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3276600" cy="1981200"/>
  <p:notesSz cx="3276600" cy="198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4" d="100"/>
          <a:sy n="294" d="100"/>
        </p:scale>
        <p:origin x="955" y="1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5745" y="614172"/>
            <a:ext cx="2785110" cy="4160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91490" y="1109472"/>
            <a:ext cx="229362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3830" y="455676"/>
            <a:ext cx="1425321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87449" y="455676"/>
            <a:ext cx="1425321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3830" y="79248"/>
            <a:ext cx="2948940" cy="316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3830" y="455676"/>
            <a:ext cx="2948940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14044" y="1842516"/>
            <a:ext cx="1048512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3830" y="1842516"/>
            <a:ext cx="753618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59152" y="1842516"/>
            <a:ext cx="753618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76600" cy="1980564"/>
          </a:xfrm>
          <a:custGeom>
            <a:avLst/>
            <a:gdLst/>
            <a:ahLst/>
            <a:cxnLst/>
            <a:rect l="l" t="t" r="r" b="b"/>
            <a:pathLst>
              <a:path w="3276600" h="1980564">
                <a:moveTo>
                  <a:pt x="3276001" y="0"/>
                </a:moveTo>
                <a:lnTo>
                  <a:pt x="0" y="0"/>
                </a:lnTo>
                <a:lnTo>
                  <a:pt x="0" y="1980005"/>
                </a:lnTo>
                <a:lnTo>
                  <a:pt x="3276001" y="1980005"/>
                </a:lnTo>
                <a:lnTo>
                  <a:pt x="3276001" y="0"/>
                </a:lnTo>
                <a:close/>
              </a:path>
            </a:pathLst>
          </a:custGeom>
          <a:solidFill>
            <a:srgbClr val="FAA61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3560" y="0"/>
            <a:ext cx="3283585" cy="1980564"/>
            <a:chOff x="-3619" y="0"/>
            <a:chExt cx="3283585" cy="1980564"/>
          </a:xfrm>
        </p:grpSpPr>
        <p:sp>
          <p:nvSpPr>
            <p:cNvPr id="4" name="object 4"/>
            <p:cNvSpPr/>
            <p:nvPr/>
          </p:nvSpPr>
          <p:spPr>
            <a:xfrm>
              <a:off x="107377" y="105422"/>
              <a:ext cx="3061335" cy="1769745"/>
            </a:xfrm>
            <a:custGeom>
              <a:avLst/>
              <a:gdLst/>
              <a:ahLst/>
              <a:cxnLst/>
              <a:rect l="l" t="t" r="r" b="b"/>
              <a:pathLst>
                <a:path w="3061335" h="1769745">
                  <a:moveTo>
                    <a:pt x="3061246" y="0"/>
                  </a:moveTo>
                  <a:lnTo>
                    <a:pt x="0" y="0"/>
                  </a:lnTo>
                  <a:lnTo>
                    <a:pt x="0" y="1769160"/>
                  </a:lnTo>
                  <a:lnTo>
                    <a:pt x="3061246" y="1769160"/>
                  </a:lnTo>
                  <a:lnTo>
                    <a:pt x="30612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619" y="0"/>
              <a:ext cx="3283241" cy="198000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72753" y="52480"/>
            <a:ext cx="1330960" cy="4559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55"/>
              </a:spcBef>
            </a:pPr>
            <a:r>
              <a:rPr sz="1300" spc="245" dirty="0">
                <a:solidFill>
                  <a:srgbClr val="43535D"/>
                </a:solidFill>
                <a:latin typeface="SimSun"/>
                <a:cs typeface="SimSun"/>
              </a:rPr>
              <a:t>premium</a:t>
            </a:r>
            <a:r>
              <a:rPr sz="1300" spc="10" dirty="0">
                <a:solidFill>
                  <a:srgbClr val="43535D"/>
                </a:solidFill>
                <a:latin typeface="SimSun"/>
                <a:cs typeface="SimSun"/>
              </a:rPr>
              <a:t> </a:t>
            </a:r>
            <a:r>
              <a:rPr sz="1300" spc="150" dirty="0">
                <a:solidFill>
                  <a:srgbClr val="43535D"/>
                </a:solidFill>
                <a:latin typeface="SimSun"/>
                <a:cs typeface="SimSun"/>
              </a:rPr>
              <a:t>card</a:t>
            </a:r>
            <a:endParaRPr sz="1300">
              <a:latin typeface="SimSun"/>
              <a:cs typeface="SimSun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600" spc="-25" dirty="0">
                <a:solidFill>
                  <a:srgbClr val="43535D"/>
                </a:solidFill>
                <a:latin typeface="SimSun"/>
                <a:cs typeface="SimSun"/>
              </a:rPr>
              <a:t>- どれか</a:t>
            </a:r>
            <a:r>
              <a:rPr sz="600" spc="110" dirty="0">
                <a:solidFill>
                  <a:srgbClr val="43535D"/>
                </a:solidFill>
                <a:latin typeface="SimSun"/>
                <a:cs typeface="SimSun"/>
              </a:rPr>
              <a:t>1</a:t>
            </a:r>
            <a:r>
              <a:rPr sz="600" spc="-50" dirty="0">
                <a:solidFill>
                  <a:srgbClr val="43535D"/>
                </a:solidFill>
                <a:latin typeface="SimSun"/>
                <a:cs typeface="SimSun"/>
              </a:rPr>
              <a:t>つプレゼント！ -</a:t>
            </a:r>
            <a:endParaRPr sz="600">
              <a:latin typeface="SimSun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4225" y="1331757"/>
            <a:ext cx="5092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50" dirty="0">
                <a:solidFill>
                  <a:srgbClr val="FFFFFF"/>
                </a:solidFill>
                <a:latin typeface="Microsoft YaHei"/>
                <a:cs typeface="Microsoft YaHei"/>
              </a:rPr>
              <a:t>へそ周り</a:t>
            </a:r>
            <a:endParaRPr sz="1100" dirty="0">
              <a:latin typeface="Microsoft YaHei"/>
              <a:cs typeface="Microsoft Ya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500" y="1233358"/>
            <a:ext cx="603497" cy="388568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138430" algn="ctr">
              <a:lnSpc>
                <a:spcPts val="1170"/>
              </a:lnSpc>
              <a:spcBef>
                <a:spcPts val="330"/>
              </a:spcBef>
            </a:pPr>
            <a:r>
              <a:rPr sz="115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光</a:t>
            </a:r>
            <a:endParaRPr lang="en-US" sz="1150" b="1" spc="10" dirty="0">
              <a:solidFill>
                <a:srgbClr val="FFFFFF"/>
              </a:solidFill>
              <a:latin typeface="Microsoft YaHei"/>
              <a:cs typeface="Microsoft YaHei"/>
            </a:endParaRPr>
          </a:p>
          <a:p>
            <a:pPr marL="12700" marR="5080" indent="138430" algn="ctr">
              <a:lnSpc>
                <a:spcPts val="1170"/>
              </a:lnSpc>
              <a:spcBef>
                <a:spcPts val="330"/>
              </a:spcBef>
            </a:pPr>
            <a:r>
              <a:rPr sz="1150" b="1" spc="-65" dirty="0" err="1">
                <a:solidFill>
                  <a:srgbClr val="FFFFFF"/>
                </a:solidFill>
                <a:latin typeface="Microsoft YaHei"/>
                <a:cs typeface="Microsoft YaHei"/>
              </a:rPr>
              <a:t>エステ</a:t>
            </a:r>
            <a:endParaRPr sz="1150" dirty="0">
              <a:latin typeface="Microsoft YaHei"/>
              <a:cs typeface="Microsoft Ya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" y="768871"/>
            <a:ext cx="438150" cy="283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9690">
              <a:lnSpc>
                <a:spcPts val="1330"/>
              </a:lnSpc>
              <a:spcBef>
                <a:spcPts val="125"/>
              </a:spcBef>
            </a:pPr>
            <a:r>
              <a:rPr sz="12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ヒゲ</a:t>
            </a:r>
            <a:endParaRPr sz="1200" dirty="0">
              <a:latin typeface="Microsoft YaHei"/>
              <a:cs typeface="Microsoft YaHei"/>
            </a:endParaRPr>
          </a:p>
          <a:p>
            <a:pPr marL="12700">
              <a:lnSpc>
                <a:spcPts val="670"/>
              </a:lnSpc>
            </a:pPr>
            <a:r>
              <a:rPr sz="650" b="1" spc="-5" dirty="0">
                <a:solidFill>
                  <a:srgbClr val="FFFFFF"/>
                </a:solidFill>
                <a:latin typeface="Microsoft YaHei"/>
                <a:cs typeface="Microsoft YaHei"/>
              </a:rPr>
              <a:t>(男性限定)</a:t>
            </a:r>
            <a:endParaRPr sz="650" dirty="0">
              <a:latin typeface="Microsoft YaHei"/>
              <a:cs typeface="Microsoft Ya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5159" y="1374634"/>
            <a:ext cx="1119505" cy="2127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96265" algn="l"/>
              </a:tabLst>
            </a:pPr>
            <a:r>
              <a:rPr sz="1200" b="1" dirty="0">
                <a:solidFill>
                  <a:srgbClr val="FFFFFF"/>
                </a:solidFill>
                <a:latin typeface="Microsoft YaHei"/>
                <a:cs typeface="Microsoft YaHei"/>
              </a:rPr>
              <a:t>ワ</a:t>
            </a:r>
            <a:r>
              <a:rPr sz="12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キ</a:t>
            </a:r>
            <a:r>
              <a:rPr sz="1200" b="1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100" b="1" spc="-125" dirty="0">
                <a:solidFill>
                  <a:srgbClr val="FFFFFF"/>
                </a:solidFill>
                <a:latin typeface="Microsoft YaHei"/>
                <a:cs typeface="Microsoft YaHei"/>
              </a:rPr>
              <a:t>手</a:t>
            </a:r>
            <a:r>
              <a:rPr sz="1100" b="1" spc="-120" dirty="0">
                <a:solidFill>
                  <a:srgbClr val="FFFFFF"/>
                </a:solidFill>
                <a:latin typeface="Microsoft YaHei"/>
                <a:cs typeface="Microsoft YaHei"/>
              </a:rPr>
              <a:t>の指</a:t>
            </a:r>
            <a:r>
              <a:rPr sz="11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甲</a:t>
            </a:r>
            <a:endParaRPr sz="1100" dirty="0">
              <a:latin typeface="Microsoft YaHei"/>
              <a:cs typeface="Microsoft Ya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6178" y="791123"/>
            <a:ext cx="18567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8505" algn="l"/>
                <a:tab pos="1369695" algn="l"/>
              </a:tabLst>
            </a:pPr>
            <a:r>
              <a:rPr sz="1300" b="1" spc="-155" dirty="0">
                <a:solidFill>
                  <a:srgbClr val="FFFFFF"/>
                </a:solidFill>
                <a:latin typeface="Microsoft YaHei"/>
                <a:cs typeface="Microsoft YaHei"/>
              </a:rPr>
              <a:t>V</a:t>
            </a:r>
            <a:r>
              <a:rPr sz="1300" b="1" spc="-305" dirty="0">
                <a:solidFill>
                  <a:srgbClr val="FFFFFF"/>
                </a:solidFill>
                <a:latin typeface="Microsoft YaHei"/>
                <a:cs typeface="Microsoft YaHei"/>
              </a:rPr>
              <a:t>ラ</a:t>
            </a:r>
            <a:r>
              <a:rPr sz="1300" b="1" spc="-340" dirty="0">
                <a:solidFill>
                  <a:srgbClr val="FFFFFF"/>
                </a:solidFill>
                <a:latin typeface="Microsoft YaHei"/>
                <a:cs typeface="Microsoft YaHei"/>
              </a:rPr>
              <a:t>イ</a:t>
            </a:r>
            <a:r>
              <a:rPr sz="13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ン</a:t>
            </a:r>
            <a:r>
              <a:rPr sz="1300" b="1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500" b="1" spc="97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口</a:t>
            </a:r>
            <a:r>
              <a:rPr sz="1500" b="1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周</a:t>
            </a:r>
            <a:r>
              <a:rPr sz="1500" b="1" spc="-75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り</a:t>
            </a:r>
            <a:r>
              <a:rPr sz="1500" b="1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800" b="1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ひ</a:t>
            </a:r>
            <a:r>
              <a:rPr sz="1800" b="1" spc="97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じ</a:t>
            </a:r>
            <a:r>
              <a:rPr sz="1800" b="1" spc="-75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下</a:t>
            </a:r>
            <a:endParaRPr sz="1800" baseline="2314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19" y="0"/>
            <a:ext cx="3283241" cy="132488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44668" y="265613"/>
            <a:ext cx="2771140" cy="885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57805" algn="l"/>
              </a:tabLst>
            </a:pPr>
            <a:r>
              <a:rPr sz="900" u="sng" spc="-1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ご</a:t>
            </a:r>
            <a:r>
              <a:rPr sz="900" u="sng" spc="-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利用</a:t>
            </a:r>
            <a:r>
              <a:rPr sz="900" u="sng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者</a:t>
            </a:r>
            <a:r>
              <a:rPr sz="900" u="sng" spc="-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お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名</a:t>
            </a:r>
            <a:r>
              <a:rPr sz="900" u="sng" spc="-2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前</a:t>
            </a:r>
            <a:r>
              <a:rPr sz="9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：</a:t>
            </a:r>
            <a:r>
              <a:rPr sz="9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	</a:t>
            </a:r>
            <a:endParaRPr sz="900">
              <a:latin typeface="SimSun"/>
              <a:cs typeface="SimSun"/>
            </a:endParaRPr>
          </a:p>
          <a:p>
            <a:pPr marL="60960" marR="5080" indent="-48895">
              <a:lnSpc>
                <a:spcPct val="260600"/>
              </a:lnSpc>
              <a:spcBef>
                <a:spcPts val="50"/>
              </a:spcBef>
              <a:tabLst>
                <a:tab pos="1247140" algn="l"/>
                <a:tab pos="1703705" algn="l"/>
                <a:tab pos="2153285" algn="l"/>
                <a:tab pos="2757805" algn="l"/>
              </a:tabLst>
            </a:pPr>
            <a:r>
              <a:rPr sz="900" u="sng" spc="-1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ご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紹介</a:t>
            </a:r>
            <a:r>
              <a:rPr sz="900" u="sng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者</a:t>
            </a:r>
            <a:r>
              <a:rPr sz="900" u="sng" spc="-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お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名</a:t>
            </a:r>
            <a:r>
              <a:rPr sz="900" u="sng" spc="-2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前</a:t>
            </a:r>
            <a:r>
              <a:rPr sz="9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：</a:t>
            </a:r>
            <a:r>
              <a:rPr sz="9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				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有</a:t>
            </a:r>
            <a:r>
              <a:rPr sz="900" spc="-125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効</a:t>
            </a:r>
            <a:r>
              <a:rPr sz="900" spc="-12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期</a:t>
            </a:r>
            <a:r>
              <a:rPr sz="900" spc="-125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150" dirty="0">
                <a:solidFill>
                  <a:srgbClr val="FFFFFF"/>
                </a:solidFill>
                <a:latin typeface="SimSun"/>
                <a:cs typeface="SimSun"/>
              </a:rPr>
              <a:t>限</a:t>
            </a:r>
            <a:r>
              <a:rPr sz="900" spc="20" dirty="0">
                <a:solidFill>
                  <a:srgbClr val="FFFFFF"/>
                </a:solidFill>
                <a:latin typeface="SimSun"/>
                <a:cs typeface="SimSun"/>
              </a:rPr>
              <a:t>：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年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月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日</a:t>
            </a:r>
            <a:endParaRPr sz="900">
              <a:latin typeface="SimSun"/>
              <a:cs typeface="SimSu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3027" y="1148575"/>
            <a:ext cx="2730500" cy="0"/>
          </a:xfrm>
          <a:custGeom>
            <a:avLst/>
            <a:gdLst/>
            <a:ahLst/>
            <a:cxnLst/>
            <a:rect l="l" t="t" r="r" b="b"/>
            <a:pathLst>
              <a:path w="2730500">
                <a:moveTo>
                  <a:pt x="0" y="0"/>
                </a:moveTo>
                <a:lnTo>
                  <a:pt x="2729953" y="0"/>
                </a:lnTo>
              </a:path>
            </a:pathLst>
          </a:custGeom>
          <a:ln w="723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45</Words>
  <Application>Microsoft Office PowerPoint</Application>
  <PresentationFormat>ユーザー設定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Microsoft YaHei</vt:lpstr>
      <vt:lpstr>SimSun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ひな形_女性用_名刺よこ_表面</dc:title>
  <dc:creator>user</dc:creator>
  <cp:lastModifiedBy>araki@nbs-nbs.com</cp:lastModifiedBy>
  <cp:revision>1</cp:revision>
  <dcterms:created xsi:type="dcterms:W3CDTF">2025-05-27T08:13:36Z</dcterms:created>
  <dcterms:modified xsi:type="dcterms:W3CDTF">2025-05-27T08:15:28Z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2020-10-26T00:00:00Z</vt:filetime>
  </property>
  <property fmtid="{D5CDD505-2E9C-101B-9397-08002B2CF9AE}" pid="3" name="Creator">
    <vt:lpwstr>Adobe Illustrator 25.0 (Windows)</vt:lpwstr>
  </property>
  <property fmtid="{D5CDD505-2E9C-101B-9397-08002B2CF9AE}" pid="4" name="LastSaved">
    <vt:filetime>2025-05-27T00:00:00Z</vt:filetime>
  </property>
  <property fmtid="{D5CDD505-2E9C-101B-9397-08002B2CF9AE}" pid="5" name="Producer">
    <vt:lpwstr>Adobe PDF library 15.00</vt:lpwstr>
  </property>
</Properties>
</file>