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0691813" cy="7559675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D0D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7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城 賢" userId="b2f49cd59596bf8a" providerId="LiveId" clId="{CE395348-BFE2-4931-B182-940ED1413266}"/>
    <pc:docChg chg="undo redo custSel modSld modMainMaster">
      <pc:chgData name="山城 賢" userId="b2f49cd59596bf8a" providerId="LiveId" clId="{CE395348-BFE2-4931-B182-940ED1413266}" dt="2021-01-25T01:06:27.175" v="769" actId="1076"/>
      <pc:docMkLst>
        <pc:docMk/>
      </pc:docMkLst>
      <pc:sldChg chg="addSp delSp modSp mod">
        <pc:chgData name="山城 賢" userId="b2f49cd59596bf8a" providerId="LiveId" clId="{CE395348-BFE2-4931-B182-940ED1413266}" dt="2021-01-25T01:06:27.175" v="769" actId="1076"/>
        <pc:sldMkLst>
          <pc:docMk/>
          <pc:sldMk cId="1988397817" sldId="257"/>
        </pc:sldMkLst>
        <pc:spChg chg="del mod">
          <ac:chgData name="山城 賢" userId="b2f49cd59596bf8a" providerId="LiveId" clId="{CE395348-BFE2-4931-B182-940ED1413266}" dt="2021-01-25T01:01:43.041" v="652" actId="478"/>
          <ac:spMkLst>
            <pc:docMk/>
            <pc:sldMk cId="1988397817" sldId="257"/>
            <ac:spMk id="4" creationId="{837E1887-0CFD-493D-BBD6-BF192B4BF61E}"/>
          </ac:spMkLst>
        </pc:spChg>
        <pc:spChg chg="del mod">
          <ac:chgData name="山城 賢" userId="b2f49cd59596bf8a" providerId="LiveId" clId="{CE395348-BFE2-4931-B182-940ED1413266}" dt="2021-01-25T01:01:46.336" v="654" actId="478"/>
          <ac:spMkLst>
            <pc:docMk/>
            <pc:sldMk cId="1988397817" sldId="257"/>
            <ac:spMk id="6" creationId="{D2C4E399-BE14-48CF-8F9E-8F3584B8E511}"/>
          </ac:spMkLst>
        </pc:spChg>
        <pc:spChg chg="del mod">
          <ac:chgData name="山城 賢" userId="b2f49cd59596bf8a" providerId="LiveId" clId="{CE395348-BFE2-4931-B182-940ED1413266}" dt="2021-01-25T01:01:49.852" v="655" actId="478"/>
          <ac:spMkLst>
            <pc:docMk/>
            <pc:sldMk cId="1988397817" sldId="257"/>
            <ac:spMk id="7" creationId="{973E89DF-B263-48B1-85BF-0D6D8335A83F}"/>
          </ac:spMkLst>
        </pc:spChg>
        <pc:spChg chg="add del mod">
          <ac:chgData name="山城 賢" userId="b2f49cd59596bf8a" providerId="LiveId" clId="{CE395348-BFE2-4931-B182-940ED1413266}" dt="2021-01-25T00:41:30.085" v="88" actId="21"/>
          <ac:spMkLst>
            <pc:docMk/>
            <pc:sldMk cId="1988397817" sldId="257"/>
            <ac:spMk id="12" creationId="{737E44CF-4842-4168-801C-6B880492E462}"/>
          </ac:spMkLst>
        </pc:spChg>
        <pc:spChg chg="add mod">
          <ac:chgData name="山城 賢" userId="b2f49cd59596bf8a" providerId="LiveId" clId="{CE395348-BFE2-4931-B182-940ED1413266}" dt="2021-01-25T01:06:27.175" v="769" actId="1076"/>
          <ac:spMkLst>
            <pc:docMk/>
            <pc:sldMk cId="1988397817" sldId="257"/>
            <ac:spMk id="15" creationId="{B80A11C3-08CF-44CC-A641-57FEB4CEA37E}"/>
          </ac:spMkLst>
        </pc:spChg>
        <pc:spChg chg="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24" creationId="{5BF7A345-6307-4AE5-B16C-FF1F9339B286}"/>
          </ac:spMkLst>
        </pc:spChg>
        <pc:spChg chg="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25" creationId="{CC77644E-9BE2-41C1-8816-AC12D80E8F97}"/>
          </ac:spMkLst>
        </pc:spChg>
        <pc:spChg chg="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28" creationId="{A4D21D46-F623-4012-BC12-08170E80B95A}"/>
          </ac:spMkLst>
        </pc:spChg>
        <pc:spChg chg="add mod topLvl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30" creationId="{2A97ED66-1EB4-495A-9177-9602E28C1F2D}"/>
          </ac:spMkLst>
        </pc:spChg>
        <pc:spChg chg="add 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31" creationId="{7D777607-8A9D-43C4-9B98-DD77371CEEFC}"/>
          </ac:spMkLst>
        </pc:spChg>
        <pc:spChg chg="add 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34" creationId="{A000097C-A942-407C-9874-FA8D1206F368}"/>
          </ac:spMkLst>
        </pc:spChg>
        <pc:spChg chg="add 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36" creationId="{4087377B-609E-4890-ABA8-4054E0182717}"/>
          </ac:spMkLst>
        </pc:spChg>
        <pc:spChg chg="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38" creationId="{898C09C3-0DE1-4834-88D5-6D125A7D9339}"/>
          </ac:spMkLst>
        </pc:spChg>
        <pc:spChg chg="add 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39" creationId="{E5E362EC-A702-4FC0-8648-446D24DB06F2}"/>
          </ac:spMkLst>
        </pc:spChg>
        <pc:spChg chg="add 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40" creationId="{EDFFB9B4-F61D-4B9E-883F-D577F5D447FC}"/>
          </ac:spMkLst>
        </pc:spChg>
        <pc:spChg chg="add 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41" creationId="{050A7B20-8F00-4645-BBF0-9E500F2C8974}"/>
          </ac:spMkLst>
        </pc:spChg>
        <pc:spChg chg="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44" creationId="{CF124ED6-76BD-4850-A7D5-3F0EBAC7BD13}"/>
          </ac:spMkLst>
        </pc:spChg>
        <pc:spChg chg="mod topLvl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45" creationId="{6D2FCC8E-8849-467B-B0CF-05E2F5FC7141}"/>
          </ac:spMkLst>
        </pc:spChg>
        <pc:spChg chg="mod topLvl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50" creationId="{8267F0E7-3F6F-4F4D-85FC-8FBA76A3D043}"/>
          </ac:spMkLst>
        </pc:spChg>
        <pc:spChg chg="mod topLvl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51" creationId="{15064C94-BAB2-4D86-B94B-4C1A287C412F}"/>
          </ac:spMkLst>
        </pc:spChg>
        <pc:spChg chg="mod topLvl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52" creationId="{221795B0-38A1-467E-A1F5-57DE4F5F802C}"/>
          </ac:spMkLst>
        </pc:spChg>
        <pc:spChg chg="mod topLvl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53" creationId="{282EEC34-0E08-42C7-9339-217B9137B69F}"/>
          </ac:spMkLst>
        </pc:spChg>
        <pc:spChg chg="mod topLvl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54" creationId="{F7B91F54-CB24-4777-97B5-E556EE44BDEC}"/>
          </ac:spMkLst>
        </pc:spChg>
        <pc:spChg chg="mod topLvl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55" creationId="{D511AE2F-20D4-4628-BC9F-C35F926B8253}"/>
          </ac:spMkLst>
        </pc:spChg>
        <pc:spChg chg="add del mod">
          <ac:chgData name="山城 賢" userId="b2f49cd59596bf8a" providerId="LiveId" clId="{CE395348-BFE2-4931-B182-940ED1413266}" dt="2021-01-25T00:58:39.117" v="581"/>
          <ac:spMkLst>
            <pc:docMk/>
            <pc:sldMk cId="1988397817" sldId="257"/>
            <ac:spMk id="57" creationId="{AD851417-569D-438F-A4C1-676DA3E62782}"/>
          </ac:spMkLst>
        </pc:spChg>
        <pc:grpChg chg="add del mod">
          <ac:chgData name="山城 賢" userId="b2f49cd59596bf8a" providerId="LiveId" clId="{CE395348-BFE2-4931-B182-940ED1413266}" dt="2021-01-25T00:53:15.412" v="534" actId="165"/>
          <ac:grpSpMkLst>
            <pc:docMk/>
            <pc:sldMk cId="1988397817" sldId="257"/>
            <ac:grpSpMk id="2" creationId="{C0E5D61A-BFB9-4199-ADF8-F4CEF59590F4}"/>
          </ac:grpSpMkLst>
        </pc:grpChg>
        <pc:grpChg chg="add mod">
          <ac:chgData name="山城 賢" userId="b2f49cd59596bf8a" providerId="LiveId" clId="{CE395348-BFE2-4931-B182-940ED1413266}" dt="2021-01-25T00:58:39.117" v="581"/>
          <ac:grpSpMkLst>
            <pc:docMk/>
            <pc:sldMk cId="1988397817" sldId="257"/>
            <ac:grpSpMk id="5" creationId="{E07EE962-F24E-409A-BBD2-0B4288F71208}"/>
          </ac:grpSpMkLst>
        </pc:grpChg>
        <pc:grpChg chg="add mod">
          <ac:chgData name="山城 賢" userId="b2f49cd59596bf8a" providerId="LiveId" clId="{CE395348-BFE2-4931-B182-940ED1413266}" dt="2021-01-25T00:58:39.117" v="581"/>
          <ac:grpSpMkLst>
            <pc:docMk/>
            <pc:sldMk cId="1988397817" sldId="257"/>
            <ac:grpSpMk id="8" creationId="{11B46429-2970-4AD9-94E3-16C63EBB6177}"/>
          </ac:grpSpMkLst>
        </pc:grpChg>
        <pc:grpChg chg="add mod">
          <ac:chgData name="山城 賢" userId="b2f49cd59596bf8a" providerId="LiveId" clId="{CE395348-BFE2-4931-B182-940ED1413266}" dt="2021-01-25T00:58:39.117" v="581"/>
          <ac:grpSpMkLst>
            <pc:docMk/>
            <pc:sldMk cId="1988397817" sldId="257"/>
            <ac:grpSpMk id="14" creationId="{EA4FBDD9-9146-47D1-A41E-16C52225BAC3}"/>
          </ac:grpSpMkLst>
        </pc:grpChg>
        <pc:picChg chg="mod">
          <ac:chgData name="山城 賢" userId="b2f49cd59596bf8a" providerId="LiveId" clId="{CE395348-BFE2-4931-B182-940ED1413266}" dt="2021-01-25T00:58:39.117" v="581"/>
          <ac:picMkLst>
            <pc:docMk/>
            <pc:sldMk cId="1988397817" sldId="257"/>
            <ac:picMk id="18" creationId="{FEE5E51A-CA7F-45AD-986D-FA1773F45020}"/>
          </ac:picMkLst>
        </pc:picChg>
        <pc:picChg chg="mod">
          <ac:chgData name="山城 賢" userId="b2f49cd59596bf8a" providerId="LiveId" clId="{CE395348-BFE2-4931-B182-940ED1413266}" dt="2021-01-25T00:58:39.117" v="581"/>
          <ac:picMkLst>
            <pc:docMk/>
            <pc:sldMk cId="1988397817" sldId="257"/>
            <ac:picMk id="19" creationId="{563721F8-935A-4D02-845C-4AED196D0EE0}"/>
          </ac:picMkLst>
        </pc:picChg>
        <pc:picChg chg="mod">
          <ac:chgData name="山城 賢" userId="b2f49cd59596bf8a" providerId="LiveId" clId="{CE395348-BFE2-4931-B182-940ED1413266}" dt="2021-01-25T00:58:39.117" v="581"/>
          <ac:picMkLst>
            <pc:docMk/>
            <pc:sldMk cId="1988397817" sldId="257"/>
            <ac:picMk id="20" creationId="{86F65DE8-CF88-4736-A17F-2972BFC412A3}"/>
          </ac:picMkLst>
        </pc:picChg>
        <pc:picChg chg="mod">
          <ac:chgData name="山城 賢" userId="b2f49cd59596bf8a" providerId="LiveId" clId="{CE395348-BFE2-4931-B182-940ED1413266}" dt="2021-01-25T00:58:39.117" v="581"/>
          <ac:picMkLst>
            <pc:docMk/>
            <pc:sldMk cId="1988397817" sldId="257"/>
            <ac:picMk id="21" creationId="{4CECC084-FE34-4977-B92E-41CDBBB0AC00}"/>
          </ac:picMkLst>
        </pc:picChg>
        <pc:picChg chg="mod">
          <ac:chgData name="山城 賢" userId="b2f49cd59596bf8a" providerId="LiveId" clId="{CE395348-BFE2-4931-B182-940ED1413266}" dt="2021-01-25T00:58:39.117" v="581"/>
          <ac:picMkLst>
            <pc:docMk/>
            <pc:sldMk cId="1988397817" sldId="257"/>
            <ac:picMk id="22" creationId="{DDFB3B2F-E708-4868-9518-15AF7030F3A6}"/>
          </ac:picMkLst>
        </pc:picChg>
        <pc:picChg chg="mod">
          <ac:chgData name="山城 賢" userId="b2f49cd59596bf8a" providerId="LiveId" clId="{CE395348-BFE2-4931-B182-940ED1413266}" dt="2021-01-25T00:58:39.117" v="581"/>
          <ac:picMkLst>
            <pc:docMk/>
            <pc:sldMk cId="1988397817" sldId="257"/>
            <ac:picMk id="23" creationId="{52058D72-15A4-44B2-B208-5B69661F98D1}"/>
          </ac:picMkLst>
        </pc:picChg>
        <pc:picChg chg="del mod">
          <ac:chgData name="山城 賢" userId="b2f49cd59596bf8a" providerId="LiveId" clId="{CE395348-BFE2-4931-B182-940ED1413266}" dt="2021-01-25T01:01:44.138" v="653" actId="478"/>
          <ac:picMkLst>
            <pc:docMk/>
            <pc:sldMk cId="1988397817" sldId="257"/>
            <ac:picMk id="29" creationId="{1A0E48FE-4401-4681-96A8-2BD4E666D17E}"/>
          </ac:picMkLst>
        </pc:picChg>
        <pc:inkChg chg="mod">
          <ac:chgData name="山城 賢" userId="b2f49cd59596bf8a" providerId="LiveId" clId="{CE395348-BFE2-4931-B182-940ED1413266}" dt="2021-01-25T00:58:39.117" v="581"/>
          <ac:inkMkLst>
            <pc:docMk/>
            <pc:sldMk cId="1988397817" sldId="257"/>
            <ac:inkMk id="3" creationId="{FDD38E18-3C5F-464B-8D1E-440B87AB5AE3}"/>
          </ac:inkMkLst>
        </pc:inkChg>
        <pc:inkChg chg="mod">
          <ac:chgData name="山城 賢" userId="b2f49cd59596bf8a" providerId="LiveId" clId="{CE395348-BFE2-4931-B182-940ED1413266}" dt="2021-01-25T00:58:39.117" v="581"/>
          <ac:inkMkLst>
            <pc:docMk/>
            <pc:sldMk cId="1988397817" sldId="257"/>
            <ac:inkMk id="26" creationId="{899EFF97-BCA7-4541-9B92-4B5C128FC2D8}"/>
          </ac:inkMkLst>
        </pc:inkChg>
      </pc:sldChg>
      <pc:sldMasterChg chg="modSp modSldLayout">
        <pc:chgData name="山城 賢" userId="b2f49cd59596bf8a" providerId="LiveId" clId="{CE395348-BFE2-4931-B182-940ED1413266}" dt="2021-01-25T00:58:39.117" v="581"/>
        <pc:sldMasterMkLst>
          <pc:docMk/>
          <pc:sldMasterMk cId="2163887290" sldId="2147483684"/>
        </pc:sldMasterMkLst>
        <pc:spChg chg="mod">
          <ac:chgData name="山城 賢" userId="b2f49cd59596bf8a" providerId="LiveId" clId="{CE395348-BFE2-4931-B182-940ED1413266}" dt="2021-01-25T00:58:39.117" v="581"/>
          <ac:spMkLst>
            <pc:docMk/>
            <pc:sldMasterMk cId="2163887290" sldId="2147483684"/>
            <ac:spMk id="2" creationId="{00000000-0000-0000-0000-000000000000}"/>
          </ac:spMkLst>
        </pc:spChg>
        <pc:spChg chg="mod">
          <ac:chgData name="山城 賢" userId="b2f49cd59596bf8a" providerId="LiveId" clId="{CE395348-BFE2-4931-B182-940ED1413266}" dt="2021-01-25T00:58:39.117" v="581"/>
          <ac:spMkLst>
            <pc:docMk/>
            <pc:sldMasterMk cId="2163887290" sldId="2147483684"/>
            <ac:spMk id="3" creationId="{00000000-0000-0000-0000-000000000000}"/>
          </ac:spMkLst>
        </pc:spChg>
        <pc:spChg chg="mod">
          <ac:chgData name="山城 賢" userId="b2f49cd59596bf8a" providerId="LiveId" clId="{CE395348-BFE2-4931-B182-940ED1413266}" dt="2021-01-25T00:58:39.117" v="581"/>
          <ac:spMkLst>
            <pc:docMk/>
            <pc:sldMasterMk cId="2163887290" sldId="2147483684"/>
            <ac:spMk id="4" creationId="{00000000-0000-0000-0000-000000000000}"/>
          </ac:spMkLst>
        </pc:spChg>
        <pc:spChg chg="mod">
          <ac:chgData name="山城 賢" userId="b2f49cd59596bf8a" providerId="LiveId" clId="{CE395348-BFE2-4931-B182-940ED1413266}" dt="2021-01-25T00:58:39.117" v="581"/>
          <ac:spMkLst>
            <pc:docMk/>
            <pc:sldMasterMk cId="2163887290" sldId="2147483684"/>
            <ac:spMk id="5" creationId="{00000000-0000-0000-0000-000000000000}"/>
          </ac:spMkLst>
        </pc:spChg>
        <pc:spChg chg="mod">
          <ac:chgData name="山城 賢" userId="b2f49cd59596bf8a" providerId="LiveId" clId="{CE395348-BFE2-4931-B182-940ED1413266}" dt="2021-01-25T00:58:39.117" v="581"/>
          <ac:spMkLst>
            <pc:docMk/>
            <pc:sldMasterMk cId="2163887290" sldId="2147483684"/>
            <ac:spMk id="6" creationId="{00000000-0000-0000-0000-000000000000}"/>
          </ac:spMkLst>
        </pc:spChg>
        <pc:sldLayoutChg chg="modSp">
          <pc:chgData name="山城 賢" userId="b2f49cd59596bf8a" providerId="LiveId" clId="{CE395348-BFE2-4931-B182-940ED1413266}" dt="2021-01-25T00:58:39.117" v="581"/>
          <pc:sldLayoutMkLst>
            <pc:docMk/>
            <pc:sldMasterMk cId="2163887290" sldId="2147483684"/>
            <pc:sldLayoutMk cId="4207452865" sldId="2147483685"/>
          </pc:sldLayoutMkLst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4207452865" sldId="2147483685"/>
              <ac:spMk id="2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4207452865" sldId="2147483685"/>
              <ac:spMk id="3" creationId="{00000000-0000-0000-0000-000000000000}"/>
            </ac:spMkLst>
          </pc:spChg>
        </pc:sldLayoutChg>
        <pc:sldLayoutChg chg="modSp">
          <pc:chgData name="山城 賢" userId="b2f49cd59596bf8a" providerId="LiveId" clId="{CE395348-BFE2-4931-B182-940ED1413266}" dt="2021-01-25T00:58:39.117" v="581"/>
          <pc:sldLayoutMkLst>
            <pc:docMk/>
            <pc:sldMasterMk cId="2163887290" sldId="2147483684"/>
            <pc:sldLayoutMk cId="2683166413" sldId="2147483687"/>
          </pc:sldLayoutMkLst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2683166413" sldId="2147483687"/>
              <ac:spMk id="2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2683166413" sldId="2147483687"/>
              <ac:spMk id="3" creationId="{00000000-0000-0000-0000-000000000000}"/>
            </ac:spMkLst>
          </pc:spChg>
        </pc:sldLayoutChg>
        <pc:sldLayoutChg chg="modSp">
          <pc:chgData name="山城 賢" userId="b2f49cd59596bf8a" providerId="LiveId" clId="{CE395348-BFE2-4931-B182-940ED1413266}" dt="2021-01-25T00:58:39.117" v="581"/>
          <pc:sldLayoutMkLst>
            <pc:docMk/>
            <pc:sldMasterMk cId="2163887290" sldId="2147483684"/>
            <pc:sldLayoutMk cId="3274356289" sldId="2147483688"/>
          </pc:sldLayoutMkLst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3274356289" sldId="2147483688"/>
              <ac:spMk id="3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3274356289" sldId="2147483688"/>
              <ac:spMk id="4" creationId="{00000000-0000-0000-0000-000000000000}"/>
            </ac:spMkLst>
          </pc:spChg>
        </pc:sldLayoutChg>
        <pc:sldLayoutChg chg="modSp">
          <pc:chgData name="山城 賢" userId="b2f49cd59596bf8a" providerId="LiveId" clId="{CE395348-BFE2-4931-B182-940ED1413266}" dt="2021-01-25T00:58:39.117" v="581"/>
          <pc:sldLayoutMkLst>
            <pc:docMk/>
            <pc:sldMasterMk cId="2163887290" sldId="2147483684"/>
            <pc:sldLayoutMk cId="3366661381" sldId="2147483689"/>
          </pc:sldLayoutMkLst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3366661381" sldId="2147483689"/>
              <ac:spMk id="2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3366661381" sldId="2147483689"/>
              <ac:spMk id="3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3366661381" sldId="2147483689"/>
              <ac:spMk id="4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3366661381" sldId="2147483689"/>
              <ac:spMk id="5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3366661381" sldId="2147483689"/>
              <ac:spMk id="6" creationId="{00000000-0000-0000-0000-000000000000}"/>
            </ac:spMkLst>
          </pc:spChg>
        </pc:sldLayoutChg>
        <pc:sldLayoutChg chg="modSp">
          <pc:chgData name="山城 賢" userId="b2f49cd59596bf8a" providerId="LiveId" clId="{CE395348-BFE2-4931-B182-940ED1413266}" dt="2021-01-25T00:58:39.117" v="581"/>
          <pc:sldLayoutMkLst>
            <pc:docMk/>
            <pc:sldMasterMk cId="2163887290" sldId="2147483684"/>
            <pc:sldLayoutMk cId="713740372" sldId="2147483692"/>
          </pc:sldLayoutMkLst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713740372" sldId="2147483692"/>
              <ac:spMk id="2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713740372" sldId="2147483692"/>
              <ac:spMk id="3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713740372" sldId="2147483692"/>
              <ac:spMk id="4" creationId="{00000000-0000-0000-0000-000000000000}"/>
            </ac:spMkLst>
          </pc:spChg>
        </pc:sldLayoutChg>
        <pc:sldLayoutChg chg="modSp">
          <pc:chgData name="山城 賢" userId="b2f49cd59596bf8a" providerId="LiveId" clId="{CE395348-BFE2-4931-B182-940ED1413266}" dt="2021-01-25T00:58:39.117" v="581"/>
          <pc:sldLayoutMkLst>
            <pc:docMk/>
            <pc:sldMasterMk cId="2163887290" sldId="2147483684"/>
            <pc:sldLayoutMk cId="2331533930" sldId="2147483693"/>
          </pc:sldLayoutMkLst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2331533930" sldId="2147483693"/>
              <ac:spMk id="2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2331533930" sldId="2147483693"/>
              <ac:spMk id="3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2331533930" sldId="2147483693"/>
              <ac:spMk id="4" creationId="{00000000-0000-0000-0000-000000000000}"/>
            </ac:spMkLst>
          </pc:spChg>
        </pc:sldLayoutChg>
        <pc:sldLayoutChg chg="modSp">
          <pc:chgData name="山城 賢" userId="b2f49cd59596bf8a" providerId="LiveId" clId="{CE395348-BFE2-4931-B182-940ED1413266}" dt="2021-01-25T00:58:39.117" v="581"/>
          <pc:sldLayoutMkLst>
            <pc:docMk/>
            <pc:sldMasterMk cId="2163887290" sldId="2147483684"/>
            <pc:sldLayoutMk cId="2309336001" sldId="2147483695"/>
          </pc:sldLayoutMkLst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2309336001" sldId="2147483695"/>
              <ac:spMk id="2" creationId="{00000000-0000-0000-0000-000000000000}"/>
            </ac:spMkLst>
          </pc:spChg>
          <pc:spChg chg="mod">
            <ac:chgData name="山城 賢" userId="b2f49cd59596bf8a" providerId="LiveId" clId="{CE395348-BFE2-4931-B182-940ED1413266}" dt="2021-01-25T00:58:39.117" v="581"/>
            <ac:spMkLst>
              <pc:docMk/>
              <pc:sldMasterMk cId="2163887290" sldId="2147483684"/>
              <pc:sldLayoutMk cId="2309336001" sldId="2147483695"/>
              <ac:spMk id="3" creationId="{00000000-0000-0000-0000-000000000000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05:02:26.0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0,'4364'0,"-4350"0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06:08:09.77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0,'4237'0,"-4228"0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2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5" indent="0" algn="ctr">
              <a:buNone/>
              <a:defRPr sz="2205"/>
            </a:lvl2pPr>
            <a:lvl3pPr marL="1007950" indent="0" algn="ctr">
              <a:buNone/>
              <a:defRPr sz="1984"/>
            </a:lvl3pPr>
            <a:lvl4pPr marL="1511925" indent="0" algn="ctr">
              <a:buNone/>
              <a:defRPr sz="1764"/>
            </a:lvl4pPr>
            <a:lvl5pPr marL="2015899" indent="0" algn="ctr">
              <a:buNone/>
              <a:defRPr sz="1764"/>
            </a:lvl5pPr>
            <a:lvl6pPr marL="2519874" indent="0" algn="ctr">
              <a:buNone/>
              <a:defRPr sz="1764"/>
            </a:lvl6pPr>
            <a:lvl7pPr marL="3023849" indent="0" algn="ctr">
              <a:buNone/>
              <a:defRPr sz="1764"/>
            </a:lvl7pPr>
            <a:lvl8pPr marL="3527824" indent="0" algn="ctr">
              <a:buNone/>
              <a:defRPr sz="1764"/>
            </a:lvl8pPr>
            <a:lvl9pPr marL="4031799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45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35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1" y="402485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402485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33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53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6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6" y="5059037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5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2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9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7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4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2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9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16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3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8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9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5" indent="0">
              <a:buNone/>
              <a:defRPr sz="2205" b="1"/>
            </a:lvl2pPr>
            <a:lvl3pPr marL="1007950" indent="0">
              <a:buNone/>
              <a:defRPr sz="1984" b="1"/>
            </a:lvl3pPr>
            <a:lvl4pPr marL="1511925" indent="0">
              <a:buNone/>
              <a:defRPr sz="1764" b="1"/>
            </a:lvl4pPr>
            <a:lvl5pPr marL="2015899" indent="0">
              <a:buNone/>
              <a:defRPr sz="1764" b="1"/>
            </a:lvl5pPr>
            <a:lvl6pPr marL="2519874" indent="0">
              <a:buNone/>
              <a:defRPr sz="1764" b="1"/>
            </a:lvl6pPr>
            <a:lvl7pPr marL="3023849" indent="0">
              <a:buNone/>
              <a:defRPr sz="1764" b="1"/>
            </a:lvl7pPr>
            <a:lvl8pPr marL="3527824" indent="0">
              <a:buNone/>
              <a:defRPr sz="1764" b="1"/>
            </a:lvl8pPr>
            <a:lvl9pPr marL="4031799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9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5" indent="0">
              <a:buNone/>
              <a:defRPr sz="2205" b="1"/>
            </a:lvl2pPr>
            <a:lvl3pPr marL="1007950" indent="0">
              <a:buNone/>
              <a:defRPr sz="1984" b="1"/>
            </a:lvl3pPr>
            <a:lvl4pPr marL="1511925" indent="0">
              <a:buNone/>
              <a:defRPr sz="1764" b="1"/>
            </a:lvl4pPr>
            <a:lvl5pPr marL="2015899" indent="0">
              <a:buNone/>
              <a:defRPr sz="1764" b="1"/>
            </a:lvl5pPr>
            <a:lvl6pPr marL="2519874" indent="0">
              <a:buNone/>
              <a:defRPr sz="1764" b="1"/>
            </a:lvl6pPr>
            <a:lvl7pPr marL="3023849" indent="0">
              <a:buNone/>
              <a:defRPr sz="1764" b="1"/>
            </a:lvl7pPr>
            <a:lvl8pPr marL="3527824" indent="0">
              <a:buNone/>
              <a:defRPr sz="1764" b="1"/>
            </a:lvl8pPr>
            <a:lvl9pPr marL="4031799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6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49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85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7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7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5" indent="0">
              <a:buNone/>
              <a:defRPr sz="1543"/>
            </a:lvl2pPr>
            <a:lvl3pPr marL="1007950" indent="0">
              <a:buNone/>
              <a:defRPr sz="1323"/>
            </a:lvl3pPr>
            <a:lvl4pPr marL="1511925" indent="0">
              <a:buNone/>
              <a:defRPr sz="1102"/>
            </a:lvl4pPr>
            <a:lvl5pPr marL="2015899" indent="0">
              <a:buNone/>
              <a:defRPr sz="1102"/>
            </a:lvl5pPr>
            <a:lvl6pPr marL="2519874" indent="0">
              <a:buNone/>
              <a:defRPr sz="1102"/>
            </a:lvl6pPr>
            <a:lvl7pPr marL="3023849" indent="0">
              <a:buNone/>
              <a:defRPr sz="1102"/>
            </a:lvl7pPr>
            <a:lvl8pPr marL="3527824" indent="0">
              <a:buNone/>
              <a:defRPr sz="1102"/>
            </a:lvl8pPr>
            <a:lvl9pPr marL="4031799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7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7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5" indent="0">
              <a:buNone/>
              <a:defRPr sz="3086"/>
            </a:lvl2pPr>
            <a:lvl3pPr marL="1007950" indent="0">
              <a:buNone/>
              <a:defRPr sz="2646"/>
            </a:lvl3pPr>
            <a:lvl4pPr marL="1511925" indent="0">
              <a:buNone/>
              <a:defRPr sz="2205"/>
            </a:lvl4pPr>
            <a:lvl5pPr marL="2015899" indent="0">
              <a:buNone/>
              <a:defRPr sz="2205"/>
            </a:lvl5pPr>
            <a:lvl6pPr marL="2519874" indent="0">
              <a:buNone/>
              <a:defRPr sz="2205"/>
            </a:lvl6pPr>
            <a:lvl7pPr marL="3023849" indent="0">
              <a:buNone/>
              <a:defRPr sz="2205"/>
            </a:lvl7pPr>
            <a:lvl8pPr marL="3527824" indent="0">
              <a:buNone/>
              <a:defRPr sz="2205"/>
            </a:lvl8pPr>
            <a:lvl9pPr marL="4031799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7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5" indent="0">
              <a:buNone/>
              <a:defRPr sz="1543"/>
            </a:lvl2pPr>
            <a:lvl3pPr marL="1007950" indent="0">
              <a:buNone/>
              <a:defRPr sz="1323"/>
            </a:lvl3pPr>
            <a:lvl4pPr marL="1511925" indent="0">
              <a:buNone/>
              <a:defRPr sz="1102"/>
            </a:lvl4pPr>
            <a:lvl5pPr marL="2015899" indent="0">
              <a:buNone/>
              <a:defRPr sz="1102"/>
            </a:lvl5pPr>
            <a:lvl6pPr marL="2519874" indent="0">
              <a:buNone/>
              <a:defRPr sz="1102"/>
            </a:lvl6pPr>
            <a:lvl7pPr marL="3023849" indent="0">
              <a:buNone/>
              <a:defRPr sz="1102"/>
            </a:lvl7pPr>
            <a:lvl8pPr marL="3527824" indent="0">
              <a:buNone/>
              <a:defRPr sz="1102"/>
            </a:lvl8pPr>
            <a:lvl9pPr marL="4031799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53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2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C6293-2227-4388-A79E-246BD3339012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5" y="7006702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E3BE-55FE-4C60-BA84-02815F44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88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50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8" indent="-251988" algn="l" defTabSz="1007950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62" indent="-251988" algn="l" defTabSz="100795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38" indent="-251988" algn="l" defTabSz="100795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11" indent="-251988" algn="l" defTabSz="100795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86" indent="-251988" algn="l" defTabSz="100795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62" indent="-251988" algn="l" defTabSz="100795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36" indent="-251988" algn="l" defTabSz="100795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812" indent="-251988" algn="l" defTabSz="100795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86" indent="-251988" algn="l" defTabSz="100795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50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5" algn="l" defTabSz="1007950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50" algn="l" defTabSz="1007950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25" algn="l" defTabSz="1007950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99" algn="l" defTabSz="1007950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74" algn="l" defTabSz="1007950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49" algn="l" defTabSz="1007950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24" algn="l" defTabSz="1007950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99" algn="l" defTabSz="1007950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07EE962-F24E-409A-BBD2-0B4288F71208}"/>
              </a:ext>
            </a:extLst>
          </p:cNvPr>
          <p:cNvGrpSpPr/>
          <p:nvPr/>
        </p:nvGrpSpPr>
        <p:grpSpPr>
          <a:xfrm>
            <a:off x="627622" y="4926866"/>
            <a:ext cx="5131826" cy="1974720"/>
            <a:chOff x="621227" y="4963810"/>
            <a:chExt cx="5131826" cy="197472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FEE5E51A-CA7F-45AD-986D-FA1773F45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227" y="4963810"/>
              <a:ext cx="2566258" cy="1753609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563721F8-935A-4D02-845C-4AED196D0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4311" y="4963810"/>
              <a:ext cx="2568742" cy="1753609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6F65DE8-CF88-4736-A17F-2972BFC41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1602" y="6500891"/>
              <a:ext cx="1165508" cy="433056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4CECC084-FE34-4977-B92E-41CDBBB0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5928" y="6505474"/>
              <a:ext cx="1165508" cy="433056"/>
            </a:xfrm>
            <a:prstGeom prst="rect">
              <a:avLst/>
            </a:prstGeom>
          </p:spPr>
        </p:pic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DDFB3B2F-E708-4868-9518-15AF7030F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834" y="2748932"/>
            <a:ext cx="1775712" cy="1809125"/>
          </a:xfrm>
          <a:prstGeom prst="rect">
            <a:avLst/>
          </a:prstGeom>
        </p:spPr>
      </p:pic>
      <p:sp>
        <p:nvSpPr>
          <p:cNvPr id="24" name="矢印: 下 23">
            <a:extLst>
              <a:ext uri="{FF2B5EF4-FFF2-40B4-BE49-F238E27FC236}">
                <a16:creationId xmlns:a16="http://schemas.microsoft.com/office/drawing/2014/main" id="{5BF7A345-6307-4AE5-B16C-FF1F9339B286}"/>
              </a:ext>
            </a:extLst>
          </p:cNvPr>
          <p:cNvSpPr/>
          <p:nvPr/>
        </p:nvSpPr>
        <p:spPr>
          <a:xfrm>
            <a:off x="7740143" y="4816355"/>
            <a:ext cx="701020" cy="6532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78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C77644E-9BE2-41C1-8816-AC12D80E8F97}"/>
              </a:ext>
            </a:extLst>
          </p:cNvPr>
          <p:cNvSpPr/>
          <p:nvPr/>
        </p:nvSpPr>
        <p:spPr>
          <a:xfrm>
            <a:off x="6103640" y="5631992"/>
            <a:ext cx="3974026" cy="126959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4D21D46-F623-4012-BC12-08170E80B95A}"/>
              </a:ext>
            </a:extLst>
          </p:cNvPr>
          <p:cNvSpPr txBox="1"/>
          <p:nvPr/>
        </p:nvSpPr>
        <p:spPr>
          <a:xfrm>
            <a:off x="6144144" y="5940282"/>
            <a:ext cx="508601" cy="6530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105" b="1" dirty="0"/>
              <a:t>価格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D851417-569D-438F-A4C1-676DA3E62782}"/>
              </a:ext>
            </a:extLst>
          </p:cNvPr>
          <p:cNvSpPr txBox="1"/>
          <p:nvPr/>
        </p:nvSpPr>
        <p:spPr>
          <a:xfrm>
            <a:off x="515005" y="992628"/>
            <a:ext cx="53570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背中ニキビ集中ケア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98C09C3-0DE1-4834-88D5-6D125A7D9339}"/>
              </a:ext>
            </a:extLst>
          </p:cNvPr>
          <p:cNvSpPr txBox="1"/>
          <p:nvPr/>
        </p:nvSpPr>
        <p:spPr>
          <a:xfrm>
            <a:off x="5871412" y="926681"/>
            <a:ext cx="4247829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Step1</a:t>
            </a:r>
            <a:r>
              <a:rPr lang="ja-JP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．</a:t>
            </a:r>
            <a:r>
              <a:rPr lang="ja-JP" altLang="en-US" b="1" dirty="0">
                <a:highlight>
                  <a:srgbClr val="FFFF00"/>
                </a:highlight>
              </a:rPr>
              <a:t>グランフェイスウォッシュ⁺</a:t>
            </a:r>
            <a:endParaRPr lang="en-US" altLang="ja-JP" sz="1601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highlight>
                <a:srgbClr val="FFFF00"/>
              </a:highlight>
            </a:endParaRPr>
          </a:p>
          <a:p>
            <a:r>
              <a:rPr lang="ja-JP" altLang="en-US" sz="1601" dirty="0"/>
              <a:t>　　　　</a:t>
            </a:r>
            <a:r>
              <a:rPr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毛穴より小さい泡で</a:t>
            </a:r>
            <a:r>
              <a:rPr lang="en-US" altLang="ja-JP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DNA</a:t>
            </a:r>
            <a:r>
              <a:rPr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洗顔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F124ED6-76BD-4850-A7D5-3F0EBAC7BD13}"/>
              </a:ext>
            </a:extLst>
          </p:cNvPr>
          <p:cNvSpPr txBox="1"/>
          <p:nvPr/>
        </p:nvSpPr>
        <p:spPr>
          <a:xfrm rot="5400000">
            <a:off x="6398444" y="5963254"/>
            <a:ext cx="508601" cy="607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105" b="1" dirty="0"/>
              <a:t>：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1B46429-2970-4AD9-94E3-16C63EBB6177}"/>
              </a:ext>
            </a:extLst>
          </p:cNvPr>
          <p:cNvGrpSpPr/>
          <p:nvPr/>
        </p:nvGrpSpPr>
        <p:grpSpPr>
          <a:xfrm>
            <a:off x="1061687" y="2482550"/>
            <a:ext cx="3935824" cy="929100"/>
            <a:chOff x="1292052" y="2701207"/>
            <a:chExt cx="3935824" cy="9291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インク 25">
                  <a:extLst>
                    <a:ext uri="{FF2B5EF4-FFF2-40B4-BE49-F238E27FC236}">
                      <a16:creationId xmlns:a16="http://schemas.microsoft.com/office/drawing/2014/main" id="{899EFF97-BCA7-4541-9B92-4B5C128FC2D8}"/>
                    </a:ext>
                  </a:extLst>
                </p14:cNvPr>
                <p14:cNvContentPartPr/>
                <p14:nvPr/>
              </p14:nvContentPartPr>
              <p14:xfrm>
                <a:off x="3439935" y="3018679"/>
                <a:ext cx="1576621" cy="316"/>
              </p14:xfrm>
            </p:contentPart>
          </mc:Choice>
          <mc:Fallback xmlns="">
            <p:pic>
              <p:nvPicPr>
                <p:cNvPr id="26" name="インク 25">
                  <a:extLst>
                    <a:ext uri="{FF2B5EF4-FFF2-40B4-BE49-F238E27FC236}">
                      <a16:creationId xmlns:a16="http://schemas.microsoft.com/office/drawing/2014/main" id="{899EFF97-BCA7-4541-9B92-4B5C128FC2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85929" y="2923879"/>
                  <a:ext cx="1684273" cy="1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インク 2">
                  <a:extLst>
                    <a:ext uri="{FF2B5EF4-FFF2-40B4-BE49-F238E27FC236}">
                      <a16:creationId xmlns:a16="http://schemas.microsoft.com/office/drawing/2014/main" id="{FDD38E18-3C5F-464B-8D1E-440B87AB5AE3}"/>
                    </a:ext>
                  </a:extLst>
                </p14:cNvPr>
                <p14:cNvContentPartPr/>
                <p14:nvPr/>
              </p14:nvContentPartPr>
              <p14:xfrm>
                <a:off x="1475761" y="3021894"/>
                <a:ext cx="1528950" cy="316"/>
              </p14:xfrm>
            </p:contentPart>
          </mc:Choice>
          <mc:Fallback xmlns="">
            <p:pic>
              <p:nvPicPr>
                <p:cNvPr id="3" name="インク 2">
                  <a:extLst>
                    <a:ext uri="{FF2B5EF4-FFF2-40B4-BE49-F238E27FC236}">
                      <a16:creationId xmlns:a16="http://schemas.microsoft.com/office/drawing/2014/main" id="{FDD38E18-3C5F-464B-8D1E-440B87AB5A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1760" y="2927094"/>
                  <a:ext cx="1636592" cy="1896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D777607-8A9D-43C4-9B98-DD77371CEEFC}"/>
                </a:ext>
              </a:extLst>
            </p:cNvPr>
            <p:cNvSpPr txBox="1"/>
            <p:nvPr/>
          </p:nvSpPr>
          <p:spPr>
            <a:xfrm>
              <a:off x="1292052" y="2701207"/>
              <a:ext cx="3935824" cy="92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56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ea"/>
                </a:rPr>
                <a:t>背中ニキビ</a:t>
              </a:r>
              <a:r>
                <a:rPr lang="en-US" altLang="ja-JP" sz="2456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ea"/>
                </a:rPr>
                <a:t> </a:t>
              </a:r>
              <a:r>
                <a:rPr lang="ja-JP" altLang="en-US" sz="2456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ea"/>
                </a:rPr>
                <a:t>・</a:t>
              </a:r>
              <a:r>
                <a:rPr lang="ja-JP" altLang="en-US" sz="2456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ea"/>
                </a:rPr>
                <a:t>ニキビ跡が</a:t>
              </a:r>
              <a:endParaRPr lang="en-US" altLang="ja-JP" sz="2456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endParaRPr>
            </a:p>
            <a:p>
              <a:pPr algn="ctr"/>
              <a:endParaRPr lang="en-US" altLang="ja-JP" sz="526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ja-JP" altLang="en-US" sz="2456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ea"/>
                </a:rPr>
                <a:t>気になる方にオススメ</a:t>
              </a:r>
              <a:r>
                <a:rPr lang="en-US" altLang="ja-JP" sz="2456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ea"/>
                </a:rPr>
                <a:t>!!</a:t>
              </a:r>
              <a:endParaRPr lang="ja-JP" altLang="en-US" sz="2105" dirty="0">
                <a:solidFill>
                  <a:srgbClr val="C00000"/>
                </a:solidFill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000097C-A942-407C-9874-FA8D1206F368}"/>
              </a:ext>
            </a:extLst>
          </p:cNvPr>
          <p:cNvSpPr txBox="1"/>
          <p:nvPr/>
        </p:nvSpPr>
        <p:spPr>
          <a:xfrm>
            <a:off x="5871412" y="4038421"/>
            <a:ext cx="4247829" cy="61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Step5</a:t>
            </a:r>
            <a:r>
              <a:rPr lang="ja-JP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．</a:t>
            </a:r>
            <a:r>
              <a:rPr lang="ja-JP" altLang="en-US" b="1" dirty="0">
                <a:highlight>
                  <a:srgbClr val="FFFF00"/>
                </a:highlight>
              </a:rPr>
              <a:t>スキンアップローション</a:t>
            </a:r>
            <a:endParaRPr lang="en-US" altLang="ja-JP" b="1">
              <a:highlight>
                <a:srgbClr val="FFFF00"/>
              </a:highlight>
            </a:endParaRPr>
          </a:p>
          <a:p>
            <a:r>
              <a:rPr lang="ja-JP" altLang="en-US" sz="1601" dirty="0"/>
              <a:t>　　　　</a:t>
            </a:r>
            <a:r>
              <a:rPr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殺菌・抗炎症効果でニキビ肌改善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087377B-609E-4890-ABA8-4054E0182717}"/>
              </a:ext>
            </a:extLst>
          </p:cNvPr>
          <p:cNvSpPr txBox="1"/>
          <p:nvPr/>
        </p:nvSpPr>
        <p:spPr>
          <a:xfrm>
            <a:off x="5871409" y="3260485"/>
            <a:ext cx="4166720" cy="61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Step4</a:t>
            </a:r>
            <a:r>
              <a:rPr lang="ja-JP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．</a:t>
            </a:r>
            <a:r>
              <a:rPr lang="ja-JP" altLang="en-US" b="1" dirty="0">
                <a:highlight>
                  <a:srgbClr val="FFFF00"/>
                </a:highlight>
              </a:rPr>
              <a:t>ワンドロップジェルプラス</a:t>
            </a:r>
            <a:endParaRPr lang="en-US" altLang="ja-JP" sz="1601" b="1">
              <a:highlight>
                <a:srgbClr val="FFFF00"/>
              </a:highlight>
            </a:endParaRPr>
          </a:p>
          <a:p>
            <a:r>
              <a:rPr lang="ja-JP" altLang="en-US" sz="1601" dirty="0"/>
              <a:t>　　　　</a:t>
            </a:r>
            <a:r>
              <a:rPr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高濃度炭酸パックで毛穴すっきり</a:t>
            </a:r>
            <a:endParaRPr lang="en-US" altLang="ja-JP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E362EC-A702-4FC0-8648-446D24DB06F2}"/>
              </a:ext>
            </a:extLst>
          </p:cNvPr>
          <p:cNvSpPr txBox="1"/>
          <p:nvPr/>
        </p:nvSpPr>
        <p:spPr>
          <a:xfrm>
            <a:off x="5871408" y="2482550"/>
            <a:ext cx="4438492" cy="61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Step3</a:t>
            </a:r>
            <a:r>
              <a:rPr lang="ja-JP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．</a:t>
            </a:r>
            <a:r>
              <a:rPr lang="ja-JP" altLang="en-US" b="1" dirty="0">
                <a:highlight>
                  <a:srgbClr val="FFFF00"/>
                </a:highlight>
              </a:rPr>
              <a:t>光フェイシャルで背中ニキビケア</a:t>
            </a:r>
            <a:endParaRPr lang="en-US" altLang="ja-JP" sz="1601" b="1" dirty="0">
              <a:highlight>
                <a:srgbClr val="FFFF00"/>
              </a:highlight>
            </a:endParaRPr>
          </a:p>
          <a:p>
            <a:r>
              <a:rPr lang="ja-JP" altLang="en-US" sz="1601" dirty="0"/>
              <a:t>　　　　</a:t>
            </a:r>
            <a:r>
              <a:rPr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アクネ菌の増殖を抑える波長でお手入れ</a:t>
            </a:r>
            <a:endParaRPr lang="en-US" altLang="ja-JP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DFFB9B4-F61D-4B9E-883F-D577F5D447FC}"/>
              </a:ext>
            </a:extLst>
          </p:cNvPr>
          <p:cNvSpPr txBox="1"/>
          <p:nvPr/>
        </p:nvSpPr>
        <p:spPr>
          <a:xfrm>
            <a:off x="5871411" y="1704615"/>
            <a:ext cx="4380413" cy="61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Step2</a:t>
            </a:r>
            <a:r>
              <a:rPr lang="ja-JP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．</a:t>
            </a:r>
            <a:r>
              <a:rPr lang="ja-JP" altLang="en-US" b="1" dirty="0">
                <a:highlight>
                  <a:srgbClr val="FFFF00"/>
                </a:highlight>
              </a:rPr>
              <a:t>ファストヒアローション</a:t>
            </a:r>
            <a:endParaRPr lang="en-US" altLang="ja-JP" sz="1601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highlight>
                <a:srgbClr val="FFFF00"/>
              </a:highlight>
            </a:endParaRPr>
          </a:p>
          <a:p>
            <a:r>
              <a:rPr lang="ja-JP" altLang="en-US" sz="1601" dirty="0"/>
              <a:t>　　　　</a:t>
            </a:r>
            <a:r>
              <a:rPr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抑毛・鎮静・抗炎症美容ジェル塗布</a:t>
            </a:r>
            <a:endParaRPr lang="en-US" altLang="ja-JP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A4FBDD9-9146-47D1-A41E-16C52225BAC3}"/>
              </a:ext>
            </a:extLst>
          </p:cNvPr>
          <p:cNvGrpSpPr/>
          <p:nvPr/>
        </p:nvGrpSpPr>
        <p:grpSpPr>
          <a:xfrm>
            <a:off x="1018514" y="1763932"/>
            <a:ext cx="4350045" cy="101065"/>
            <a:chOff x="1179960" y="1690042"/>
            <a:chExt cx="4350045" cy="101065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6D2FCC8E-8849-467B-B0CF-05E2F5FC7141}"/>
                </a:ext>
              </a:extLst>
            </p:cNvPr>
            <p:cNvSpPr/>
            <p:nvPr/>
          </p:nvSpPr>
          <p:spPr>
            <a:xfrm>
              <a:off x="1698783" y="1690042"/>
              <a:ext cx="199463" cy="101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8" dirty="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8267F0E7-3F6F-4F4D-85FC-8FBA76A3D043}"/>
                </a:ext>
              </a:extLst>
            </p:cNvPr>
            <p:cNvSpPr/>
            <p:nvPr/>
          </p:nvSpPr>
          <p:spPr>
            <a:xfrm>
              <a:off x="2217606" y="1690042"/>
              <a:ext cx="199463" cy="101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8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15064C94-BAB2-4D86-B94B-4C1A287C412F}"/>
                </a:ext>
              </a:extLst>
            </p:cNvPr>
            <p:cNvSpPr/>
            <p:nvPr/>
          </p:nvSpPr>
          <p:spPr>
            <a:xfrm>
              <a:off x="2736429" y="1690042"/>
              <a:ext cx="199463" cy="101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8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221795B0-38A1-467E-A1F5-57DE4F5F802C}"/>
                </a:ext>
              </a:extLst>
            </p:cNvPr>
            <p:cNvSpPr/>
            <p:nvPr/>
          </p:nvSpPr>
          <p:spPr>
            <a:xfrm>
              <a:off x="3255252" y="1690042"/>
              <a:ext cx="199463" cy="101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8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82EEC34-0E08-42C7-9339-217B9137B69F}"/>
                </a:ext>
              </a:extLst>
            </p:cNvPr>
            <p:cNvSpPr/>
            <p:nvPr/>
          </p:nvSpPr>
          <p:spPr>
            <a:xfrm>
              <a:off x="3774075" y="1690042"/>
              <a:ext cx="199463" cy="101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8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F7B91F54-CB24-4777-97B5-E556EE44BDEC}"/>
                </a:ext>
              </a:extLst>
            </p:cNvPr>
            <p:cNvSpPr/>
            <p:nvPr/>
          </p:nvSpPr>
          <p:spPr>
            <a:xfrm>
              <a:off x="4292898" y="1690042"/>
              <a:ext cx="199463" cy="101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8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D511AE2F-20D4-4628-BC9F-C35F926B8253}"/>
                </a:ext>
              </a:extLst>
            </p:cNvPr>
            <p:cNvSpPr/>
            <p:nvPr/>
          </p:nvSpPr>
          <p:spPr>
            <a:xfrm>
              <a:off x="1179960" y="1690042"/>
              <a:ext cx="199463" cy="101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8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2A97ED66-1EB4-495A-9177-9602E28C1F2D}"/>
                </a:ext>
              </a:extLst>
            </p:cNvPr>
            <p:cNvSpPr/>
            <p:nvPr/>
          </p:nvSpPr>
          <p:spPr>
            <a:xfrm>
              <a:off x="4811721" y="1690042"/>
              <a:ext cx="199463" cy="101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8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50A7B20-8F00-4645-BBF0-9E500F2C8974}"/>
                </a:ext>
              </a:extLst>
            </p:cNvPr>
            <p:cNvSpPr/>
            <p:nvPr/>
          </p:nvSpPr>
          <p:spPr>
            <a:xfrm>
              <a:off x="5330542" y="1690042"/>
              <a:ext cx="199463" cy="101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8"/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80A11C3-08CF-44CC-A641-57FEB4CEA37E}"/>
              </a:ext>
            </a:extLst>
          </p:cNvPr>
          <p:cNvSpPr/>
          <p:nvPr/>
        </p:nvSpPr>
        <p:spPr>
          <a:xfrm>
            <a:off x="0" y="0"/>
            <a:ext cx="10692000" cy="7559675"/>
          </a:xfrm>
          <a:prstGeom prst="rect">
            <a:avLst/>
          </a:prstGeom>
          <a:noFill/>
          <a:ln w="533400" cmpd="sng">
            <a:solidFill>
              <a:srgbClr val="FFF2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FB08BFF-796D-4D53-9536-7B0543566675}"/>
              </a:ext>
            </a:extLst>
          </p:cNvPr>
          <p:cNvSpPr/>
          <p:nvPr/>
        </p:nvSpPr>
        <p:spPr>
          <a:xfrm>
            <a:off x="9535855" y="335757"/>
            <a:ext cx="823589" cy="19876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社内研修資料</a:t>
            </a:r>
          </a:p>
        </p:txBody>
      </p:sp>
      <p:pic>
        <p:nvPicPr>
          <p:cNvPr id="2" name="図 1" descr="座る, テーブル, ボトル, モニタ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2372E9E-64CD-1D53-F60F-56346778D4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454" flipH="1">
            <a:off x="626854" y="2650136"/>
            <a:ext cx="363186" cy="16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88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背中集中ケア</dc:title>
  <dc:creator>NBS本社005</dc:creator>
  <cp:lastModifiedBy>araki@nbs-nbs.com</cp:lastModifiedBy>
  <cp:revision>59</cp:revision>
  <dcterms:created xsi:type="dcterms:W3CDTF">2021-01-06T07:07:05Z</dcterms:created>
  <dcterms:modified xsi:type="dcterms:W3CDTF">2025-06-24T06:53:56Z</dcterms:modified>
</cp:coreProperties>
</file>