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906000" cy="6858000" type="A4"/>
  <p:notesSz cx="9906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018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5C4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C4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906000" cy="6858000"/>
          </a:xfrm>
          <a:custGeom>
            <a:avLst/>
            <a:gdLst/>
            <a:ahLst/>
            <a:cxnLst/>
            <a:rect l="l" t="t" r="r" b="b"/>
            <a:pathLst>
              <a:path w="9906000" h="6858000">
                <a:moveTo>
                  <a:pt x="9906000" y="0"/>
                </a:moveTo>
                <a:lnTo>
                  <a:pt x="0" y="0"/>
                </a:lnTo>
                <a:lnTo>
                  <a:pt x="0" y="6858000"/>
                </a:lnTo>
                <a:lnTo>
                  <a:pt x="9906000" y="6858000"/>
                </a:lnTo>
                <a:lnTo>
                  <a:pt x="9906000" y="0"/>
                </a:lnTo>
                <a:close/>
              </a:path>
            </a:pathLst>
          </a:custGeom>
          <a:solidFill>
            <a:srgbClr val="E1D7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C4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C4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906000" cy="6858000"/>
          </a:xfrm>
          <a:custGeom>
            <a:avLst/>
            <a:gdLst/>
            <a:ahLst/>
            <a:cxnLst/>
            <a:rect l="l" t="t" r="r" b="b"/>
            <a:pathLst>
              <a:path w="9906000" h="6858000">
                <a:moveTo>
                  <a:pt x="9906000" y="0"/>
                </a:moveTo>
                <a:lnTo>
                  <a:pt x="0" y="0"/>
                </a:lnTo>
                <a:lnTo>
                  <a:pt x="0" y="6858000"/>
                </a:lnTo>
                <a:lnTo>
                  <a:pt x="9906000" y="6858000"/>
                </a:lnTo>
                <a:lnTo>
                  <a:pt x="9906000" y="0"/>
                </a:lnTo>
                <a:close/>
              </a:path>
            </a:pathLst>
          </a:custGeom>
          <a:solidFill>
            <a:srgbClr val="7B7B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584448"/>
            <a:ext cx="4950460" cy="3274060"/>
          </a:xfrm>
          <a:custGeom>
            <a:avLst/>
            <a:gdLst/>
            <a:ahLst/>
            <a:cxnLst/>
            <a:rect l="l" t="t" r="r" b="b"/>
            <a:pathLst>
              <a:path w="4950460" h="3274059">
                <a:moveTo>
                  <a:pt x="4949952" y="0"/>
                </a:moveTo>
                <a:lnTo>
                  <a:pt x="0" y="0"/>
                </a:lnTo>
                <a:lnTo>
                  <a:pt x="0" y="3273552"/>
                </a:lnTo>
                <a:lnTo>
                  <a:pt x="4949952" y="3273552"/>
                </a:lnTo>
                <a:lnTo>
                  <a:pt x="4949952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584448"/>
            <a:ext cx="4950460" cy="3274060"/>
          </a:xfrm>
          <a:custGeom>
            <a:avLst/>
            <a:gdLst/>
            <a:ahLst/>
            <a:cxnLst/>
            <a:rect l="l" t="t" r="r" b="b"/>
            <a:pathLst>
              <a:path w="4950460" h="3274059">
                <a:moveTo>
                  <a:pt x="0" y="3273552"/>
                </a:moveTo>
                <a:lnTo>
                  <a:pt x="4949952" y="3273552"/>
                </a:lnTo>
                <a:lnTo>
                  <a:pt x="4949952" y="0"/>
                </a:lnTo>
                <a:lnTo>
                  <a:pt x="0" y="0"/>
                </a:lnTo>
                <a:lnTo>
                  <a:pt x="0" y="3273552"/>
                </a:lnTo>
                <a:close/>
              </a:path>
            </a:pathLst>
          </a:custGeom>
          <a:ln w="12700">
            <a:solidFill>
              <a:srgbClr val="2525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78129" y="3079242"/>
            <a:ext cx="4318000" cy="1332230"/>
          </a:xfrm>
          <a:custGeom>
            <a:avLst/>
            <a:gdLst/>
            <a:ahLst/>
            <a:cxnLst/>
            <a:rect l="l" t="t" r="r" b="b"/>
            <a:pathLst>
              <a:path w="4318000" h="1332229">
                <a:moveTo>
                  <a:pt x="4095496" y="0"/>
                </a:moveTo>
                <a:lnTo>
                  <a:pt x="0" y="0"/>
                </a:lnTo>
                <a:lnTo>
                  <a:pt x="0" y="1109980"/>
                </a:lnTo>
                <a:lnTo>
                  <a:pt x="221996" y="1331976"/>
                </a:lnTo>
                <a:lnTo>
                  <a:pt x="4317492" y="1331976"/>
                </a:lnTo>
                <a:lnTo>
                  <a:pt x="4317492" y="221996"/>
                </a:lnTo>
                <a:lnTo>
                  <a:pt x="4095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78129" y="3079242"/>
            <a:ext cx="4318000" cy="1332230"/>
          </a:xfrm>
          <a:custGeom>
            <a:avLst/>
            <a:gdLst/>
            <a:ahLst/>
            <a:cxnLst/>
            <a:rect l="l" t="t" r="r" b="b"/>
            <a:pathLst>
              <a:path w="4318000" h="1332229">
                <a:moveTo>
                  <a:pt x="0" y="0"/>
                </a:moveTo>
                <a:lnTo>
                  <a:pt x="4095496" y="0"/>
                </a:lnTo>
                <a:lnTo>
                  <a:pt x="4317492" y="221996"/>
                </a:lnTo>
                <a:lnTo>
                  <a:pt x="4317492" y="1331976"/>
                </a:lnTo>
                <a:lnTo>
                  <a:pt x="221996" y="1331976"/>
                </a:lnTo>
                <a:lnTo>
                  <a:pt x="0" y="1109980"/>
                </a:lnTo>
                <a:lnTo>
                  <a:pt x="0" y="0"/>
                </a:lnTo>
                <a:close/>
              </a:path>
            </a:pathLst>
          </a:custGeom>
          <a:ln w="22225">
            <a:solidFill>
              <a:srgbClr val="333E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294893" y="1652777"/>
            <a:ext cx="4318000" cy="1333500"/>
          </a:xfrm>
          <a:custGeom>
            <a:avLst/>
            <a:gdLst/>
            <a:ahLst/>
            <a:cxnLst/>
            <a:rect l="l" t="t" r="r" b="b"/>
            <a:pathLst>
              <a:path w="4318000" h="1333500">
                <a:moveTo>
                  <a:pt x="4095242" y="0"/>
                </a:moveTo>
                <a:lnTo>
                  <a:pt x="0" y="0"/>
                </a:lnTo>
                <a:lnTo>
                  <a:pt x="0" y="1111250"/>
                </a:lnTo>
                <a:lnTo>
                  <a:pt x="222250" y="1333500"/>
                </a:lnTo>
                <a:lnTo>
                  <a:pt x="4317492" y="1333500"/>
                </a:lnTo>
                <a:lnTo>
                  <a:pt x="4317492" y="222250"/>
                </a:lnTo>
                <a:lnTo>
                  <a:pt x="40952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294893" y="1652777"/>
            <a:ext cx="4318000" cy="1333500"/>
          </a:xfrm>
          <a:custGeom>
            <a:avLst/>
            <a:gdLst/>
            <a:ahLst/>
            <a:cxnLst/>
            <a:rect l="l" t="t" r="r" b="b"/>
            <a:pathLst>
              <a:path w="4318000" h="1333500">
                <a:moveTo>
                  <a:pt x="0" y="0"/>
                </a:moveTo>
                <a:lnTo>
                  <a:pt x="4095242" y="0"/>
                </a:lnTo>
                <a:lnTo>
                  <a:pt x="4317492" y="222250"/>
                </a:lnTo>
                <a:lnTo>
                  <a:pt x="4317492" y="1333500"/>
                </a:lnTo>
                <a:lnTo>
                  <a:pt x="222250" y="1333500"/>
                </a:lnTo>
                <a:lnTo>
                  <a:pt x="0" y="1111250"/>
                </a:lnTo>
                <a:lnTo>
                  <a:pt x="0" y="0"/>
                </a:lnTo>
                <a:close/>
              </a:path>
            </a:pathLst>
          </a:custGeom>
          <a:ln w="22225">
            <a:solidFill>
              <a:srgbClr val="333E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640" y="323100"/>
            <a:ext cx="3612641" cy="273545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4342" y="328548"/>
            <a:ext cx="3582428" cy="242315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69663" y="339864"/>
            <a:ext cx="168376" cy="236969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75886" y="345312"/>
            <a:ext cx="137668" cy="2058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5343" y="200914"/>
            <a:ext cx="3815079" cy="3456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5C4600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jpg"/><Relationship Id="rId7" Type="http://schemas.openxmlformats.org/officeDocument/2006/relationships/image" Target="../media/image15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714" y="3951373"/>
            <a:ext cx="1079407" cy="1108635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3843032" y="0"/>
            <a:ext cx="1108710" cy="6812280"/>
            <a:chOff x="3843032" y="0"/>
            <a:chExt cx="1108710" cy="681228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43032" y="78979"/>
              <a:ext cx="1083749" cy="11057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945252" y="0"/>
              <a:ext cx="6350" cy="6812280"/>
            </a:xfrm>
            <a:custGeom>
              <a:avLst/>
              <a:gdLst/>
              <a:ahLst/>
              <a:cxnLst/>
              <a:rect l="l" t="t" r="r" b="b"/>
              <a:pathLst>
                <a:path w="6350" h="6812280">
                  <a:moveTo>
                    <a:pt x="6350" y="0"/>
                  </a:moveTo>
                  <a:lnTo>
                    <a:pt x="0" y="0"/>
                  </a:lnTo>
                  <a:lnTo>
                    <a:pt x="0" y="6812280"/>
                  </a:lnTo>
                  <a:lnTo>
                    <a:pt x="6350" y="6812280"/>
                  </a:lnTo>
                  <a:lnTo>
                    <a:pt x="63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100"/>
              </a:spcBef>
            </a:pPr>
            <a:r>
              <a:rPr sz="1800" spc="270" dirty="0">
                <a:solidFill>
                  <a:srgbClr val="525252"/>
                </a:solidFill>
              </a:rPr>
              <a:t>皆様の声をお聞かせ下さい♪</a:t>
            </a:r>
            <a:r>
              <a:rPr sz="1800" spc="-50" dirty="0">
                <a:solidFill>
                  <a:srgbClr val="525252"/>
                </a:solidFill>
              </a:rPr>
              <a:t> </a:t>
            </a:r>
            <a:endParaRPr sz="1800"/>
          </a:p>
        </p:txBody>
      </p:sp>
      <p:sp>
        <p:nvSpPr>
          <p:cNvPr id="7" name="object 7"/>
          <p:cNvSpPr txBox="1"/>
          <p:nvPr/>
        </p:nvSpPr>
        <p:spPr>
          <a:xfrm>
            <a:off x="1494789" y="4439792"/>
            <a:ext cx="3302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Yu Gothic"/>
                <a:cs typeface="Yu Gothic"/>
              </a:rPr>
              <a:t>名前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71570" y="4439792"/>
            <a:ext cx="3302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Yu Gothic"/>
                <a:cs typeface="Yu Gothic"/>
              </a:rPr>
              <a:t>年齢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38371" y="4439792"/>
            <a:ext cx="482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latin typeface="Yu Gothic"/>
                <a:cs typeface="Yu Gothic"/>
              </a:rPr>
              <a:t>歳・代</a:t>
            </a:r>
            <a:endParaRPr sz="1200">
              <a:latin typeface="Yu Gothic"/>
              <a:cs typeface="Yu Gothic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53670" y="1913889"/>
            <a:ext cx="4756785" cy="2823210"/>
            <a:chOff x="153670" y="1913889"/>
            <a:chExt cx="4756785" cy="2823210"/>
          </a:xfrm>
        </p:grpSpPr>
        <p:sp>
          <p:nvSpPr>
            <p:cNvPr id="11" name="object 11"/>
            <p:cNvSpPr/>
            <p:nvPr/>
          </p:nvSpPr>
          <p:spPr>
            <a:xfrm>
              <a:off x="1371600" y="4733544"/>
              <a:ext cx="3535679" cy="0"/>
            </a:xfrm>
            <a:custGeom>
              <a:avLst/>
              <a:gdLst/>
              <a:ahLst/>
              <a:cxnLst/>
              <a:rect l="l" t="t" r="r" b="b"/>
              <a:pathLst>
                <a:path w="3535679">
                  <a:moveTo>
                    <a:pt x="0" y="0"/>
                  </a:moveTo>
                  <a:lnTo>
                    <a:pt x="3535679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60020" y="3729227"/>
              <a:ext cx="4654550" cy="579120"/>
            </a:xfrm>
            <a:custGeom>
              <a:avLst/>
              <a:gdLst/>
              <a:ahLst/>
              <a:cxnLst/>
              <a:rect l="l" t="t" r="r" b="b"/>
              <a:pathLst>
                <a:path w="4654550" h="579120">
                  <a:moveTo>
                    <a:pt x="4557776" y="0"/>
                  </a:moveTo>
                  <a:lnTo>
                    <a:pt x="96520" y="0"/>
                  </a:lnTo>
                  <a:lnTo>
                    <a:pt x="58952" y="7580"/>
                  </a:lnTo>
                  <a:lnTo>
                    <a:pt x="28271" y="28257"/>
                  </a:lnTo>
                  <a:lnTo>
                    <a:pt x="7585" y="58935"/>
                  </a:lnTo>
                  <a:lnTo>
                    <a:pt x="0" y="96520"/>
                  </a:lnTo>
                  <a:lnTo>
                    <a:pt x="0" y="482600"/>
                  </a:lnTo>
                  <a:lnTo>
                    <a:pt x="7585" y="520184"/>
                  </a:lnTo>
                  <a:lnTo>
                    <a:pt x="28271" y="550862"/>
                  </a:lnTo>
                  <a:lnTo>
                    <a:pt x="58952" y="571539"/>
                  </a:lnTo>
                  <a:lnTo>
                    <a:pt x="96520" y="579120"/>
                  </a:lnTo>
                  <a:lnTo>
                    <a:pt x="4557776" y="579120"/>
                  </a:lnTo>
                  <a:lnTo>
                    <a:pt x="4595360" y="571539"/>
                  </a:lnTo>
                  <a:lnTo>
                    <a:pt x="4626038" y="550862"/>
                  </a:lnTo>
                  <a:lnTo>
                    <a:pt x="4646715" y="520184"/>
                  </a:lnTo>
                  <a:lnTo>
                    <a:pt x="4654295" y="482600"/>
                  </a:lnTo>
                  <a:lnTo>
                    <a:pt x="4654295" y="96520"/>
                  </a:lnTo>
                  <a:lnTo>
                    <a:pt x="4646715" y="58935"/>
                  </a:lnTo>
                  <a:lnTo>
                    <a:pt x="4626038" y="28257"/>
                  </a:lnTo>
                  <a:lnTo>
                    <a:pt x="4595360" y="7580"/>
                  </a:lnTo>
                  <a:lnTo>
                    <a:pt x="45577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60020" y="1920239"/>
              <a:ext cx="4654550" cy="2388235"/>
            </a:xfrm>
            <a:custGeom>
              <a:avLst/>
              <a:gdLst/>
              <a:ahLst/>
              <a:cxnLst/>
              <a:rect l="l" t="t" r="r" b="b"/>
              <a:pathLst>
                <a:path w="4654550" h="2388235">
                  <a:moveTo>
                    <a:pt x="0" y="1905508"/>
                  </a:moveTo>
                  <a:lnTo>
                    <a:pt x="7585" y="1867923"/>
                  </a:lnTo>
                  <a:lnTo>
                    <a:pt x="28271" y="1837245"/>
                  </a:lnTo>
                  <a:lnTo>
                    <a:pt x="58952" y="1816568"/>
                  </a:lnTo>
                  <a:lnTo>
                    <a:pt x="96520" y="1808988"/>
                  </a:lnTo>
                  <a:lnTo>
                    <a:pt x="4557776" y="1808988"/>
                  </a:lnTo>
                  <a:lnTo>
                    <a:pt x="4595360" y="1816568"/>
                  </a:lnTo>
                  <a:lnTo>
                    <a:pt x="4626038" y="1837245"/>
                  </a:lnTo>
                  <a:lnTo>
                    <a:pt x="4646715" y="1867923"/>
                  </a:lnTo>
                  <a:lnTo>
                    <a:pt x="4654295" y="1905508"/>
                  </a:lnTo>
                  <a:lnTo>
                    <a:pt x="4654295" y="2291588"/>
                  </a:lnTo>
                  <a:lnTo>
                    <a:pt x="4646715" y="2329172"/>
                  </a:lnTo>
                  <a:lnTo>
                    <a:pt x="4626038" y="2359850"/>
                  </a:lnTo>
                  <a:lnTo>
                    <a:pt x="4595360" y="2380527"/>
                  </a:lnTo>
                  <a:lnTo>
                    <a:pt x="4557776" y="2388108"/>
                  </a:lnTo>
                  <a:lnTo>
                    <a:pt x="96520" y="2388108"/>
                  </a:lnTo>
                  <a:lnTo>
                    <a:pt x="58952" y="2380527"/>
                  </a:lnTo>
                  <a:lnTo>
                    <a:pt x="28271" y="2359850"/>
                  </a:lnTo>
                  <a:lnTo>
                    <a:pt x="7585" y="2329172"/>
                  </a:lnTo>
                  <a:lnTo>
                    <a:pt x="0" y="2291588"/>
                  </a:lnTo>
                  <a:lnTo>
                    <a:pt x="0" y="1905508"/>
                  </a:lnTo>
                  <a:close/>
                </a:path>
                <a:path w="4654550" h="2388235">
                  <a:moveTo>
                    <a:pt x="0" y="96520"/>
                  </a:moveTo>
                  <a:lnTo>
                    <a:pt x="7585" y="58935"/>
                  </a:lnTo>
                  <a:lnTo>
                    <a:pt x="28271" y="28257"/>
                  </a:lnTo>
                  <a:lnTo>
                    <a:pt x="58952" y="7580"/>
                  </a:lnTo>
                  <a:lnTo>
                    <a:pt x="96520" y="0"/>
                  </a:lnTo>
                  <a:lnTo>
                    <a:pt x="4557776" y="0"/>
                  </a:lnTo>
                  <a:lnTo>
                    <a:pt x="4595360" y="7580"/>
                  </a:lnTo>
                  <a:lnTo>
                    <a:pt x="4626038" y="28257"/>
                  </a:lnTo>
                  <a:lnTo>
                    <a:pt x="4646715" y="58935"/>
                  </a:lnTo>
                  <a:lnTo>
                    <a:pt x="4654295" y="96520"/>
                  </a:lnTo>
                  <a:lnTo>
                    <a:pt x="4654295" y="482600"/>
                  </a:lnTo>
                  <a:lnTo>
                    <a:pt x="4646715" y="520184"/>
                  </a:lnTo>
                  <a:lnTo>
                    <a:pt x="4626038" y="550862"/>
                  </a:lnTo>
                  <a:lnTo>
                    <a:pt x="4595360" y="571539"/>
                  </a:lnTo>
                  <a:lnTo>
                    <a:pt x="4557776" y="579120"/>
                  </a:lnTo>
                  <a:lnTo>
                    <a:pt x="96520" y="579120"/>
                  </a:lnTo>
                  <a:lnTo>
                    <a:pt x="58952" y="571539"/>
                  </a:lnTo>
                  <a:lnTo>
                    <a:pt x="28271" y="550862"/>
                  </a:lnTo>
                  <a:lnTo>
                    <a:pt x="7585" y="520184"/>
                  </a:lnTo>
                  <a:lnTo>
                    <a:pt x="0" y="482600"/>
                  </a:lnTo>
                  <a:lnTo>
                    <a:pt x="0" y="9652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38455" y="867866"/>
            <a:ext cx="3836035" cy="9664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sng" spc="-15" dirty="0">
                <a:uFill>
                  <a:solidFill>
                    <a:srgbClr val="000000"/>
                  </a:solidFill>
                </a:uFill>
                <a:latin typeface="Yu Gothic"/>
                <a:cs typeface="Yu Gothic"/>
              </a:rPr>
              <a:t>●当サロンの施術はどうでしたか</a:t>
            </a:r>
            <a:endParaRPr sz="1200"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045"/>
              </a:spcBef>
              <a:tabLst>
                <a:tab pos="1078865" algn="l"/>
                <a:tab pos="1689100" algn="l"/>
                <a:tab pos="2298700" algn="l"/>
              </a:tabLst>
            </a:pPr>
            <a:r>
              <a:rPr sz="1200" dirty="0">
                <a:latin typeface="Yu Gothic"/>
                <a:cs typeface="Yu Gothic"/>
              </a:rPr>
              <a:t>□とても満</a:t>
            </a:r>
            <a:r>
              <a:rPr sz="1200" spc="-50" dirty="0">
                <a:latin typeface="Yu Gothic"/>
                <a:cs typeface="Yu Gothic"/>
              </a:rPr>
              <a:t>足</a:t>
            </a:r>
            <a:r>
              <a:rPr sz="1200" dirty="0">
                <a:latin typeface="Yu Gothic"/>
                <a:cs typeface="Yu Gothic"/>
              </a:rPr>
              <a:t>	□満</a:t>
            </a:r>
            <a:r>
              <a:rPr sz="1200" spc="-50" dirty="0">
                <a:latin typeface="Yu Gothic"/>
                <a:cs typeface="Yu Gothic"/>
              </a:rPr>
              <a:t>足</a:t>
            </a:r>
            <a:r>
              <a:rPr sz="1200" dirty="0">
                <a:latin typeface="Yu Gothic"/>
                <a:cs typeface="Yu Gothic"/>
              </a:rPr>
              <a:t>	□普</a:t>
            </a:r>
            <a:r>
              <a:rPr sz="1200" spc="-50" dirty="0">
                <a:latin typeface="Yu Gothic"/>
                <a:cs typeface="Yu Gothic"/>
              </a:rPr>
              <a:t>通</a:t>
            </a:r>
            <a:r>
              <a:rPr sz="1200" dirty="0">
                <a:latin typeface="Yu Gothic"/>
                <a:cs typeface="Yu Gothic"/>
              </a:rPr>
              <a:t>	□あまり良くなかっ</a:t>
            </a:r>
            <a:r>
              <a:rPr sz="1200" spc="-50" dirty="0">
                <a:latin typeface="Yu Gothic"/>
                <a:cs typeface="Yu Gothic"/>
              </a:rPr>
              <a:t>た</a:t>
            </a:r>
            <a:endParaRPr sz="1200"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</a:pPr>
            <a:r>
              <a:rPr sz="1200" spc="-15" dirty="0">
                <a:latin typeface="Yu Gothic"/>
                <a:cs typeface="Yu Gothic"/>
              </a:rPr>
              <a:t>□全く良くなかった</a:t>
            </a:r>
            <a:endParaRPr sz="1200"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Yu Gothic"/>
                <a:cs typeface="Yu Gothic"/>
              </a:rPr>
              <a:t>●どのようなお悩みで当サロンへご来店されましたか。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8455" y="2530221"/>
            <a:ext cx="3530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Yu Gothic"/>
                <a:cs typeface="Yu Gothic"/>
              </a:rPr>
              <a:t>●施術したメニューとその感想を教えてください。</a:t>
            </a:r>
            <a:endParaRPr sz="1200">
              <a:latin typeface="Yu Gothic"/>
              <a:cs typeface="Yu Gothic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-3175" y="566801"/>
            <a:ext cx="4956175" cy="4618355"/>
            <a:chOff x="-3175" y="566801"/>
            <a:chExt cx="4956175" cy="4618355"/>
          </a:xfrm>
        </p:grpSpPr>
        <p:sp>
          <p:nvSpPr>
            <p:cNvPr id="17" name="object 17"/>
            <p:cNvSpPr/>
            <p:nvPr/>
          </p:nvSpPr>
          <p:spPr>
            <a:xfrm>
              <a:off x="160020" y="2825496"/>
              <a:ext cx="4654550" cy="579120"/>
            </a:xfrm>
            <a:custGeom>
              <a:avLst/>
              <a:gdLst/>
              <a:ahLst/>
              <a:cxnLst/>
              <a:rect l="l" t="t" r="r" b="b"/>
              <a:pathLst>
                <a:path w="4654550" h="579120">
                  <a:moveTo>
                    <a:pt x="0" y="96519"/>
                  </a:moveTo>
                  <a:lnTo>
                    <a:pt x="7585" y="58935"/>
                  </a:lnTo>
                  <a:lnTo>
                    <a:pt x="28271" y="28257"/>
                  </a:lnTo>
                  <a:lnTo>
                    <a:pt x="58952" y="7580"/>
                  </a:lnTo>
                  <a:lnTo>
                    <a:pt x="96520" y="0"/>
                  </a:lnTo>
                  <a:lnTo>
                    <a:pt x="4557776" y="0"/>
                  </a:lnTo>
                  <a:lnTo>
                    <a:pt x="4595360" y="7580"/>
                  </a:lnTo>
                  <a:lnTo>
                    <a:pt x="4626038" y="28257"/>
                  </a:lnTo>
                  <a:lnTo>
                    <a:pt x="4646715" y="58935"/>
                  </a:lnTo>
                  <a:lnTo>
                    <a:pt x="4654295" y="96519"/>
                  </a:lnTo>
                  <a:lnTo>
                    <a:pt x="4654295" y="482600"/>
                  </a:lnTo>
                  <a:lnTo>
                    <a:pt x="4646715" y="520184"/>
                  </a:lnTo>
                  <a:lnTo>
                    <a:pt x="4626038" y="550862"/>
                  </a:lnTo>
                  <a:lnTo>
                    <a:pt x="4595360" y="571539"/>
                  </a:lnTo>
                  <a:lnTo>
                    <a:pt x="4557776" y="579119"/>
                  </a:lnTo>
                  <a:lnTo>
                    <a:pt x="96520" y="579119"/>
                  </a:lnTo>
                  <a:lnTo>
                    <a:pt x="58952" y="571539"/>
                  </a:lnTo>
                  <a:lnTo>
                    <a:pt x="28271" y="550862"/>
                  </a:lnTo>
                  <a:lnTo>
                    <a:pt x="7585" y="520184"/>
                  </a:lnTo>
                  <a:lnTo>
                    <a:pt x="0" y="482600"/>
                  </a:lnTo>
                  <a:lnTo>
                    <a:pt x="0" y="96519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93598" y="589026"/>
              <a:ext cx="3709035" cy="0"/>
            </a:xfrm>
            <a:custGeom>
              <a:avLst/>
              <a:gdLst/>
              <a:ahLst/>
              <a:cxnLst/>
              <a:rect l="l" t="t" r="r" b="b"/>
              <a:pathLst>
                <a:path w="3709035">
                  <a:moveTo>
                    <a:pt x="0" y="0"/>
                  </a:moveTo>
                  <a:lnTo>
                    <a:pt x="3708527" y="0"/>
                  </a:lnTo>
                </a:path>
              </a:pathLst>
            </a:custGeom>
            <a:ln w="44450">
              <a:solidFill>
                <a:srgbClr val="F8CAAC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0" y="5181599"/>
              <a:ext cx="4949825" cy="0"/>
            </a:xfrm>
            <a:custGeom>
              <a:avLst/>
              <a:gdLst/>
              <a:ahLst/>
              <a:cxnLst/>
              <a:rect l="l" t="t" r="r" b="b"/>
              <a:pathLst>
                <a:path w="4949825">
                  <a:moveTo>
                    <a:pt x="0" y="0"/>
                  </a:moveTo>
                  <a:lnTo>
                    <a:pt x="4949571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38455" y="3464179"/>
            <a:ext cx="3530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Yu Gothic"/>
                <a:cs typeface="Yu Gothic"/>
              </a:rPr>
              <a:t>●当サロンの良かったと思う点を教えてください。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86180" y="5220716"/>
            <a:ext cx="358711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0" marR="449580" algn="ctr">
              <a:lnSpc>
                <a:spcPct val="100000"/>
              </a:lnSpc>
              <a:spcBef>
                <a:spcPts val="100"/>
              </a:spcBef>
            </a:pPr>
            <a:r>
              <a:rPr sz="1400" b="1" spc="-15" dirty="0">
                <a:latin typeface="Yu Gothic"/>
                <a:cs typeface="Yu Gothic"/>
              </a:rPr>
              <a:t>ご協力ありがとうございました！</a:t>
            </a:r>
            <a:r>
              <a:rPr sz="1400" b="1" spc="-10" dirty="0">
                <a:latin typeface="Yu Gothic"/>
                <a:cs typeface="Yu Gothic"/>
              </a:rPr>
              <a:t>ささやかではありますが、</a:t>
            </a:r>
            <a:endParaRPr sz="14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400" b="1" spc="-20" dirty="0">
                <a:latin typeface="Yu Gothic"/>
                <a:cs typeface="Yu Gothic"/>
              </a:rPr>
              <a:t>次回以降ご利用いただけるクーポンです。</a:t>
            </a:r>
            <a:endParaRPr sz="14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400" b="1" spc="-25" dirty="0">
                <a:latin typeface="Yu Gothic"/>
                <a:cs typeface="Yu Gothic"/>
              </a:rPr>
              <a:t>○○へまたのご来店をお待ちしております！</a:t>
            </a:r>
            <a:endParaRPr sz="1400">
              <a:latin typeface="Yu Gothic"/>
              <a:cs typeface="Yu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3295" y="6161532"/>
            <a:ext cx="3959860" cy="64325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92405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515"/>
              </a:spcBef>
            </a:pPr>
            <a:r>
              <a:rPr sz="2700" baseline="37037" dirty="0">
                <a:latin typeface="Yu Gothic"/>
                <a:cs typeface="Yu Gothic"/>
              </a:rPr>
              <a:t>例</a:t>
            </a:r>
            <a:r>
              <a:rPr sz="2700" spc="104" baseline="37037" dirty="0">
                <a:latin typeface="Calibri"/>
                <a:cs typeface="Calibri"/>
              </a:rPr>
              <a:t>) </a:t>
            </a:r>
            <a:r>
              <a:rPr sz="1800" dirty="0">
                <a:latin typeface="Yu Gothic"/>
                <a:cs typeface="Yu Gothic"/>
              </a:rPr>
              <a:t>ｴｽﾃ・化粧品</a:t>
            </a:r>
            <a:r>
              <a:rPr sz="1800" spc="-20" dirty="0">
                <a:latin typeface="Calibri"/>
                <a:cs typeface="Calibri"/>
              </a:rPr>
              <a:t>300</a:t>
            </a:r>
            <a:r>
              <a:rPr sz="1800" spc="-10" dirty="0">
                <a:latin typeface="Yu Gothic"/>
                <a:cs typeface="Yu Gothic"/>
              </a:rPr>
              <a:t>円引きクーポン</a:t>
            </a:r>
            <a:endParaRPr sz="1800" dirty="0">
              <a:latin typeface="Yu Gothic"/>
              <a:cs typeface="Yu Gothic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4616196" y="126205"/>
            <a:ext cx="5253355" cy="5417185"/>
            <a:chOff x="4616196" y="126205"/>
            <a:chExt cx="5253355" cy="5417185"/>
          </a:xfrm>
        </p:grpSpPr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16196" y="3925824"/>
              <a:ext cx="1453896" cy="161696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82356" y="126205"/>
              <a:ext cx="1086681" cy="1104299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5682488" y="200914"/>
            <a:ext cx="3492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70" dirty="0">
                <a:solidFill>
                  <a:srgbClr val="525252"/>
                </a:solidFill>
                <a:latin typeface="Yu Gothic"/>
                <a:cs typeface="Yu Gothic"/>
              </a:rPr>
              <a:t>皆様の声をお聞かせ下さい♪</a:t>
            </a:r>
            <a:r>
              <a:rPr sz="1800" b="1" spc="-50" dirty="0">
                <a:solidFill>
                  <a:srgbClr val="525252"/>
                </a:solidFill>
                <a:latin typeface="Yu Gothic"/>
                <a:cs typeface="Yu Gothic"/>
              </a:rPr>
              <a:t> 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33820" y="4439792"/>
            <a:ext cx="3302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Yu Gothic"/>
                <a:cs typeface="Yu Gothic"/>
              </a:rPr>
              <a:t>名前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110473" y="4439792"/>
            <a:ext cx="3302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Yu Gothic"/>
                <a:cs typeface="Yu Gothic"/>
              </a:rPr>
              <a:t>年齢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177655" y="4439792"/>
            <a:ext cx="482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latin typeface="Yu Gothic"/>
                <a:cs typeface="Yu Gothic"/>
              </a:rPr>
              <a:t>歳・代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309359" y="4733544"/>
            <a:ext cx="3535679" cy="0"/>
          </a:xfrm>
          <a:custGeom>
            <a:avLst/>
            <a:gdLst/>
            <a:ahLst/>
            <a:cxnLst/>
            <a:rect l="l" t="t" r="r" b="b"/>
            <a:pathLst>
              <a:path w="3535679">
                <a:moveTo>
                  <a:pt x="0" y="0"/>
                </a:moveTo>
                <a:lnTo>
                  <a:pt x="353568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object 31"/>
          <p:cNvGrpSpPr/>
          <p:nvPr/>
        </p:nvGrpSpPr>
        <p:grpSpPr>
          <a:xfrm>
            <a:off x="5091429" y="1913889"/>
            <a:ext cx="4667250" cy="2400935"/>
            <a:chOff x="5091429" y="1913889"/>
            <a:chExt cx="4667250" cy="2400935"/>
          </a:xfrm>
        </p:grpSpPr>
        <p:sp>
          <p:nvSpPr>
            <p:cNvPr id="32" name="object 32"/>
            <p:cNvSpPr/>
            <p:nvPr/>
          </p:nvSpPr>
          <p:spPr>
            <a:xfrm>
              <a:off x="5097779" y="3729227"/>
              <a:ext cx="4654550" cy="579120"/>
            </a:xfrm>
            <a:custGeom>
              <a:avLst/>
              <a:gdLst/>
              <a:ahLst/>
              <a:cxnLst/>
              <a:rect l="l" t="t" r="r" b="b"/>
              <a:pathLst>
                <a:path w="4654550" h="579120">
                  <a:moveTo>
                    <a:pt x="4557776" y="0"/>
                  </a:moveTo>
                  <a:lnTo>
                    <a:pt x="96520" y="0"/>
                  </a:lnTo>
                  <a:lnTo>
                    <a:pt x="58935" y="7580"/>
                  </a:lnTo>
                  <a:lnTo>
                    <a:pt x="28257" y="28257"/>
                  </a:lnTo>
                  <a:lnTo>
                    <a:pt x="7580" y="58935"/>
                  </a:lnTo>
                  <a:lnTo>
                    <a:pt x="0" y="96520"/>
                  </a:lnTo>
                  <a:lnTo>
                    <a:pt x="0" y="482600"/>
                  </a:lnTo>
                  <a:lnTo>
                    <a:pt x="7580" y="520184"/>
                  </a:lnTo>
                  <a:lnTo>
                    <a:pt x="28257" y="550862"/>
                  </a:lnTo>
                  <a:lnTo>
                    <a:pt x="58935" y="571539"/>
                  </a:lnTo>
                  <a:lnTo>
                    <a:pt x="96520" y="579120"/>
                  </a:lnTo>
                  <a:lnTo>
                    <a:pt x="4557776" y="579120"/>
                  </a:lnTo>
                  <a:lnTo>
                    <a:pt x="4595360" y="571539"/>
                  </a:lnTo>
                  <a:lnTo>
                    <a:pt x="4626038" y="550862"/>
                  </a:lnTo>
                  <a:lnTo>
                    <a:pt x="4646715" y="520184"/>
                  </a:lnTo>
                  <a:lnTo>
                    <a:pt x="4654296" y="482600"/>
                  </a:lnTo>
                  <a:lnTo>
                    <a:pt x="4654296" y="96520"/>
                  </a:lnTo>
                  <a:lnTo>
                    <a:pt x="4646715" y="58935"/>
                  </a:lnTo>
                  <a:lnTo>
                    <a:pt x="4626038" y="28257"/>
                  </a:lnTo>
                  <a:lnTo>
                    <a:pt x="4595360" y="7580"/>
                  </a:lnTo>
                  <a:lnTo>
                    <a:pt x="45577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097779" y="1920239"/>
              <a:ext cx="4654550" cy="2388235"/>
            </a:xfrm>
            <a:custGeom>
              <a:avLst/>
              <a:gdLst/>
              <a:ahLst/>
              <a:cxnLst/>
              <a:rect l="l" t="t" r="r" b="b"/>
              <a:pathLst>
                <a:path w="4654550" h="2388235">
                  <a:moveTo>
                    <a:pt x="0" y="1905508"/>
                  </a:moveTo>
                  <a:lnTo>
                    <a:pt x="7580" y="1867923"/>
                  </a:lnTo>
                  <a:lnTo>
                    <a:pt x="28257" y="1837245"/>
                  </a:lnTo>
                  <a:lnTo>
                    <a:pt x="58935" y="1816568"/>
                  </a:lnTo>
                  <a:lnTo>
                    <a:pt x="96520" y="1808988"/>
                  </a:lnTo>
                  <a:lnTo>
                    <a:pt x="4557776" y="1808988"/>
                  </a:lnTo>
                  <a:lnTo>
                    <a:pt x="4595360" y="1816568"/>
                  </a:lnTo>
                  <a:lnTo>
                    <a:pt x="4626038" y="1837245"/>
                  </a:lnTo>
                  <a:lnTo>
                    <a:pt x="4646715" y="1867923"/>
                  </a:lnTo>
                  <a:lnTo>
                    <a:pt x="4654296" y="1905508"/>
                  </a:lnTo>
                  <a:lnTo>
                    <a:pt x="4654296" y="2291588"/>
                  </a:lnTo>
                  <a:lnTo>
                    <a:pt x="4646715" y="2329172"/>
                  </a:lnTo>
                  <a:lnTo>
                    <a:pt x="4626038" y="2359850"/>
                  </a:lnTo>
                  <a:lnTo>
                    <a:pt x="4595360" y="2380527"/>
                  </a:lnTo>
                  <a:lnTo>
                    <a:pt x="4557776" y="2388108"/>
                  </a:lnTo>
                  <a:lnTo>
                    <a:pt x="96520" y="2388108"/>
                  </a:lnTo>
                  <a:lnTo>
                    <a:pt x="58935" y="2380527"/>
                  </a:lnTo>
                  <a:lnTo>
                    <a:pt x="28257" y="2359850"/>
                  </a:lnTo>
                  <a:lnTo>
                    <a:pt x="7580" y="2329172"/>
                  </a:lnTo>
                  <a:lnTo>
                    <a:pt x="0" y="2291588"/>
                  </a:lnTo>
                  <a:lnTo>
                    <a:pt x="0" y="1905508"/>
                  </a:lnTo>
                  <a:close/>
                </a:path>
                <a:path w="4654550" h="2388235">
                  <a:moveTo>
                    <a:pt x="0" y="96520"/>
                  </a:moveTo>
                  <a:lnTo>
                    <a:pt x="7580" y="58935"/>
                  </a:lnTo>
                  <a:lnTo>
                    <a:pt x="28257" y="28257"/>
                  </a:lnTo>
                  <a:lnTo>
                    <a:pt x="58935" y="7580"/>
                  </a:lnTo>
                  <a:lnTo>
                    <a:pt x="96520" y="0"/>
                  </a:lnTo>
                  <a:lnTo>
                    <a:pt x="4557776" y="0"/>
                  </a:lnTo>
                  <a:lnTo>
                    <a:pt x="4595360" y="7580"/>
                  </a:lnTo>
                  <a:lnTo>
                    <a:pt x="4626038" y="28257"/>
                  </a:lnTo>
                  <a:lnTo>
                    <a:pt x="4646715" y="58935"/>
                  </a:lnTo>
                  <a:lnTo>
                    <a:pt x="4654296" y="96520"/>
                  </a:lnTo>
                  <a:lnTo>
                    <a:pt x="4654296" y="482600"/>
                  </a:lnTo>
                  <a:lnTo>
                    <a:pt x="4646715" y="520184"/>
                  </a:lnTo>
                  <a:lnTo>
                    <a:pt x="4626038" y="550862"/>
                  </a:lnTo>
                  <a:lnTo>
                    <a:pt x="4595360" y="571539"/>
                  </a:lnTo>
                  <a:lnTo>
                    <a:pt x="4557776" y="579120"/>
                  </a:lnTo>
                  <a:lnTo>
                    <a:pt x="96520" y="579120"/>
                  </a:lnTo>
                  <a:lnTo>
                    <a:pt x="58935" y="571539"/>
                  </a:lnTo>
                  <a:lnTo>
                    <a:pt x="28257" y="550862"/>
                  </a:lnTo>
                  <a:lnTo>
                    <a:pt x="7580" y="520184"/>
                  </a:lnTo>
                  <a:lnTo>
                    <a:pt x="0" y="482600"/>
                  </a:lnTo>
                  <a:lnTo>
                    <a:pt x="0" y="9652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5177409" y="867866"/>
            <a:ext cx="231140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sng" spc="-15" dirty="0">
                <a:uFill>
                  <a:solidFill>
                    <a:srgbClr val="000000"/>
                  </a:solidFill>
                </a:uFill>
                <a:latin typeface="Yu Gothic"/>
                <a:cs typeface="Yu Gothic"/>
              </a:rPr>
              <a:t>●当サロンの施術はどうでしたか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177409" y="1183640"/>
            <a:ext cx="3836035" cy="650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79500" algn="l"/>
                <a:tab pos="1689100" algn="l"/>
                <a:tab pos="2298700" algn="l"/>
              </a:tabLst>
            </a:pPr>
            <a:r>
              <a:rPr sz="1200" dirty="0">
                <a:latin typeface="Yu Gothic"/>
                <a:cs typeface="Yu Gothic"/>
              </a:rPr>
              <a:t>□とても満</a:t>
            </a:r>
            <a:r>
              <a:rPr sz="1200" spc="-50" dirty="0">
                <a:latin typeface="Yu Gothic"/>
                <a:cs typeface="Yu Gothic"/>
              </a:rPr>
              <a:t>足</a:t>
            </a:r>
            <a:r>
              <a:rPr sz="1200" dirty="0">
                <a:latin typeface="Yu Gothic"/>
                <a:cs typeface="Yu Gothic"/>
              </a:rPr>
              <a:t>	□満</a:t>
            </a:r>
            <a:r>
              <a:rPr sz="1200" spc="-50" dirty="0">
                <a:latin typeface="Yu Gothic"/>
                <a:cs typeface="Yu Gothic"/>
              </a:rPr>
              <a:t>足</a:t>
            </a:r>
            <a:r>
              <a:rPr sz="1200" dirty="0">
                <a:latin typeface="Yu Gothic"/>
                <a:cs typeface="Yu Gothic"/>
              </a:rPr>
              <a:t>	□普</a:t>
            </a:r>
            <a:r>
              <a:rPr sz="1200" spc="-50" dirty="0">
                <a:latin typeface="Yu Gothic"/>
                <a:cs typeface="Yu Gothic"/>
              </a:rPr>
              <a:t>通</a:t>
            </a:r>
            <a:r>
              <a:rPr sz="1200" dirty="0">
                <a:latin typeface="Yu Gothic"/>
                <a:cs typeface="Yu Gothic"/>
              </a:rPr>
              <a:t>	□あまり良くなかっ</a:t>
            </a:r>
            <a:r>
              <a:rPr sz="1200" spc="-50" dirty="0">
                <a:latin typeface="Yu Gothic"/>
                <a:cs typeface="Yu Gothic"/>
              </a:rPr>
              <a:t>た</a:t>
            </a:r>
            <a:endParaRPr sz="1200"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</a:pPr>
            <a:r>
              <a:rPr sz="1200" spc="-15" dirty="0">
                <a:latin typeface="Yu Gothic"/>
                <a:cs typeface="Yu Gothic"/>
              </a:rPr>
              <a:t>□全く良くなかった</a:t>
            </a:r>
            <a:endParaRPr sz="1200"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Yu Gothic"/>
                <a:cs typeface="Yu Gothic"/>
              </a:rPr>
              <a:t>●どのようなお悩みで当サロンへご来店されましたか。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177409" y="2530221"/>
            <a:ext cx="3530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Yu Gothic"/>
                <a:cs typeface="Yu Gothic"/>
              </a:rPr>
              <a:t>●施術したメニューとその感想を教えてください。</a:t>
            </a:r>
            <a:endParaRPr sz="1200">
              <a:latin typeface="Yu Gothic"/>
              <a:cs typeface="Yu Gothic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937759" y="566801"/>
            <a:ext cx="4949825" cy="4618355"/>
            <a:chOff x="4937759" y="566801"/>
            <a:chExt cx="4949825" cy="4618355"/>
          </a:xfrm>
        </p:grpSpPr>
        <p:sp>
          <p:nvSpPr>
            <p:cNvPr id="38" name="object 38"/>
            <p:cNvSpPr/>
            <p:nvPr/>
          </p:nvSpPr>
          <p:spPr>
            <a:xfrm>
              <a:off x="5097779" y="2825496"/>
              <a:ext cx="4654550" cy="579120"/>
            </a:xfrm>
            <a:custGeom>
              <a:avLst/>
              <a:gdLst/>
              <a:ahLst/>
              <a:cxnLst/>
              <a:rect l="l" t="t" r="r" b="b"/>
              <a:pathLst>
                <a:path w="4654550" h="579120">
                  <a:moveTo>
                    <a:pt x="0" y="96519"/>
                  </a:moveTo>
                  <a:lnTo>
                    <a:pt x="7580" y="58935"/>
                  </a:lnTo>
                  <a:lnTo>
                    <a:pt x="28257" y="28257"/>
                  </a:lnTo>
                  <a:lnTo>
                    <a:pt x="58935" y="7580"/>
                  </a:lnTo>
                  <a:lnTo>
                    <a:pt x="96520" y="0"/>
                  </a:lnTo>
                  <a:lnTo>
                    <a:pt x="4557776" y="0"/>
                  </a:lnTo>
                  <a:lnTo>
                    <a:pt x="4595360" y="7580"/>
                  </a:lnTo>
                  <a:lnTo>
                    <a:pt x="4626038" y="28257"/>
                  </a:lnTo>
                  <a:lnTo>
                    <a:pt x="4646715" y="58935"/>
                  </a:lnTo>
                  <a:lnTo>
                    <a:pt x="4654296" y="96519"/>
                  </a:lnTo>
                  <a:lnTo>
                    <a:pt x="4654296" y="482600"/>
                  </a:lnTo>
                  <a:lnTo>
                    <a:pt x="4646715" y="520184"/>
                  </a:lnTo>
                  <a:lnTo>
                    <a:pt x="4626038" y="550862"/>
                  </a:lnTo>
                  <a:lnTo>
                    <a:pt x="4595360" y="571539"/>
                  </a:lnTo>
                  <a:lnTo>
                    <a:pt x="4557776" y="579119"/>
                  </a:lnTo>
                  <a:lnTo>
                    <a:pt x="96520" y="579119"/>
                  </a:lnTo>
                  <a:lnTo>
                    <a:pt x="58935" y="571539"/>
                  </a:lnTo>
                  <a:lnTo>
                    <a:pt x="28257" y="550862"/>
                  </a:lnTo>
                  <a:lnTo>
                    <a:pt x="7580" y="520184"/>
                  </a:lnTo>
                  <a:lnTo>
                    <a:pt x="0" y="482600"/>
                  </a:lnTo>
                  <a:lnTo>
                    <a:pt x="0" y="96519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531357" y="589026"/>
              <a:ext cx="3709035" cy="0"/>
            </a:xfrm>
            <a:custGeom>
              <a:avLst/>
              <a:gdLst/>
              <a:ahLst/>
              <a:cxnLst/>
              <a:rect l="l" t="t" r="r" b="b"/>
              <a:pathLst>
                <a:path w="3709034">
                  <a:moveTo>
                    <a:pt x="0" y="0"/>
                  </a:moveTo>
                  <a:lnTo>
                    <a:pt x="3708526" y="0"/>
                  </a:lnTo>
                </a:path>
              </a:pathLst>
            </a:custGeom>
            <a:ln w="44450">
              <a:solidFill>
                <a:srgbClr val="F8CAAC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937759" y="5181599"/>
              <a:ext cx="4949825" cy="0"/>
            </a:xfrm>
            <a:custGeom>
              <a:avLst/>
              <a:gdLst/>
              <a:ahLst/>
              <a:cxnLst/>
              <a:rect l="l" t="t" r="r" b="b"/>
              <a:pathLst>
                <a:path w="4949825">
                  <a:moveTo>
                    <a:pt x="0" y="0"/>
                  </a:moveTo>
                  <a:lnTo>
                    <a:pt x="494957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5177409" y="3464179"/>
            <a:ext cx="3530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Yu Gothic"/>
                <a:cs typeface="Yu Gothic"/>
              </a:rPr>
              <a:t>●当サロンの良かったと思う点を教えてください。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725159" y="5220716"/>
            <a:ext cx="358711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0" marR="449580" algn="ctr">
              <a:lnSpc>
                <a:spcPct val="100000"/>
              </a:lnSpc>
              <a:spcBef>
                <a:spcPts val="100"/>
              </a:spcBef>
            </a:pPr>
            <a:r>
              <a:rPr sz="1400" b="1" spc="-15" dirty="0">
                <a:latin typeface="Yu Gothic"/>
                <a:cs typeface="Yu Gothic"/>
              </a:rPr>
              <a:t>ご協力ありがとうございました！</a:t>
            </a:r>
            <a:r>
              <a:rPr sz="1400" b="1" spc="-10" dirty="0">
                <a:latin typeface="Yu Gothic"/>
                <a:cs typeface="Yu Gothic"/>
              </a:rPr>
              <a:t>ささやかではありますが、</a:t>
            </a:r>
            <a:endParaRPr sz="14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400" b="1" spc="-20" dirty="0">
                <a:latin typeface="Yu Gothic"/>
                <a:cs typeface="Yu Gothic"/>
              </a:rPr>
              <a:t>次回以降ご使用できますクーポンです。</a:t>
            </a:r>
            <a:endParaRPr sz="14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400" b="1" spc="-25" dirty="0">
                <a:latin typeface="Yu Gothic"/>
                <a:cs typeface="Yu Gothic"/>
              </a:rPr>
              <a:t>○○へまたのご来店をお待ちしております！</a:t>
            </a:r>
            <a:endParaRPr sz="1400">
              <a:latin typeface="Yu Gothic"/>
              <a:cs typeface="Yu Gothic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401055" y="6161532"/>
            <a:ext cx="3959860" cy="64325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92405" rIns="0" bIns="0" rtlCol="0">
            <a:spAutoFit/>
          </a:bodyPr>
          <a:lstStyle/>
          <a:p>
            <a:pPr marL="120014">
              <a:lnSpc>
                <a:spcPct val="100000"/>
              </a:lnSpc>
              <a:spcBef>
                <a:spcPts val="1515"/>
              </a:spcBef>
            </a:pPr>
            <a:r>
              <a:rPr sz="2700" baseline="37037" dirty="0">
                <a:latin typeface="Yu Gothic"/>
                <a:cs typeface="Yu Gothic"/>
              </a:rPr>
              <a:t>例</a:t>
            </a:r>
            <a:r>
              <a:rPr sz="2700" spc="97" baseline="37037" dirty="0">
                <a:latin typeface="Calibri"/>
                <a:cs typeface="Calibri"/>
              </a:rPr>
              <a:t>) </a:t>
            </a:r>
            <a:r>
              <a:rPr sz="1800" dirty="0">
                <a:latin typeface="Yu Gothic"/>
                <a:cs typeface="Yu Gothic"/>
              </a:rPr>
              <a:t>ｴｽﾃ・化粧品</a:t>
            </a:r>
            <a:r>
              <a:rPr sz="1800" spc="-20" dirty="0">
                <a:latin typeface="Calibri"/>
                <a:cs typeface="Calibri"/>
              </a:rPr>
              <a:t>300</a:t>
            </a:r>
            <a:r>
              <a:rPr sz="1800" spc="-10" dirty="0">
                <a:latin typeface="Yu Gothic"/>
                <a:cs typeface="Yu Gothic"/>
              </a:rPr>
              <a:t>円引きクーポン</a:t>
            </a:r>
            <a:endParaRPr sz="1800">
              <a:latin typeface="Yu Gothic"/>
              <a:cs typeface="Yu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1718" y="1105661"/>
            <a:ext cx="3604895" cy="0"/>
          </a:xfrm>
          <a:custGeom>
            <a:avLst/>
            <a:gdLst/>
            <a:ahLst/>
            <a:cxnLst/>
            <a:rect l="l" t="t" r="r" b="b"/>
            <a:pathLst>
              <a:path w="3604895">
                <a:moveTo>
                  <a:pt x="0" y="0"/>
                </a:moveTo>
                <a:lnTo>
                  <a:pt x="3604514" y="0"/>
                </a:lnTo>
              </a:path>
            </a:pathLst>
          </a:custGeom>
          <a:ln w="47625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49883" y="658114"/>
            <a:ext cx="348742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dirty="0">
                <a:solidFill>
                  <a:srgbClr val="404040"/>
                </a:solidFill>
                <a:latin typeface="MS PGothic"/>
                <a:cs typeface="MS PGothic"/>
              </a:rPr>
              <a:t>皆様のお声をお聞かせください!!</a:t>
            </a:r>
            <a:endParaRPr sz="2000">
              <a:latin typeface="MS PGothic"/>
              <a:cs typeface="MS P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1433" y="1272666"/>
            <a:ext cx="36906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404040"/>
                </a:solidFill>
                <a:latin typeface="Yu Gothic"/>
                <a:cs typeface="Yu Gothic"/>
              </a:rPr>
              <a:t>○○にお越しいただき、誠にありがとうございます♪</a:t>
            </a:r>
            <a:endParaRPr sz="12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200" b="1" spc="-15" dirty="0">
                <a:solidFill>
                  <a:srgbClr val="404040"/>
                </a:solidFill>
                <a:latin typeface="Yu Gothic"/>
                <a:cs typeface="Yu Gothic"/>
              </a:rPr>
              <a:t>皆様への施術を通して、少しでも幸せな気分と</a:t>
            </a:r>
            <a:endParaRPr sz="1200">
              <a:latin typeface="Yu Gothic"/>
              <a:cs typeface="Yu Gothic"/>
            </a:endParaRPr>
          </a:p>
          <a:p>
            <a:pPr marR="635" algn="ctr">
              <a:lnSpc>
                <a:spcPct val="100000"/>
              </a:lnSpc>
            </a:pPr>
            <a:r>
              <a:rPr sz="1200" b="1" spc="-20" dirty="0">
                <a:solidFill>
                  <a:srgbClr val="404040"/>
                </a:solidFill>
                <a:latin typeface="Yu Gothic"/>
                <a:cs typeface="Yu Gothic"/>
              </a:rPr>
              <a:t>“美”へのお手伝いが出来たらと思います</a:t>
            </a:r>
            <a:r>
              <a:rPr sz="1200" b="1" spc="-50" dirty="0">
                <a:solidFill>
                  <a:srgbClr val="404040"/>
                </a:solidFill>
                <a:latin typeface="Calibri"/>
                <a:cs typeface="Calibri"/>
              </a:rPr>
              <a:t>!</a:t>
            </a:r>
            <a:endParaRPr sz="1200">
              <a:latin typeface="Calibri"/>
              <a:cs typeface="Calibri"/>
            </a:endParaRPr>
          </a:p>
          <a:p>
            <a:pPr marR="635" algn="ctr">
              <a:lnSpc>
                <a:spcPct val="100000"/>
              </a:lnSpc>
            </a:pPr>
            <a:r>
              <a:rPr sz="1200" b="1" dirty="0">
                <a:solidFill>
                  <a:srgbClr val="404040"/>
                </a:solidFill>
                <a:latin typeface="Yu Gothic"/>
                <a:cs typeface="Yu Gothic"/>
              </a:rPr>
              <a:t>皆様の嬉しいお言葉が私たちの励みになります</a:t>
            </a:r>
            <a:r>
              <a:rPr sz="1200" b="1" spc="-50" dirty="0">
                <a:solidFill>
                  <a:srgbClr val="404040"/>
                </a:solidFill>
                <a:latin typeface="Calibri"/>
                <a:cs typeface="Calibri"/>
              </a:rPr>
              <a:t>!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680459" y="6377940"/>
            <a:ext cx="1195705" cy="0"/>
          </a:xfrm>
          <a:custGeom>
            <a:avLst/>
            <a:gdLst/>
            <a:ahLst/>
            <a:cxnLst/>
            <a:rect l="l" t="t" r="r" b="b"/>
            <a:pathLst>
              <a:path w="1195704">
                <a:moveTo>
                  <a:pt x="0" y="0"/>
                </a:moveTo>
                <a:lnTo>
                  <a:pt x="1195451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13384" y="2323592"/>
            <a:ext cx="282511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0" dirty="0">
                <a:solidFill>
                  <a:srgbClr val="252525"/>
                </a:solidFill>
                <a:latin typeface="Yu Gothic"/>
                <a:cs typeface="Yu Gothic"/>
              </a:rPr>
              <a:t>●来店のきっかけ・理由を教えてください。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34340" y="2577083"/>
            <a:ext cx="4318000" cy="848994"/>
          </a:xfrm>
          <a:custGeom>
            <a:avLst/>
            <a:gdLst/>
            <a:ahLst/>
            <a:cxnLst/>
            <a:rect l="l" t="t" r="r" b="b"/>
            <a:pathLst>
              <a:path w="4318000" h="848995">
                <a:moveTo>
                  <a:pt x="0" y="141477"/>
                </a:moveTo>
                <a:lnTo>
                  <a:pt x="7213" y="96771"/>
                </a:lnTo>
                <a:lnTo>
                  <a:pt x="27298" y="57936"/>
                </a:lnTo>
                <a:lnTo>
                  <a:pt x="57925" y="27306"/>
                </a:lnTo>
                <a:lnTo>
                  <a:pt x="96762" y="7215"/>
                </a:lnTo>
                <a:lnTo>
                  <a:pt x="141478" y="0"/>
                </a:lnTo>
                <a:lnTo>
                  <a:pt x="4176014" y="0"/>
                </a:lnTo>
                <a:lnTo>
                  <a:pt x="4220720" y="7215"/>
                </a:lnTo>
                <a:lnTo>
                  <a:pt x="4259555" y="27306"/>
                </a:lnTo>
                <a:lnTo>
                  <a:pt x="4290185" y="57936"/>
                </a:lnTo>
                <a:lnTo>
                  <a:pt x="4310276" y="96771"/>
                </a:lnTo>
                <a:lnTo>
                  <a:pt x="4317492" y="141477"/>
                </a:lnTo>
                <a:lnTo>
                  <a:pt x="4317492" y="707389"/>
                </a:lnTo>
                <a:lnTo>
                  <a:pt x="4310276" y="752096"/>
                </a:lnTo>
                <a:lnTo>
                  <a:pt x="4290185" y="790931"/>
                </a:lnTo>
                <a:lnTo>
                  <a:pt x="4259555" y="821561"/>
                </a:lnTo>
                <a:lnTo>
                  <a:pt x="4220720" y="841652"/>
                </a:lnTo>
                <a:lnTo>
                  <a:pt x="4176014" y="848867"/>
                </a:lnTo>
                <a:lnTo>
                  <a:pt x="141478" y="848867"/>
                </a:lnTo>
                <a:lnTo>
                  <a:pt x="96762" y="841652"/>
                </a:lnTo>
                <a:lnTo>
                  <a:pt x="57925" y="821561"/>
                </a:lnTo>
                <a:lnTo>
                  <a:pt x="27298" y="790931"/>
                </a:lnTo>
                <a:lnTo>
                  <a:pt x="7213" y="752096"/>
                </a:lnTo>
                <a:lnTo>
                  <a:pt x="0" y="707389"/>
                </a:lnTo>
                <a:lnTo>
                  <a:pt x="0" y="141477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0" y="0"/>
            <a:ext cx="9906000" cy="6858000"/>
            <a:chOff x="0" y="0"/>
            <a:chExt cx="9906000" cy="6858000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905999" cy="45720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6449566"/>
              <a:ext cx="9905999" cy="40843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949951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13384" y="3463797"/>
            <a:ext cx="3383279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0" dirty="0">
                <a:solidFill>
                  <a:srgbClr val="252525"/>
                </a:solidFill>
                <a:latin typeface="Yu Gothic"/>
                <a:cs typeface="Yu Gothic"/>
              </a:rPr>
              <a:t>●○○に通ってよかったと思う点を教えてください。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34340" y="3703320"/>
            <a:ext cx="4318000" cy="848994"/>
          </a:xfrm>
          <a:custGeom>
            <a:avLst/>
            <a:gdLst/>
            <a:ahLst/>
            <a:cxnLst/>
            <a:rect l="l" t="t" r="r" b="b"/>
            <a:pathLst>
              <a:path w="4318000" h="848995">
                <a:moveTo>
                  <a:pt x="0" y="141477"/>
                </a:moveTo>
                <a:lnTo>
                  <a:pt x="7213" y="96771"/>
                </a:lnTo>
                <a:lnTo>
                  <a:pt x="27298" y="57936"/>
                </a:lnTo>
                <a:lnTo>
                  <a:pt x="57925" y="27306"/>
                </a:lnTo>
                <a:lnTo>
                  <a:pt x="96762" y="7215"/>
                </a:lnTo>
                <a:lnTo>
                  <a:pt x="141478" y="0"/>
                </a:lnTo>
                <a:lnTo>
                  <a:pt x="4176014" y="0"/>
                </a:lnTo>
                <a:lnTo>
                  <a:pt x="4220720" y="7215"/>
                </a:lnTo>
                <a:lnTo>
                  <a:pt x="4259555" y="27306"/>
                </a:lnTo>
                <a:lnTo>
                  <a:pt x="4290185" y="57936"/>
                </a:lnTo>
                <a:lnTo>
                  <a:pt x="4310276" y="96771"/>
                </a:lnTo>
                <a:lnTo>
                  <a:pt x="4317492" y="141477"/>
                </a:lnTo>
                <a:lnTo>
                  <a:pt x="4317492" y="707389"/>
                </a:lnTo>
                <a:lnTo>
                  <a:pt x="4310276" y="752096"/>
                </a:lnTo>
                <a:lnTo>
                  <a:pt x="4290185" y="790931"/>
                </a:lnTo>
                <a:lnTo>
                  <a:pt x="4259555" y="821561"/>
                </a:lnTo>
                <a:lnTo>
                  <a:pt x="4220720" y="841652"/>
                </a:lnTo>
                <a:lnTo>
                  <a:pt x="4176014" y="848867"/>
                </a:lnTo>
                <a:lnTo>
                  <a:pt x="141478" y="848867"/>
                </a:lnTo>
                <a:lnTo>
                  <a:pt x="96762" y="841652"/>
                </a:lnTo>
                <a:lnTo>
                  <a:pt x="57925" y="821561"/>
                </a:lnTo>
                <a:lnTo>
                  <a:pt x="27298" y="790931"/>
                </a:lnTo>
                <a:lnTo>
                  <a:pt x="7213" y="752096"/>
                </a:lnTo>
                <a:lnTo>
                  <a:pt x="0" y="707389"/>
                </a:lnTo>
                <a:lnTo>
                  <a:pt x="0" y="141477"/>
                </a:lnTo>
                <a:close/>
              </a:path>
            </a:pathLst>
          </a:custGeom>
          <a:ln w="126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13384" y="4593463"/>
            <a:ext cx="3942079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252525"/>
                </a:solidFill>
                <a:latin typeface="Yu Gothic"/>
                <a:cs typeface="Yu Gothic"/>
              </a:rPr>
              <a:t>●あなた様のお気に入りのメニュー・お勧めしたいメニューを教えてください。理由もございましたらご記入ください。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34340" y="4992623"/>
            <a:ext cx="4318000" cy="848994"/>
          </a:xfrm>
          <a:custGeom>
            <a:avLst/>
            <a:gdLst/>
            <a:ahLst/>
            <a:cxnLst/>
            <a:rect l="l" t="t" r="r" b="b"/>
            <a:pathLst>
              <a:path w="4318000" h="848995">
                <a:moveTo>
                  <a:pt x="0" y="141477"/>
                </a:moveTo>
                <a:lnTo>
                  <a:pt x="7213" y="96771"/>
                </a:lnTo>
                <a:lnTo>
                  <a:pt x="27298" y="57936"/>
                </a:lnTo>
                <a:lnTo>
                  <a:pt x="57925" y="27306"/>
                </a:lnTo>
                <a:lnTo>
                  <a:pt x="96762" y="7215"/>
                </a:lnTo>
                <a:lnTo>
                  <a:pt x="141478" y="0"/>
                </a:lnTo>
                <a:lnTo>
                  <a:pt x="4176014" y="0"/>
                </a:lnTo>
                <a:lnTo>
                  <a:pt x="4220720" y="7215"/>
                </a:lnTo>
                <a:lnTo>
                  <a:pt x="4259555" y="27306"/>
                </a:lnTo>
                <a:lnTo>
                  <a:pt x="4290185" y="57936"/>
                </a:lnTo>
                <a:lnTo>
                  <a:pt x="4310276" y="96771"/>
                </a:lnTo>
                <a:lnTo>
                  <a:pt x="4317492" y="141477"/>
                </a:lnTo>
                <a:lnTo>
                  <a:pt x="4317492" y="707389"/>
                </a:lnTo>
                <a:lnTo>
                  <a:pt x="4310276" y="752105"/>
                </a:lnTo>
                <a:lnTo>
                  <a:pt x="4290185" y="790942"/>
                </a:lnTo>
                <a:lnTo>
                  <a:pt x="4259555" y="821569"/>
                </a:lnTo>
                <a:lnTo>
                  <a:pt x="4220720" y="841654"/>
                </a:lnTo>
                <a:lnTo>
                  <a:pt x="4176014" y="848867"/>
                </a:lnTo>
                <a:lnTo>
                  <a:pt x="141478" y="848867"/>
                </a:lnTo>
                <a:lnTo>
                  <a:pt x="96762" y="841654"/>
                </a:lnTo>
                <a:lnTo>
                  <a:pt x="57925" y="821569"/>
                </a:lnTo>
                <a:lnTo>
                  <a:pt x="27298" y="790942"/>
                </a:lnTo>
                <a:lnTo>
                  <a:pt x="7213" y="752105"/>
                </a:lnTo>
                <a:lnTo>
                  <a:pt x="0" y="707389"/>
                </a:lnTo>
                <a:lnTo>
                  <a:pt x="0" y="141477"/>
                </a:lnTo>
                <a:close/>
              </a:path>
            </a:pathLst>
          </a:custGeom>
          <a:ln w="126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487805" y="5876035"/>
            <a:ext cx="2433955" cy="458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Yu Gothic"/>
                <a:cs typeface="Yu Gothic"/>
              </a:rPr>
              <a:t>ご協力ありがとうございました</a:t>
            </a:r>
            <a:r>
              <a:rPr sz="1200" spc="-50" dirty="0">
                <a:latin typeface="Calibri"/>
                <a:cs typeface="Calibri"/>
              </a:rPr>
              <a:t>!</a:t>
            </a:r>
            <a:endParaRPr sz="12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819"/>
              </a:spcBef>
            </a:pPr>
            <a:r>
              <a:rPr sz="950" spc="-25" dirty="0">
                <a:latin typeface="Yu Gothic"/>
                <a:cs typeface="Yu Gothic"/>
              </a:rPr>
              <a:t>年齢</a:t>
            </a:r>
            <a:endParaRPr sz="950">
              <a:latin typeface="Yu Gothic"/>
              <a:cs typeface="Yu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22214" y="1093469"/>
            <a:ext cx="3604895" cy="0"/>
          </a:xfrm>
          <a:custGeom>
            <a:avLst/>
            <a:gdLst/>
            <a:ahLst/>
            <a:cxnLst/>
            <a:rect l="l" t="t" r="r" b="b"/>
            <a:pathLst>
              <a:path w="3604895">
                <a:moveTo>
                  <a:pt x="0" y="0"/>
                </a:moveTo>
                <a:lnTo>
                  <a:pt x="3604514" y="0"/>
                </a:lnTo>
              </a:path>
            </a:pathLst>
          </a:custGeom>
          <a:ln w="47625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5581269" y="645414"/>
            <a:ext cx="348742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b="0" dirty="0">
                <a:solidFill>
                  <a:srgbClr val="404040"/>
                </a:solidFill>
                <a:latin typeface="MS PGothic"/>
                <a:cs typeface="MS PGothic"/>
              </a:rPr>
              <a:t>皆様のお声をお聞かせください!!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5483097" y="1260094"/>
            <a:ext cx="36830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404040"/>
                </a:solidFill>
                <a:latin typeface="Yu Gothic"/>
                <a:cs typeface="Yu Gothic"/>
              </a:rPr>
              <a:t>○○にお越しいただき、誠にありがとうございます♪皆様への施術を通して、少しでも幸せな気分と</a:t>
            </a:r>
            <a:endParaRPr sz="12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200" b="1" spc="-20" dirty="0">
                <a:solidFill>
                  <a:srgbClr val="404040"/>
                </a:solidFill>
                <a:latin typeface="Yu Gothic"/>
                <a:cs typeface="Yu Gothic"/>
              </a:rPr>
              <a:t>“美”へのお手伝いが出来たらと思います</a:t>
            </a:r>
            <a:r>
              <a:rPr sz="1200" b="1" spc="-50" dirty="0">
                <a:solidFill>
                  <a:srgbClr val="404040"/>
                </a:solidFill>
                <a:latin typeface="Calibri"/>
                <a:cs typeface="Calibri"/>
              </a:rPr>
              <a:t>!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200" b="1" dirty="0">
                <a:solidFill>
                  <a:srgbClr val="404040"/>
                </a:solidFill>
                <a:latin typeface="Yu Gothic"/>
                <a:cs typeface="Yu Gothic"/>
              </a:rPr>
              <a:t>皆様の嬉しいお言葉が私たちの励みになります</a:t>
            </a:r>
            <a:r>
              <a:rPr sz="1200" b="1" spc="-50" dirty="0">
                <a:solidFill>
                  <a:srgbClr val="404040"/>
                </a:solidFill>
                <a:latin typeface="Calibri"/>
                <a:cs typeface="Calibri"/>
              </a:rPr>
              <a:t>!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412480" y="6364223"/>
            <a:ext cx="1195705" cy="0"/>
          </a:xfrm>
          <a:custGeom>
            <a:avLst/>
            <a:gdLst/>
            <a:ahLst/>
            <a:cxnLst/>
            <a:rect l="l" t="t" r="r" b="b"/>
            <a:pathLst>
              <a:path w="1195704">
                <a:moveTo>
                  <a:pt x="0" y="0"/>
                </a:moveTo>
                <a:lnTo>
                  <a:pt x="1195451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244846" y="2310764"/>
            <a:ext cx="282511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0" dirty="0">
                <a:solidFill>
                  <a:srgbClr val="252525"/>
                </a:solidFill>
                <a:latin typeface="Yu Gothic"/>
                <a:cs typeface="Yu Gothic"/>
              </a:rPr>
              <a:t>●来店のきっかけ・理由を教えてください。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164835" y="2564892"/>
            <a:ext cx="4318000" cy="847725"/>
          </a:xfrm>
          <a:custGeom>
            <a:avLst/>
            <a:gdLst/>
            <a:ahLst/>
            <a:cxnLst/>
            <a:rect l="l" t="t" r="r" b="b"/>
            <a:pathLst>
              <a:path w="4318000" h="847725">
                <a:moveTo>
                  <a:pt x="0" y="141224"/>
                </a:moveTo>
                <a:lnTo>
                  <a:pt x="7201" y="96593"/>
                </a:lnTo>
                <a:lnTo>
                  <a:pt x="27253" y="57826"/>
                </a:lnTo>
                <a:lnTo>
                  <a:pt x="57826" y="27253"/>
                </a:lnTo>
                <a:lnTo>
                  <a:pt x="96593" y="7201"/>
                </a:lnTo>
                <a:lnTo>
                  <a:pt x="141224" y="0"/>
                </a:lnTo>
                <a:lnTo>
                  <a:pt x="4176267" y="0"/>
                </a:lnTo>
                <a:lnTo>
                  <a:pt x="4220898" y="7201"/>
                </a:lnTo>
                <a:lnTo>
                  <a:pt x="4259665" y="27253"/>
                </a:lnTo>
                <a:lnTo>
                  <a:pt x="4290238" y="57826"/>
                </a:lnTo>
                <a:lnTo>
                  <a:pt x="4310290" y="96593"/>
                </a:lnTo>
                <a:lnTo>
                  <a:pt x="4317492" y="141224"/>
                </a:lnTo>
                <a:lnTo>
                  <a:pt x="4317492" y="706120"/>
                </a:lnTo>
                <a:lnTo>
                  <a:pt x="4310290" y="750750"/>
                </a:lnTo>
                <a:lnTo>
                  <a:pt x="4290238" y="789517"/>
                </a:lnTo>
                <a:lnTo>
                  <a:pt x="4259665" y="820090"/>
                </a:lnTo>
                <a:lnTo>
                  <a:pt x="4220898" y="840142"/>
                </a:lnTo>
                <a:lnTo>
                  <a:pt x="4176267" y="847344"/>
                </a:lnTo>
                <a:lnTo>
                  <a:pt x="141224" y="847344"/>
                </a:lnTo>
                <a:lnTo>
                  <a:pt x="96593" y="840142"/>
                </a:lnTo>
                <a:lnTo>
                  <a:pt x="57826" y="820090"/>
                </a:lnTo>
                <a:lnTo>
                  <a:pt x="27253" y="789517"/>
                </a:lnTo>
                <a:lnTo>
                  <a:pt x="7201" y="750750"/>
                </a:lnTo>
                <a:lnTo>
                  <a:pt x="0" y="706120"/>
                </a:lnTo>
                <a:lnTo>
                  <a:pt x="0" y="141224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244846" y="3451351"/>
            <a:ext cx="3383279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0" dirty="0">
                <a:solidFill>
                  <a:srgbClr val="252525"/>
                </a:solidFill>
                <a:latin typeface="Yu Gothic"/>
                <a:cs typeface="Yu Gothic"/>
              </a:rPr>
              <a:t>●○○に通ってよかったと思う点を教えてください。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164835" y="3691128"/>
            <a:ext cx="4318000" cy="848994"/>
          </a:xfrm>
          <a:custGeom>
            <a:avLst/>
            <a:gdLst/>
            <a:ahLst/>
            <a:cxnLst/>
            <a:rect l="l" t="t" r="r" b="b"/>
            <a:pathLst>
              <a:path w="4318000" h="848995">
                <a:moveTo>
                  <a:pt x="0" y="141478"/>
                </a:moveTo>
                <a:lnTo>
                  <a:pt x="7215" y="96771"/>
                </a:lnTo>
                <a:lnTo>
                  <a:pt x="27306" y="57936"/>
                </a:lnTo>
                <a:lnTo>
                  <a:pt x="57936" y="27306"/>
                </a:lnTo>
                <a:lnTo>
                  <a:pt x="96771" y="7215"/>
                </a:lnTo>
                <a:lnTo>
                  <a:pt x="141477" y="0"/>
                </a:lnTo>
                <a:lnTo>
                  <a:pt x="4176014" y="0"/>
                </a:lnTo>
                <a:lnTo>
                  <a:pt x="4220720" y="7215"/>
                </a:lnTo>
                <a:lnTo>
                  <a:pt x="4259555" y="27306"/>
                </a:lnTo>
                <a:lnTo>
                  <a:pt x="4290185" y="57936"/>
                </a:lnTo>
                <a:lnTo>
                  <a:pt x="4310276" y="96771"/>
                </a:lnTo>
                <a:lnTo>
                  <a:pt x="4317492" y="141478"/>
                </a:lnTo>
                <a:lnTo>
                  <a:pt x="4317492" y="707390"/>
                </a:lnTo>
                <a:lnTo>
                  <a:pt x="4310276" y="752096"/>
                </a:lnTo>
                <a:lnTo>
                  <a:pt x="4290185" y="790931"/>
                </a:lnTo>
                <a:lnTo>
                  <a:pt x="4259555" y="821561"/>
                </a:lnTo>
                <a:lnTo>
                  <a:pt x="4220720" y="841652"/>
                </a:lnTo>
                <a:lnTo>
                  <a:pt x="4176014" y="848868"/>
                </a:lnTo>
                <a:lnTo>
                  <a:pt x="141477" y="848868"/>
                </a:lnTo>
                <a:lnTo>
                  <a:pt x="96771" y="841652"/>
                </a:lnTo>
                <a:lnTo>
                  <a:pt x="57936" y="821561"/>
                </a:lnTo>
                <a:lnTo>
                  <a:pt x="27306" y="790931"/>
                </a:lnTo>
                <a:lnTo>
                  <a:pt x="7215" y="752096"/>
                </a:lnTo>
                <a:lnTo>
                  <a:pt x="0" y="707390"/>
                </a:lnTo>
                <a:lnTo>
                  <a:pt x="0" y="141478"/>
                </a:lnTo>
                <a:close/>
              </a:path>
            </a:pathLst>
          </a:custGeom>
          <a:ln w="126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244846" y="4580635"/>
            <a:ext cx="3942079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252525"/>
                </a:solidFill>
                <a:latin typeface="Yu Gothic"/>
                <a:cs typeface="Yu Gothic"/>
              </a:rPr>
              <a:t>●あなた様のお気に入りのメニュー・お勧めしたいメニューを教えてください。理由もございましたらご記入ください。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164835" y="4980432"/>
            <a:ext cx="4318000" cy="847725"/>
          </a:xfrm>
          <a:custGeom>
            <a:avLst/>
            <a:gdLst/>
            <a:ahLst/>
            <a:cxnLst/>
            <a:rect l="l" t="t" r="r" b="b"/>
            <a:pathLst>
              <a:path w="4318000" h="847725">
                <a:moveTo>
                  <a:pt x="0" y="141224"/>
                </a:moveTo>
                <a:lnTo>
                  <a:pt x="7201" y="96593"/>
                </a:lnTo>
                <a:lnTo>
                  <a:pt x="27253" y="57826"/>
                </a:lnTo>
                <a:lnTo>
                  <a:pt x="57826" y="27253"/>
                </a:lnTo>
                <a:lnTo>
                  <a:pt x="96593" y="7201"/>
                </a:lnTo>
                <a:lnTo>
                  <a:pt x="141224" y="0"/>
                </a:lnTo>
                <a:lnTo>
                  <a:pt x="4176267" y="0"/>
                </a:lnTo>
                <a:lnTo>
                  <a:pt x="4220898" y="7201"/>
                </a:lnTo>
                <a:lnTo>
                  <a:pt x="4259665" y="27253"/>
                </a:lnTo>
                <a:lnTo>
                  <a:pt x="4290238" y="57826"/>
                </a:lnTo>
                <a:lnTo>
                  <a:pt x="4310290" y="96593"/>
                </a:lnTo>
                <a:lnTo>
                  <a:pt x="4317492" y="141224"/>
                </a:lnTo>
                <a:lnTo>
                  <a:pt x="4317492" y="706120"/>
                </a:lnTo>
                <a:lnTo>
                  <a:pt x="4310290" y="750755"/>
                </a:lnTo>
                <a:lnTo>
                  <a:pt x="4290238" y="789522"/>
                </a:lnTo>
                <a:lnTo>
                  <a:pt x="4259665" y="820094"/>
                </a:lnTo>
                <a:lnTo>
                  <a:pt x="4220898" y="840143"/>
                </a:lnTo>
                <a:lnTo>
                  <a:pt x="4176267" y="847344"/>
                </a:lnTo>
                <a:lnTo>
                  <a:pt x="141224" y="847344"/>
                </a:lnTo>
                <a:lnTo>
                  <a:pt x="96593" y="840143"/>
                </a:lnTo>
                <a:lnTo>
                  <a:pt x="57826" y="820094"/>
                </a:lnTo>
                <a:lnTo>
                  <a:pt x="27253" y="789522"/>
                </a:lnTo>
                <a:lnTo>
                  <a:pt x="7201" y="750755"/>
                </a:lnTo>
                <a:lnTo>
                  <a:pt x="0" y="706120"/>
                </a:lnTo>
                <a:lnTo>
                  <a:pt x="0" y="141224"/>
                </a:lnTo>
                <a:close/>
              </a:path>
            </a:pathLst>
          </a:custGeom>
          <a:ln w="12700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219190" y="5863234"/>
            <a:ext cx="2433955" cy="458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Yu Gothic"/>
                <a:cs typeface="Yu Gothic"/>
              </a:rPr>
              <a:t>ご協力ありがとうございました</a:t>
            </a:r>
            <a:r>
              <a:rPr sz="1200" spc="-50" dirty="0">
                <a:latin typeface="Calibri"/>
                <a:cs typeface="Calibri"/>
              </a:rPr>
              <a:t>!</a:t>
            </a:r>
            <a:endParaRPr sz="12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819"/>
              </a:spcBef>
            </a:pPr>
            <a:r>
              <a:rPr sz="950" spc="-25" dirty="0">
                <a:latin typeface="Yu Gothic"/>
                <a:cs typeface="Yu Gothic"/>
              </a:rPr>
              <a:t>年齢</a:t>
            </a:r>
            <a:endParaRPr sz="950">
              <a:latin typeface="Yu Gothic"/>
              <a:cs typeface="Yu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0265" y="680465"/>
            <a:ext cx="368300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5C4600"/>
                </a:solidFill>
                <a:latin typeface="Yu Gothic"/>
                <a:cs typeface="Yu Gothic"/>
              </a:rPr>
              <a:t>○○にお越しいただき、誠にありがとうございます♪</a:t>
            </a:r>
            <a:r>
              <a:rPr sz="1200" spc="-15" dirty="0">
                <a:solidFill>
                  <a:srgbClr val="5C4600"/>
                </a:solidFill>
                <a:latin typeface="Yu Gothic"/>
                <a:cs typeface="Yu Gothic"/>
              </a:rPr>
              <a:t>皆様への施術を通して、少しでも幸せな気分と</a:t>
            </a:r>
            <a:r>
              <a:rPr sz="1200" spc="500" dirty="0">
                <a:solidFill>
                  <a:srgbClr val="5C4600"/>
                </a:solidFill>
                <a:latin typeface="Yu Gothic"/>
                <a:cs typeface="Yu Gothic"/>
              </a:rPr>
              <a:t>     </a:t>
            </a:r>
            <a:r>
              <a:rPr sz="1200" spc="-5" dirty="0">
                <a:solidFill>
                  <a:srgbClr val="5C4600"/>
                </a:solidFill>
                <a:latin typeface="Yu Gothic"/>
                <a:cs typeface="Yu Gothic"/>
              </a:rPr>
              <a:t>“美”へのお手伝いが出来たらと思います!</a:t>
            </a:r>
            <a:endParaRPr sz="12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solidFill>
                  <a:srgbClr val="5C4600"/>
                </a:solidFill>
                <a:latin typeface="Yu Gothic"/>
                <a:cs typeface="Yu Gothic"/>
              </a:rPr>
              <a:t>皆様の嬉しいお言葉が私たちの励みになります!</a:t>
            </a:r>
            <a:endParaRPr sz="1200">
              <a:latin typeface="Yu Gothic"/>
              <a:cs typeface="Yu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5012055" cy="6841490"/>
            <a:chOff x="0" y="0"/>
            <a:chExt cx="5012055" cy="684149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425434"/>
              <a:ext cx="739139" cy="141579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931920"/>
              <a:ext cx="4895087" cy="213055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88485" y="5338571"/>
              <a:ext cx="874140" cy="89594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71771" y="0"/>
              <a:ext cx="739901" cy="198501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5" dirty="0"/>
              <a:t>皆様のお声をお聞かせください!!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02360" y="4046346"/>
            <a:ext cx="338327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0"/>
              </a:spcBef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u="sng" spc="-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Yu Gothic"/>
                <a:cs typeface="Yu Gothic"/>
              </a:rPr>
              <a:t>○○に通ってよかったと思う点を教えてください。</a:t>
            </a:r>
            <a:endParaRPr sz="1100">
              <a:latin typeface="Yu Gothic"/>
              <a:cs typeface="Yu Gothic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0" y="1523111"/>
            <a:ext cx="4895215" cy="2351405"/>
            <a:chOff x="0" y="1523111"/>
            <a:chExt cx="4895215" cy="2351405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743456"/>
              <a:ext cx="4895087" cy="213055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1523111"/>
              <a:ext cx="786498" cy="905116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1072388" y="1884680"/>
            <a:ext cx="28244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5"/>
              </a:spcBef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u="sng" spc="-1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Yu Gothic"/>
                <a:cs typeface="Yu Gothic"/>
              </a:rPr>
              <a:t>来店のきっかけ・理由を教えてください。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41882" y="6144259"/>
            <a:ext cx="22091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5C4600"/>
                </a:solidFill>
                <a:latin typeface="Yu Gothic"/>
                <a:cs typeface="Yu Gothic"/>
              </a:rPr>
              <a:t>ご協力ありがとうございました</a:t>
            </a:r>
            <a:r>
              <a:rPr sz="1200" b="1" spc="-50" dirty="0">
                <a:solidFill>
                  <a:srgbClr val="5C4600"/>
                </a:solidFill>
                <a:latin typeface="Calibri"/>
                <a:cs typeface="Calibri"/>
              </a:rPr>
              <a:t>!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27246" y="6442354"/>
            <a:ext cx="272415" cy="173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spc="-25" dirty="0">
                <a:solidFill>
                  <a:srgbClr val="5C4600"/>
                </a:solidFill>
                <a:latin typeface="Yu Gothic"/>
                <a:cs typeface="Yu Gothic"/>
              </a:rPr>
              <a:t>年齢</a:t>
            </a:r>
            <a:endParaRPr sz="950">
              <a:latin typeface="Yu Gothic"/>
              <a:cs typeface="Yu Gothic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613277" y="0"/>
            <a:ext cx="6291580" cy="6858000"/>
            <a:chOff x="3613277" y="0"/>
            <a:chExt cx="6291580" cy="6858000"/>
          </a:xfrm>
        </p:grpSpPr>
        <p:sp>
          <p:nvSpPr>
            <p:cNvPr id="17" name="object 17"/>
            <p:cNvSpPr/>
            <p:nvPr/>
          </p:nvSpPr>
          <p:spPr>
            <a:xfrm>
              <a:off x="3616452" y="6787895"/>
              <a:ext cx="1195705" cy="0"/>
            </a:xfrm>
            <a:custGeom>
              <a:avLst/>
              <a:gdLst/>
              <a:ahLst/>
              <a:cxnLst/>
              <a:rect l="l" t="t" r="r" b="b"/>
              <a:pathLst>
                <a:path w="1195704">
                  <a:moveTo>
                    <a:pt x="0" y="0"/>
                  </a:moveTo>
                  <a:lnTo>
                    <a:pt x="1195451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42332" y="5442199"/>
              <a:ext cx="739139" cy="141579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42332" y="3948684"/>
              <a:ext cx="4893564" cy="213055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30436" y="5355463"/>
              <a:ext cx="874140" cy="895946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14104" y="0"/>
              <a:ext cx="689609" cy="2001774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5427979" y="228422"/>
            <a:ext cx="3815079" cy="12261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2000" b="1" spc="-5" dirty="0">
                <a:solidFill>
                  <a:srgbClr val="5C4600"/>
                </a:solidFill>
                <a:latin typeface="Yu Gothic"/>
                <a:cs typeface="Yu Gothic"/>
              </a:rPr>
              <a:t>皆様のお声をお聞かせください!!</a:t>
            </a:r>
            <a:endParaRPr sz="2000">
              <a:latin typeface="Yu Gothic"/>
              <a:cs typeface="Yu Gothic"/>
            </a:endParaRPr>
          </a:p>
          <a:p>
            <a:pPr marL="77470" marR="71755" algn="ctr">
              <a:lnSpc>
                <a:spcPct val="100000"/>
              </a:lnSpc>
              <a:spcBef>
                <a:spcPts val="1260"/>
              </a:spcBef>
            </a:pPr>
            <a:r>
              <a:rPr sz="1200" spc="-5" dirty="0">
                <a:solidFill>
                  <a:srgbClr val="5C4600"/>
                </a:solidFill>
                <a:latin typeface="Yu Gothic"/>
                <a:cs typeface="Yu Gothic"/>
              </a:rPr>
              <a:t>○○にお越しいただき、誠にありがとうございます♪皆様への施術を通して、少しでも幸せな気分と</a:t>
            </a:r>
            <a:r>
              <a:rPr sz="1200" spc="500" dirty="0">
                <a:solidFill>
                  <a:srgbClr val="5C4600"/>
                </a:solidFill>
                <a:latin typeface="Yu Gothic"/>
                <a:cs typeface="Yu Gothic"/>
              </a:rPr>
              <a:t>     </a:t>
            </a:r>
            <a:r>
              <a:rPr sz="1200" spc="-10" dirty="0">
                <a:solidFill>
                  <a:srgbClr val="5C4600"/>
                </a:solidFill>
                <a:latin typeface="Yu Gothic"/>
                <a:cs typeface="Yu Gothic"/>
              </a:rPr>
              <a:t>“美”へのお手伝いが出来たらと思います!</a:t>
            </a:r>
            <a:endParaRPr sz="12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solidFill>
                  <a:srgbClr val="5C4600"/>
                </a:solidFill>
                <a:latin typeface="Yu Gothic"/>
                <a:cs typeface="Yu Gothic"/>
              </a:rPr>
              <a:t>皆様の嬉しいお言葉が私たちの励みになります!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45022" y="4063365"/>
            <a:ext cx="338327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0"/>
              </a:spcBef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u="sng" spc="-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Yu Gothic"/>
                <a:cs typeface="Yu Gothic"/>
              </a:rPr>
              <a:t>○○に通ってよかったと思う点を教えてください。</a:t>
            </a:r>
            <a:endParaRPr sz="1100">
              <a:latin typeface="Yu Gothic"/>
              <a:cs typeface="Yu Gothic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829784" y="1540002"/>
            <a:ext cx="5006340" cy="2350770"/>
            <a:chOff x="4829784" y="1540002"/>
            <a:chExt cx="5006340" cy="2350770"/>
          </a:xfrm>
        </p:grpSpPr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42332" y="1760220"/>
              <a:ext cx="4893564" cy="213055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829784" y="1540002"/>
              <a:ext cx="898677" cy="905116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6004686" y="1893570"/>
            <a:ext cx="282067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5"/>
              </a:spcBef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u="sng" spc="-2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Yu Gothic"/>
                <a:cs typeface="Yu Gothic"/>
              </a:rPr>
              <a:t>来店のきっかけ・理由を教えてください。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84721" y="6161023"/>
            <a:ext cx="2557780" cy="471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5C4600"/>
                </a:solidFill>
                <a:latin typeface="Yu Gothic"/>
                <a:cs typeface="Yu Gothic"/>
              </a:rPr>
              <a:t>ご協力ありがとうございました</a:t>
            </a:r>
            <a:r>
              <a:rPr sz="1200" b="1" spc="-50" dirty="0">
                <a:solidFill>
                  <a:srgbClr val="5C4600"/>
                </a:solidFill>
                <a:latin typeface="Calibri"/>
                <a:cs typeface="Calibri"/>
              </a:rPr>
              <a:t>!</a:t>
            </a:r>
            <a:endParaRPr sz="12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930"/>
              </a:spcBef>
            </a:pPr>
            <a:r>
              <a:rPr sz="950" spc="-25" dirty="0">
                <a:solidFill>
                  <a:srgbClr val="5C4600"/>
                </a:solidFill>
                <a:latin typeface="Yu Gothic"/>
                <a:cs typeface="Yu Gothic"/>
              </a:rPr>
              <a:t>年齢</a:t>
            </a:r>
            <a:endParaRPr sz="950">
              <a:latin typeface="Yu Gothic"/>
              <a:cs typeface="Yu Gothic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949952" y="0"/>
            <a:ext cx="4804410" cy="6858000"/>
          </a:xfrm>
          <a:custGeom>
            <a:avLst/>
            <a:gdLst/>
            <a:ahLst/>
            <a:cxnLst/>
            <a:rect l="l" t="t" r="r" b="b"/>
            <a:pathLst>
              <a:path w="4804409" h="6858000">
                <a:moveTo>
                  <a:pt x="3608831" y="6804659"/>
                </a:moveTo>
                <a:lnTo>
                  <a:pt x="4804283" y="6804659"/>
                </a:lnTo>
              </a:path>
              <a:path w="4804409"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1977" y="767334"/>
            <a:ext cx="368300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Yu Gothic"/>
                <a:cs typeface="Yu Gothic"/>
              </a:rPr>
              <a:t>○○にお越しいただき、誠にありがとうございます♪</a:t>
            </a:r>
            <a:endParaRPr sz="12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200" b="1" spc="-15" dirty="0">
                <a:latin typeface="Yu Gothic"/>
                <a:cs typeface="Yu Gothic"/>
              </a:rPr>
              <a:t>皆様への施術を通して、少しでも幸せな気分と</a:t>
            </a:r>
            <a:endParaRPr sz="1200">
              <a:latin typeface="Yu Gothic"/>
              <a:cs typeface="Yu Gothic"/>
            </a:endParaRPr>
          </a:p>
          <a:p>
            <a:pPr marL="635" algn="ctr">
              <a:lnSpc>
                <a:spcPct val="100000"/>
              </a:lnSpc>
            </a:pPr>
            <a:r>
              <a:rPr sz="1200" b="1" spc="-25" dirty="0">
                <a:latin typeface="Yu Gothic"/>
                <a:cs typeface="Yu Gothic"/>
              </a:rPr>
              <a:t>“美”へのお手伝いが出来たらと思います!</a:t>
            </a:r>
            <a:endParaRPr sz="1200">
              <a:latin typeface="Yu Gothic"/>
              <a:cs typeface="Yu Gothic"/>
            </a:endParaRPr>
          </a:p>
          <a:p>
            <a:pPr marL="635" algn="ctr">
              <a:lnSpc>
                <a:spcPct val="100000"/>
              </a:lnSpc>
            </a:pPr>
            <a:r>
              <a:rPr sz="1200" b="1" spc="-5" dirty="0">
                <a:latin typeface="Yu Gothic"/>
                <a:cs typeface="Yu Gothic"/>
              </a:rPr>
              <a:t>皆様の嬉しいお言葉が私たちの励みになります!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0865" y="128778"/>
            <a:ext cx="4764405" cy="6602095"/>
          </a:xfrm>
          <a:custGeom>
            <a:avLst/>
            <a:gdLst/>
            <a:ahLst/>
            <a:cxnLst/>
            <a:rect l="l" t="t" r="r" b="b"/>
            <a:pathLst>
              <a:path w="4764405" h="6602095">
                <a:moveTo>
                  <a:pt x="0" y="6601968"/>
                </a:moveTo>
                <a:lnTo>
                  <a:pt x="4764024" y="6601968"/>
                </a:lnTo>
                <a:lnTo>
                  <a:pt x="4764024" y="0"/>
                </a:lnTo>
                <a:lnTo>
                  <a:pt x="0" y="0"/>
                </a:lnTo>
                <a:lnTo>
                  <a:pt x="0" y="6601968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8111" y="1690877"/>
            <a:ext cx="282067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5"/>
              </a:spcBef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spc="-5" dirty="0">
                <a:solidFill>
                  <a:srgbClr val="252525"/>
                </a:solidFill>
                <a:latin typeface="Yu Gothic"/>
                <a:cs typeface="Yu Gothic"/>
              </a:rPr>
              <a:t>来店の</a:t>
            </a:r>
            <a:r>
              <a:rPr sz="1100" b="1" spc="-20" dirty="0">
                <a:latin typeface="Yu Gothic"/>
                <a:cs typeface="Yu Gothic"/>
              </a:rPr>
              <a:t>きっかけ・理由を教えてください。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4571" y="3108706"/>
            <a:ext cx="338391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5"/>
              </a:spcBef>
              <a:buClr>
                <a:srgbClr val="252525"/>
              </a:buClr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spc="-15" dirty="0">
                <a:latin typeface="Yu Gothic"/>
                <a:cs typeface="Yu Gothic"/>
              </a:rPr>
              <a:t>○○に通ってよかったと思う点を教えてください</a:t>
            </a:r>
            <a:r>
              <a:rPr sz="1100" spc="-50" dirty="0">
                <a:solidFill>
                  <a:srgbClr val="252525"/>
                </a:solidFill>
                <a:latin typeface="Yu Gothic"/>
                <a:cs typeface="Yu Gothic"/>
              </a:rPr>
              <a:t>。</a:t>
            </a:r>
            <a:endParaRPr sz="1100">
              <a:latin typeface="Yu Gothic"/>
              <a:cs typeface="Yu Gothic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05117" y="620013"/>
            <a:ext cx="4340225" cy="5374005"/>
            <a:chOff x="305117" y="620013"/>
            <a:chExt cx="4340225" cy="5374005"/>
          </a:xfrm>
        </p:grpSpPr>
        <p:sp>
          <p:nvSpPr>
            <p:cNvPr id="7" name="object 7"/>
            <p:cNvSpPr/>
            <p:nvPr/>
          </p:nvSpPr>
          <p:spPr>
            <a:xfrm>
              <a:off x="316229" y="4514849"/>
              <a:ext cx="4318000" cy="1468120"/>
            </a:xfrm>
            <a:custGeom>
              <a:avLst/>
              <a:gdLst/>
              <a:ahLst/>
              <a:cxnLst/>
              <a:rect l="l" t="t" r="r" b="b"/>
              <a:pathLst>
                <a:path w="4318000" h="1468120">
                  <a:moveTo>
                    <a:pt x="4072890" y="0"/>
                  </a:moveTo>
                  <a:lnTo>
                    <a:pt x="0" y="0"/>
                  </a:lnTo>
                  <a:lnTo>
                    <a:pt x="0" y="1223010"/>
                  </a:lnTo>
                  <a:lnTo>
                    <a:pt x="244601" y="1467612"/>
                  </a:lnTo>
                  <a:lnTo>
                    <a:pt x="4317492" y="1467612"/>
                  </a:lnTo>
                  <a:lnTo>
                    <a:pt x="4317492" y="244601"/>
                  </a:lnTo>
                  <a:lnTo>
                    <a:pt x="40728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16229" y="4514849"/>
              <a:ext cx="4318000" cy="1468120"/>
            </a:xfrm>
            <a:custGeom>
              <a:avLst/>
              <a:gdLst/>
              <a:ahLst/>
              <a:cxnLst/>
              <a:rect l="l" t="t" r="r" b="b"/>
              <a:pathLst>
                <a:path w="4318000" h="1468120">
                  <a:moveTo>
                    <a:pt x="0" y="0"/>
                  </a:moveTo>
                  <a:lnTo>
                    <a:pt x="4072890" y="0"/>
                  </a:lnTo>
                  <a:lnTo>
                    <a:pt x="4317492" y="244601"/>
                  </a:lnTo>
                  <a:lnTo>
                    <a:pt x="4317492" y="1467612"/>
                  </a:lnTo>
                  <a:lnTo>
                    <a:pt x="244601" y="1467612"/>
                  </a:lnTo>
                  <a:lnTo>
                    <a:pt x="0" y="122301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333E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5195" y="626363"/>
              <a:ext cx="4105275" cy="36830"/>
            </a:xfrm>
            <a:custGeom>
              <a:avLst/>
              <a:gdLst/>
              <a:ahLst/>
              <a:cxnLst/>
              <a:rect l="l" t="t" r="r" b="b"/>
              <a:pathLst>
                <a:path w="4105275" h="36829">
                  <a:moveTo>
                    <a:pt x="0" y="0"/>
                  </a:moveTo>
                  <a:lnTo>
                    <a:pt x="4100703" y="0"/>
                  </a:lnTo>
                </a:path>
                <a:path w="4105275" h="36829">
                  <a:moveTo>
                    <a:pt x="4572" y="36575"/>
                  </a:moveTo>
                  <a:lnTo>
                    <a:pt x="4105275" y="36575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25907" y="4581905"/>
            <a:ext cx="3942079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0">
              <a:lnSpc>
                <a:spcPct val="100000"/>
              </a:lnSpc>
              <a:spcBef>
                <a:spcPts val="100"/>
              </a:spcBef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spc="-20" dirty="0">
                <a:latin typeface="Yu Gothic"/>
                <a:cs typeface="Yu Gothic"/>
              </a:rPr>
              <a:t>あなた様のお気に入りのメニュー・お勧めしたいメニューを教えてください。理由もございましたらご記入ください。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37789" y="6267958"/>
            <a:ext cx="1963420" cy="3860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4445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35"/>
              </a:spcBef>
            </a:pPr>
            <a:r>
              <a:rPr sz="1400" spc="-25" dirty="0">
                <a:latin typeface="Yu Gothic"/>
                <a:cs typeface="Yu Gothic"/>
              </a:rPr>
              <a:t>名前</a:t>
            </a:r>
            <a:endParaRPr sz="1400">
              <a:latin typeface="Yu Gothic"/>
              <a:cs typeface="Yu Gothic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946777" y="-3175"/>
            <a:ext cx="4965700" cy="6869430"/>
            <a:chOff x="4946777" y="-3175"/>
            <a:chExt cx="4965700" cy="6869430"/>
          </a:xfrm>
        </p:grpSpPr>
        <p:sp>
          <p:nvSpPr>
            <p:cNvPr id="13" name="object 13"/>
            <p:cNvSpPr/>
            <p:nvPr/>
          </p:nvSpPr>
          <p:spPr>
            <a:xfrm>
              <a:off x="4949952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956048" y="3585971"/>
              <a:ext cx="4950460" cy="3274060"/>
            </a:xfrm>
            <a:custGeom>
              <a:avLst/>
              <a:gdLst/>
              <a:ahLst/>
              <a:cxnLst/>
              <a:rect l="l" t="t" r="r" b="b"/>
              <a:pathLst>
                <a:path w="4950459" h="3274059">
                  <a:moveTo>
                    <a:pt x="4949952" y="0"/>
                  </a:moveTo>
                  <a:lnTo>
                    <a:pt x="0" y="0"/>
                  </a:lnTo>
                  <a:lnTo>
                    <a:pt x="0" y="3273552"/>
                  </a:lnTo>
                  <a:lnTo>
                    <a:pt x="4949952" y="3273552"/>
                  </a:lnTo>
                  <a:lnTo>
                    <a:pt x="4949952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956048" y="3585971"/>
              <a:ext cx="4950460" cy="3274060"/>
            </a:xfrm>
            <a:custGeom>
              <a:avLst/>
              <a:gdLst/>
              <a:ahLst/>
              <a:cxnLst/>
              <a:rect l="l" t="t" r="r" b="b"/>
              <a:pathLst>
                <a:path w="4950459" h="3274059">
                  <a:moveTo>
                    <a:pt x="0" y="3273552"/>
                  </a:moveTo>
                  <a:lnTo>
                    <a:pt x="4949952" y="3273552"/>
                  </a:lnTo>
                  <a:lnTo>
                    <a:pt x="4949952" y="0"/>
                  </a:lnTo>
                  <a:lnTo>
                    <a:pt x="0" y="0"/>
                  </a:lnTo>
                  <a:lnTo>
                    <a:pt x="0" y="3273552"/>
                  </a:lnTo>
                  <a:close/>
                </a:path>
              </a:pathLst>
            </a:custGeom>
            <a:ln w="12700">
              <a:solidFill>
                <a:srgbClr val="2525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04688" y="323100"/>
              <a:ext cx="3614166" cy="27354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10784" y="329818"/>
              <a:ext cx="3582416" cy="24218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25711" y="339839"/>
              <a:ext cx="169951" cy="23851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132316" y="346456"/>
              <a:ext cx="137667" cy="20599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026914" y="130302"/>
              <a:ext cx="4765675" cy="6602095"/>
            </a:xfrm>
            <a:custGeom>
              <a:avLst/>
              <a:gdLst/>
              <a:ahLst/>
              <a:cxnLst/>
              <a:rect l="l" t="t" r="r" b="b"/>
              <a:pathLst>
                <a:path w="4765675" h="6602095">
                  <a:moveTo>
                    <a:pt x="0" y="6601968"/>
                  </a:moveTo>
                  <a:lnTo>
                    <a:pt x="4765547" y="6601968"/>
                  </a:lnTo>
                  <a:lnTo>
                    <a:pt x="4765547" y="0"/>
                  </a:lnTo>
                  <a:lnTo>
                    <a:pt x="0" y="0"/>
                  </a:lnTo>
                  <a:lnTo>
                    <a:pt x="0" y="6601968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382768" y="627887"/>
              <a:ext cx="4104004" cy="36830"/>
            </a:xfrm>
            <a:custGeom>
              <a:avLst/>
              <a:gdLst/>
              <a:ahLst/>
              <a:cxnLst/>
              <a:rect l="l" t="t" r="r" b="b"/>
              <a:pathLst>
                <a:path w="4104004" h="36829">
                  <a:moveTo>
                    <a:pt x="0" y="0"/>
                  </a:moveTo>
                  <a:lnTo>
                    <a:pt x="4100703" y="0"/>
                  </a:lnTo>
                </a:path>
                <a:path w="4104004" h="36829">
                  <a:moveTo>
                    <a:pt x="3048" y="36575"/>
                  </a:moveTo>
                  <a:lnTo>
                    <a:pt x="4103751" y="36575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600188" y="6275832"/>
              <a:ext cx="1952625" cy="373380"/>
            </a:xfrm>
            <a:custGeom>
              <a:avLst/>
              <a:gdLst/>
              <a:ahLst/>
              <a:cxnLst/>
              <a:rect l="l" t="t" r="r" b="b"/>
              <a:pathLst>
                <a:path w="1952625" h="373379">
                  <a:moveTo>
                    <a:pt x="0" y="373380"/>
                  </a:moveTo>
                  <a:lnTo>
                    <a:pt x="1952244" y="373380"/>
                  </a:lnTo>
                  <a:lnTo>
                    <a:pt x="1952244" y="0"/>
                  </a:lnTo>
                  <a:lnTo>
                    <a:pt x="0" y="0"/>
                  </a:lnTo>
                  <a:lnTo>
                    <a:pt x="0" y="37338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300227" y="1915350"/>
            <a:ext cx="4101465" cy="4314190"/>
            <a:chOff x="300227" y="1915350"/>
            <a:chExt cx="4101465" cy="4314190"/>
          </a:xfrm>
        </p:grpSpPr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95400" y="6053328"/>
              <a:ext cx="2125218" cy="17602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00861" y="6059551"/>
              <a:ext cx="2174679" cy="159105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3429380" y="6078080"/>
              <a:ext cx="24130" cy="118745"/>
            </a:xfrm>
            <a:custGeom>
              <a:avLst/>
              <a:gdLst/>
              <a:ahLst/>
              <a:cxnLst/>
              <a:rect l="l" t="t" r="r" b="b"/>
              <a:pathLst>
                <a:path w="24129" h="118745">
                  <a:moveTo>
                    <a:pt x="22225" y="97701"/>
                  </a:moveTo>
                  <a:lnTo>
                    <a:pt x="508" y="97701"/>
                  </a:lnTo>
                  <a:lnTo>
                    <a:pt x="508" y="118249"/>
                  </a:lnTo>
                  <a:lnTo>
                    <a:pt x="22225" y="118249"/>
                  </a:lnTo>
                  <a:lnTo>
                    <a:pt x="22225" y="97701"/>
                  </a:lnTo>
                  <a:close/>
                </a:path>
                <a:path w="24129" h="118745">
                  <a:moveTo>
                    <a:pt x="23749" y="0"/>
                  </a:moveTo>
                  <a:lnTo>
                    <a:pt x="0" y="0"/>
                  </a:lnTo>
                  <a:lnTo>
                    <a:pt x="3556" y="85204"/>
                  </a:lnTo>
                  <a:lnTo>
                    <a:pt x="19050" y="85204"/>
                  </a:lnTo>
                  <a:lnTo>
                    <a:pt x="2374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429380" y="6078080"/>
              <a:ext cx="24130" cy="118745"/>
            </a:xfrm>
            <a:custGeom>
              <a:avLst/>
              <a:gdLst/>
              <a:ahLst/>
              <a:cxnLst/>
              <a:rect l="l" t="t" r="r" b="b"/>
              <a:pathLst>
                <a:path w="24129" h="118745">
                  <a:moveTo>
                    <a:pt x="508" y="97701"/>
                  </a:moveTo>
                  <a:lnTo>
                    <a:pt x="22225" y="97701"/>
                  </a:lnTo>
                  <a:lnTo>
                    <a:pt x="22225" y="118249"/>
                  </a:lnTo>
                  <a:lnTo>
                    <a:pt x="508" y="118249"/>
                  </a:lnTo>
                  <a:lnTo>
                    <a:pt x="508" y="97701"/>
                  </a:lnTo>
                  <a:close/>
                </a:path>
                <a:path w="24129" h="118745">
                  <a:moveTo>
                    <a:pt x="0" y="0"/>
                  </a:moveTo>
                  <a:lnTo>
                    <a:pt x="23749" y="0"/>
                  </a:lnTo>
                  <a:lnTo>
                    <a:pt x="19050" y="85204"/>
                  </a:lnTo>
                  <a:lnTo>
                    <a:pt x="3556" y="85204"/>
                  </a:lnTo>
                  <a:lnTo>
                    <a:pt x="0" y="0"/>
                  </a:lnTo>
                  <a:close/>
                </a:path>
              </a:pathLst>
            </a:custGeom>
            <a:ln w="60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00227" y="1923288"/>
              <a:ext cx="4101465" cy="3035935"/>
            </a:xfrm>
            <a:custGeom>
              <a:avLst/>
              <a:gdLst/>
              <a:ahLst/>
              <a:cxnLst/>
              <a:rect l="l" t="t" r="r" b="b"/>
              <a:pathLst>
                <a:path w="4101465" h="3035935">
                  <a:moveTo>
                    <a:pt x="56387" y="3035808"/>
                  </a:moveTo>
                  <a:lnTo>
                    <a:pt x="4101084" y="3035808"/>
                  </a:lnTo>
                </a:path>
                <a:path w="4101465" h="3035935">
                  <a:moveTo>
                    <a:pt x="25907" y="1400556"/>
                  </a:moveTo>
                  <a:lnTo>
                    <a:pt x="3702939" y="1400556"/>
                  </a:lnTo>
                </a:path>
                <a:path w="4101465" h="3035935">
                  <a:moveTo>
                    <a:pt x="0" y="0"/>
                  </a:moveTo>
                  <a:lnTo>
                    <a:pt x="3342767" y="0"/>
                  </a:lnTo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7593838" y="6269482"/>
            <a:ext cx="1965325" cy="3860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810" rIns="0" bIns="0" rtlCol="0">
            <a:spAutoFit/>
          </a:bodyPr>
          <a:lstStyle/>
          <a:p>
            <a:pPr marL="51435">
              <a:lnSpc>
                <a:spcPct val="100000"/>
              </a:lnSpc>
              <a:spcBef>
                <a:spcPts val="30"/>
              </a:spcBef>
            </a:pPr>
            <a:r>
              <a:rPr sz="1400" spc="-25" dirty="0">
                <a:latin typeface="Yu Gothic"/>
                <a:cs typeface="Yu Gothic"/>
              </a:rPr>
              <a:t>名前</a:t>
            </a:r>
            <a:endParaRPr sz="1400">
              <a:latin typeface="Yu Gothic"/>
              <a:cs typeface="Yu Gothic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5227637" y="-1650"/>
            <a:ext cx="4681855" cy="6864350"/>
            <a:chOff x="5227637" y="-1650"/>
            <a:chExt cx="4681855" cy="6864350"/>
          </a:xfrm>
        </p:grpSpPr>
        <p:sp>
          <p:nvSpPr>
            <p:cNvPr id="31" name="object 31"/>
            <p:cNvSpPr/>
            <p:nvPr/>
          </p:nvSpPr>
          <p:spPr>
            <a:xfrm>
              <a:off x="9906000" y="1524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29172" y="6053327"/>
              <a:ext cx="2180017" cy="176022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8464042" y="6078080"/>
              <a:ext cx="24130" cy="118745"/>
            </a:xfrm>
            <a:custGeom>
              <a:avLst/>
              <a:gdLst/>
              <a:ahLst/>
              <a:cxnLst/>
              <a:rect l="l" t="t" r="r" b="b"/>
              <a:pathLst>
                <a:path w="24129" h="118745">
                  <a:moveTo>
                    <a:pt x="22225" y="97701"/>
                  </a:moveTo>
                  <a:lnTo>
                    <a:pt x="634" y="97701"/>
                  </a:lnTo>
                  <a:lnTo>
                    <a:pt x="634" y="118249"/>
                  </a:lnTo>
                  <a:lnTo>
                    <a:pt x="22225" y="118249"/>
                  </a:lnTo>
                  <a:lnTo>
                    <a:pt x="22225" y="97701"/>
                  </a:lnTo>
                  <a:close/>
                </a:path>
                <a:path w="24129" h="118745">
                  <a:moveTo>
                    <a:pt x="23749" y="0"/>
                  </a:moveTo>
                  <a:lnTo>
                    <a:pt x="0" y="0"/>
                  </a:lnTo>
                  <a:lnTo>
                    <a:pt x="3682" y="85204"/>
                  </a:lnTo>
                  <a:lnTo>
                    <a:pt x="19050" y="85204"/>
                  </a:lnTo>
                  <a:lnTo>
                    <a:pt x="2374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464042" y="6078080"/>
              <a:ext cx="24130" cy="118745"/>
            </a:xfrm>
            <a:custGeom>
              <a:avLst/>
              <a:gdLst/>
              <a:ahLst/>
              <a:cxnLst/>
              <a:rect l="l" t="t" r="r" b="b"/>
              <a:pathLst>
                <a:path w="24129" h="118745">
                  <a:moveTo>
                    <a:pt x="634" y="97701"/>
                  </a:moveTo>
                  <a:lnTo>
                    <a:pt x="22225" y="97701"/>
                  </a:lnTo>
                  <a:lnTo>
                    <a:pt x="22225" y="118249"/>
                  </a:lnTo>
                  <a:lnTo>
                    <a:pt x="634" y="118249"/>
                  </a:lnTo>
                  <a:lnTo>
                    <a:pt x="634" y="97701"/>
                  </a:lnTo>
                  <a:close/>
                </a:path>
                <a:path w="24129" h="118745">
                  <a:moveTo>
                    <a:pt x="0" y="0"/>
                  </a:moveTo>
                  <a:lnTo>
                    <a:pt x="23749" y="0"/>
                  </a:lnTo>
                  <a:lnTo>
                    <a:pt x="19050" y="85204"/>
                  </a:lnTo>
                  <a:lnTo>
                    <a:pt x="3682" y="85204"/>
                  </a:lnTo>
                  <a:lnTo>
                    <a:pt x="0" y="0"/>
                  </a:lnTo>
                  <a:close/>
                </a:path>
              </a:pathLst>
            </a:custGeom>
            <a:ln w="60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238750" y="3079241"/>
              <a:ext cx="4318000" cy="1332230"/>
            </a:xfrm>
            <a:custGeom>
              <a:avLst/>
              <a:gdLst/>
              <a:ahLst/>
              <a:cxnLst/>
              <a:rect l="l" t="t" r="r" b="b"/>
              <a:pathLst>
                <a:path w="4318000" h="1332229">
                  <a:moveTo>
                    <a:pt x="4095496" y="0"/>
                  </a:moveTo>
                  <a:lnTo>
                    <a:pt x="0" y="0"/>
                  </a:lnTo>
                  <a:lnTo>
                    <a:pt x="0" y="1109980"/>
                  </a:lnTo>
                  <a:lnTo>
                    <a:pt x="221996" y="1331976"/>
                  </a:lnTo>
                  <a:lnTo>
                    <a:pt x="4317492" y="1331976"/>
                  </a:lnTo>
                  <a:lnTo>
                    <a:pt x="4317492" y="221996"/>
                  </a:lnTo>
                  <a:lnTo>
                    <a:pt x="40954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238750" y="3079241"/>
              <a:ext cx="4318000" cy="1332230"/>
            </a:xfrm>
            <a:custGeom>
              <a:avLst/>
              <a:gdLst/>
              <a:ahLst/>
              <a:cxnLst/>
              <a:rect l="l" t="t" r="r" b="b"/>
              <a:pathLst>
                <a:path w="4318000" h="1332229">
                  <a:moveTo>
                    <a:pt x="0" y="0"/>
                  </a:moveTo>
                  <a:lnTo>
                    <a:pt x="4095496" y="0"/>
                  </a:lnTo>
                  <a:lnTo>
                    <a:pt x="4317492" y="221996"/>
                  </a:lnTo>
                  <a:lnTo>
                    <a:pt x="4317492" y="1331976"/>
                  </a:lnTo>
                  <a:lnTo>
                    <a:pt x="221996" y="1331976"/>
                  </a:lnTo>
                  <a:lnTo>
                    <a:pt x="0" y="110998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333E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253990" y="1652778"/>
              <a:ext cx="4318000" cy="1333500"/>
            </a:xfrm>
            <a:custGeom>
              <a:avLst/>
              <a:gdLst/>
              <a:ahLst/>
              <a:cxnLst/>
              <a:rect l="l" t="t" r="r" b="b"/>
              <a:pathLst>
                <a:path w="4318000" h="1333500">
                  <a:moveTo>
                    <a:pt x="4095241" y="0"/>
                  </a:moveTo>
                  <a:lnTo>
                    <a:pt x="0" y="0"/>
                  </a:lnTo>
                  <a:lnTo>
                    <a:pt x="0" y="1111250"/>
                  </a:lnTo>
                  <a:lnTo>
                    <a:pt x="222250" y="1333500"/>
                  </a:lnTo>
                  <a:lnTo>
                    <a:pt x="4317492" y="1333500"/>
                  </a:lnTo>
                  <a:lnTo>
                    <a:pt x="4317492" y="222250"/>
                  </a:lnTo>
                  <a:lnTo>
                    <a:pt x="40952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253990" y="1652778"/>
              <a:ext cx="4318000" cy="1333500"/>
            </a:xfrm>
            <a:custGeom>
              <a:avLst/>
              <a:gdLst/>
              <a:ahLst/>
              <a:cxnLst/>
              <a:rect l="l" t="t" r="r" b="b"/>
              <a:pathLst>
                <a:path w="4318000" h="1333500">
                  <a:moveTo>
                    <a:pt x="0" y="0"/>
                  </a:moveTo>
                  <a:lnTo>
                    <a:pt x="4095241" y="0"/>
                  </a:lnTo>
                  <a:lnTo>
                    <a:pt x="4317492" y="222250"/>
                  </a:lnTo>
                  <a:lnTo>
                    <a:pt x="4317492" y="1333500"/>
                  </a:lnTo>
                  <a:lnTo>
                    <a:pt x="222250" y="1333500"/>
                  </a:lnTo>
                  <a:lnTo>
                    <a:pt x="0" y="111125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333E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5567934" y="801751"/>
            <a:ext cx="36830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Yu Gothic"/>
                <a:cs typeface="Yu Gothic"/>
              </a:rPr>
              <a:t>○○にお越しいただき、誠にありがとうございます♪皆様への施術を通して、少しでも幸せな気分と</a:t>
            </a:r>
            <a:endParaRPr sz="12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200" b="1" spc="-25" dirty="0">
                <a:latin typeface="Yu Gothic"/>
                <a:cs typeface="Yu Gothic"/>
              </a:rPr>
              <a:t>“美”へのお手伝いが出来たらと思います!</a:t>
            </a:r>
            <a:endParaRPr sz="12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latin typeface="Yu Gothic"/>
                <a:cs typeface="Yu Gothic"/>
              </a:rPr>
              <a:t>皆様の嬉しいお言葉が私たちの励みになります!</a:t>
            </a:r>
            <a:endParaRPr sz="1200">
              <a:latin typeface="Yu Gothic"/>
              <a:cs typeface="Yu Gothic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385053" y="1690877"/>
            <a:ext cx="282067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5"/>
              </a:spcBef>
              <a:buClr>
                <a:srgbClr val="252525"/>
              </a:buClr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spc="-20" dirty="0">
                <a:latin typeface="Yu Gothic"/>
                <a:cs typeface="Yu Gothic"/>
              </a:rPr>
              <a:t>来店のきっかけ・理由を教えてください。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365241" y="3108706"/>
            <a:ext cx="3383279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0" indent="-139700">
              <a:lnSpc>
                <a:spcPct val="100000"/>
              </a:lnSpc>
              <a:spcBef>
                <a:spcPts val="105"/>
              </a:spcBef>
              <a:buClr>
                <a:srgbClr val="252525"/>
              </a:buClr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spc="-15" dirty="0">
                <a:latin typeface="Yu Gothic"/>
                <a:cs typeface="Yu Gothic"/>
              </a:rPr>
              <a:t>○○に通ってよかったと思う点を教えてください</a:t>
            </a:r>
            <a:r>
              <a:rPr sz="1100" spc="-50" dirty="0">
                <a:solidFill>
                  <a:srgbClr val="252525"/>
                </a:solidFill>
                <a:latin typeface="Yu Gothic"/>
                <a:cs typeface="Yu Gothic"/>
              </a:rPr>
              <a:t>。</a:t>
            </a:r>
            <a:endParaRPr sz="1100">
              <a:latin typeface="Yu Gothic"/>
              <a:cs typeface="Yu Gothic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5265737" y="4503737"/>
            <a:ext cx="4340225" cy="1490345"/>
            <a:chOff x="5265737" y="4503737"/>
            <a:chExt cx="4340225" cy="1490345"/>
          </a:xfrm>
        </p:grpSpPr>
        <p:sp>
          <p:nvSpPr>
            <p:cNvPr id="43" name="object 43"/>
            <p:cNvSpPr/>
            <p:nvPr/>
          </p:nvSpPr>
          <p:spPr>
            <a:xfrm>
              <a:off x="5276850" y="4514850"/>
              <a:ext cx="4318000" cy="1468120"/>
            </a:xfrm>
            <a:custGeom>
              <a:avLst/>
              <a:gdLst/>
              <a:ahLst/>
              <a:cxnLst/>
              <a:rect l="l" t="t" r="r" b="b"/>
              <a:pathLst>
                <a:path w="4318000" h="1468120">
                  <a:moveTo>
                    <a:pt x="4072890" y="0"/>
                  </a:moveTo>
                  <a:lnTo>
                    <a:pt x="0" y="0"/>
                  </a:lnTo>
                  <a:lnTo>
                    <a:pt x="0" y="1223010"/>
                  </a:lnTo>
                  <a:lnTo>
                    <a:pt x="244601" y="1467612"/>
                  </a:lnTo>
                  <a:lnTo>
                    <a:pt x="4317492" y="1467612"/>
                  </a:lnTo>
                  <a:lnTo>
                    <a:pt x="4317492" y="244601"/>
                  </a:lnTo>
                  <a:lnTo>
                    <a:pt x="40728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276850" y="4514850"/>
              <a:ext cx="4318000" cy="1468120"/>
            </a:xfrm>
            <a:custGeom>
              <a:avLst/>
              <a:gdLst/>
              <a:ahLst/>
              <a:cxnLst/>
              <a:rect l="l" t="t" r="r" b="b"/>
              <a:pathLst>
                <a:path w="4318000" h="1468120">
                  <a:moveTo>
                    <a:pt x="0" y="0"/>
                  </a:moveTo>
                  <a:lnTo>
                    <a:pt x="4072890" y="0"/>
                  </a:lnTo>
                  <a:lnTo>
                    <a:pt x="4317492" y="244601"/>
                  </a:lnTo>
                  <a:lnTo>
                    <a:pt x="4317492" y="1467612"/>
                  </a:lnTo>
                  <a:lnTo>
                    <a:pt x="244601" y="1467612"/>
                  </a:lnTo>
                  <a:lnTo>
                    <a:pt x="0" y="122301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333E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5371338" y="4581905"/>
            <a:ext cx="3942079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9700">
              <a:lnSpc>
                <a:spcPct val="100000"/>
              </a:lnSpc>
              <a:spcBef>
                <a:spcPts val="100"/>
              </a:spcBef>
              <a:buSzPct val="90909"/>
              <a:buFont typeface="Yu Gothic"/>
              <a:buChar char="●"/>
              <a:tabLst>
                <a:tab pos="152400" algn="l"/>
              </a:tabLst>
            </a:pPr>
            <a:r>
              <a:rPr sz="1100" b="1" spc="-20" dirty="0">
                <a:latin typeface="Yu Gothic"/>
                <a:cs typeface="Yu Gothic"/>
              </a:rPr>
              <a:t>あなた様のお気に入りのメニュー・お勧めしたいメニューを教えてください。理由もございましたらご記入ください。</a:t>
            </a:r>
            <a:endParaRPr sz="1100">
              <a:latin typeface="Yu Gothic"/>
              <a:cs typeface="Yu Gothic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289803" y="1923288"/>
            <a:ext cx="4098290" cy="3035935"/>
          </a:xfrm>
          <a:custGeom>
            <a:avLst/>
            <a:gdLst/>
            <a:ahLst/>
            <a:cxnLst/>
            <a:rect l="l" t="t" r="r" b="b"/>
            <a:pathLst>
              <a:path w="4098290" h="3035935">
                <a:moveTo>
                  <a:pt x="53340" y="3035808"/>
                </a:moveTo>
                <a:lnTo>
                  <a:pt x="4098036" y="3035808"/>
                </a:lnTo>
              </a:path>
              <a:path w="4098290" h="3035935">
                <a:moveTo>
                  <a:pt x="36575" y="1400556"/>
                </a:moveTo>
                <a:lnTo>
                  <a:pt x="3713606" y="1400556"/>
                </a:lnTo>
              </a:path>
              <a:path w="4098290" h="3035935">
                <a:moveTo>
                  <a:pt x="0" y="0"/>
                </a:moveTo>
                <a:lnTo>
                  <a:pt x="3342767" y="0"/>
                </a:lnTo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276</Words>
  <Application>Microsoft Office PowerPoint</Application>
  <PresentationFormat>A4 210 x 297 mm</PresentationFormat>
  <Paragraphs>76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MS PGothic</vt:lpstr>
      <vt:lpstr>Yu Gothic</vt:lpstr>
      <vt:lpstr>Calibri</vt:lpstr>
      <vt:lpstr>Office Theme</vt:lpstr>
      <vt:lpstr>皆様の声をお聞かせ下さい♪ </vt:lpstr>
      <vt:lpstr>皆様のお声をお聞かせください!!</vt:lpstr>
      <vt:lpstr>皆様のお声をお聞かせください!!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aoki</dc:creator>
  <cp:lastModifiedBy>araki@nbs-nbs.com</cp:lastModifiedBy>
  <cp:revision>1</cp:revision>
  <dcterms:created xsi:type="dcterms:W3CDTF">2025-05-27T08:07:42Z</dcterms:created>
  <dcterms:modified xsi:type="dcterms:W3CDTF">2025-05-27T08:09:18Z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2022-08-22T00:00:00Z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2025-05-27T00:00:00Z</vt:filetime>
  </property>
  <property fmtid="{D5CDD505-2E9C-101B-9397-08002B2CF9AE}" pid="5" name="Producer">
    <vt:lpwstr>Microsoft® PowerPoint® 2019</vt:lpwstr>
  </property>
</Properties>
</file>