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B251"/>
    <a:srgbClr val="F9FAF9"/>
    <a:srgbClr val="C569E5"/>
    <a:srgbClr val="B5B5AC"/>
    <a:srgbClr val="00FFFF"/>
    <a:srgbClr val="90EE90"/>
    <a:srgbClr val="FAFBFA"/>
    <a:srgbClr val="FFA3A3"/>
    <a:srgbClr val="F0AAC1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52" d="100"/>
          <a:sy n="52" d="100"/>
        </p:scale>
        <p:origin x="152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4120F-579C-4BC8-8BC9-A502E39B8F1C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0EF24-9362-4F5D-96B3-EBB44C162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95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F694-D060-4A49-96D8-4BF102F40B6E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42B5-3D20-4BFF-A44A-79B9B4454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19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F694-D060-4A49-96D8-4BF102F40B6E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42B5-3D20-4BFF-A44A-79B9B4454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76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F694-D060-4A49-96D8-4BF102F40B6E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42B5-3D20-4BFF-A44A-79B9B4454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4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F694-D060-4A49-96D8-4BF102F40B6E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42B5-3D20-4BFF-A44A-79B9B4454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61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F694-D060-4A49-96D8-4BF102F40B6E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42B5-3D20-4BFF-A44A-79B9B4454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4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F694-D060-4A49-96D8-4BF102F40B6E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42B5-3D20-4BFF-A44A-79B9B4454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80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F694-D060-4A49-96D8-4BF102F40B6E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42B5-3D20-4BFF-A44A-79B9B4454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36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F694-D060-4A49-96D8-4BF102F40B6E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42B5-3D20-4BFF-A44A-79B9B4454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83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F694-D060-4A49-96D8-4BF102F40B6E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42B5-3D20-4BFF-A44A-79B9B4454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27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F694-D060-4A49-96D8-4BF102F40B6E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42B5-3D20-4BFF-A44A-79B9B4454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71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F694-D060-4A49-96D8-4BF102F40B6E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42B5-3D20-4BFF-A44A-79B9B4454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78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8F694-D060-4A49-96D8-4BF102F40B6E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342B5-3D20-4BFF-A44A-79B9B4454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30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40D1E4-75A7-EB99-ED0C-698CD3398B9C}"/>
              </a:ext>
            </a:extLst>
          </p:cNvPr>
          <p:cNvSpPr txBox="1"/>
          <p:nvPr/>
        </p:nvSpPr>
        <p:spPr>
          <a:xfrm>
            <a:off x="2223110" y="-70085"/>
            <a:ext cx="8295804" cy="17851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ja-JP" sz="11000" b="1">
                <a:ln w="66675" cap="flat">
                  <a:noFill/>
                  <a:round/>
                </a:ln>
                <a:solidFill>
                  <a:srgbClr val="DEB251"/>
                </a:solidFill>
                <a:effectLst>
                  <a:reflection stA="45000" endPos="2000" dist="50800" dir="5400000" sy="-100000" algn="bl" rotWithShape="0"/>
                </a:effectLst>
                <a:latin typeface="Kunstler Script" panose="030304020206070D0D06" pitchFamily="66" charset="0"/>
                <a:cs typeface="Arabic Typesetting" panose="020B0604020202020204" pitchFamily="66" charset="-78"/>
              </a:rPr>
              <a:t>Bridal </a:t>
            </a:r>
            <a:r>
              <a:rPr kumimoji="1" lang="en-US" altLang="ja-JP" sz="11000" b="1" dirty="0">
                <a:ln w="66675" cap="flat">
                  <a:noFill/>
                  <a:round/>
                </a:ln>
                <a:solidFill>
                  <a:srgbClr val="DEB251"/>
                </a:solidFill>
                <a:effectLst>
                  <a:reflection stA="45000" endPos="2000" dist="50800" dir="5400000" sy="-100000" algn="bl" rotWithShape="0"/>
                </a:effectLst>
                <a:latin typeface="Kunstler Script" panose="030304020206070D0D06" pitchFamily="66" charset="0"/>
                <a:cs typeface="Arabic Typesetting" panose="020B0604020202020204" pitchFamily="66" charset="-78"/>
              </a:rPr>
              <a:t>Menu</a:t>
            </a:r>
            <a:endParaRPr kumimoji="1" lang="ja-JP" altLang="en-US" sz="11000" b="1" dirty="0">
              <a:ln w="66675" cap="flat">
                <a:noFill/>
                <a:round/>
              </a:ln>
              <a:solidFill>
                <a:srgbClr val="DEB251"/>
              </a:solidFill>
              <a:effectLst>
                <a:reflection stA="45000" endPos="2000" dist="50800" dir="5400000" sy="-100000" algn="bl" rotWithShape="0"/>
              </a:effectLst>
              <a:latin typeface="Kunstler Script" panose="030304020206070D0D06" pitchFamily="66" charset="0"/>
              <a:cs typeface="Arabic Typesetting" panose="020B0604020202020204" pitchFamily="66" charset="-78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CB139090-EC5A-DF1B-DA9C-713EDBAA42BD}"/>
              </a:ext>
            </a:extLst>
          </p:cNvPr>
          <p:cNvSpPr/>
          <p:nvPr/>
        </p:nvSpPr>
        <p:spPr>
          <a:xfrm>
            <a:off x="4125914" y="1728209"/>
            <a:ext cx="5148136" cy="956754"/>
          </a:xfrm>
          <a:prstGeom prst="roundRect">
            <a:avLst/>
          </a:prstGeom>
          <a:noFill/>
          <a:ln w="28575">
            <a:solidFill>
              <a:srgbClr val="DEB25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B6ACB18-7932-336A-8558-6D33FE13E53F}"/>
              </a:ext>
            </a:extLst>
          </p:cNvPr>
          <p:cNvSpPr txBox="1"/>
          <p:nvPr/>
        </p:nvSpPr>
        <p:spPr>
          <a:xfrm>
            <a:off x="4399623" y="1740435"/>
            <a:ext cx="50013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　　　　　  背中洗浄</a:t>
            </a:r>
            <a:endParaRPr kumimoji="1" lang="en-US" altLang="ja-JP" sz="2400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r>
              <a:rPr kumimoji="1" lang="ja-JP" altLang="en-US" sz="22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♦グランフェイスウォッシュプラス♦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AA160A1-4617-3DDB-F1A7-AB191AE56B55}"/>
              </a:ext>
            </a:extLst>
          </p:cNvPr>
          <p:cNvSpPr txBox="1"/>
          <p:nvPr/>
        </p:nvSpPr>
        <p:spPr>
          <a:xfrm>
            <a:off x="5230381" y="3245179"/>
            <a:ext cx="419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うなじ＆背中　脱毛</a:t>
            </a:r>
            <a:endParaRPr kumimoji="1" lang="en-US" altLang="ja-JP" sz="2400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9E80419-3E74-3302-CF25-3DE3B4D27191}"/>
              </a:ext>
            </a:extLst>
          </p:cNvPr>
          <p:cNvSpPr txBox="1"/>
          <p:nvPr/>
        </p:nvSpPr>
        <p:spPr>
          <a:xfrm>
            <a:off x="4515288" y="4420565"/>
            <a:ext cx="4375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　　</a:t>
            </a:r>
            <a:r>
              <a:rPr kumimoji="1" lang="ja-JP" altLang="en-US" sz="24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背中の毛穴ケア</a:t>
            </a:r>
            <a:endParaRPr kumimoji="1" lang="en-US" altLang="ja-JP" sz="2400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pPr algn="ctr"/>
            <a:r>
              <a:rPr kumimoji="1" lang="ja-JP" altLang="en-US" sz="24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♦ワンドロップジェルプラス♦</a:t>
            </a:r>
          </a:p>
        </p:txBody>
      </p:sp>
      <p:sp>
        <p:nvSpPr>
          <p:cNvPr id="30" name="矢印: 下 29">
            <a:extLst>
              <a:ext uri="{FF2B5EF4-FFF2-40B4-BE49-F238E27FC236}">
                <a16:creationId xmlns:a16="http://schemas.microsoft.com/office/drawing/2014/main" id="{9F01AC9A-ED78-22F2-F009-E683A00E4180}"/>
              </a:ext>
            </a:extLst>
          </p:cNvPr>
          <p:cNvSpPr/>
          <p:nvPr/>
        </p:nvSpPr>
        <p:spPr>
          <a:xfrm>
            <a:off x="6496812" y="2832905"/>
            <a:ext cx="403497" cy="242909"/>
          </a:xfrm>
          <a:prstGeom prst="downArrow">
            <a:avLst/>
          </a:prstGeom>
          <a:solidFill>
            <a:srgbClr val="DEB25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accent2">
                    <a:lumMod val="75000"/>
                  </a:schemeClr>
                </a:solidFill>
              </a:ln>
              <a:noFill/>
            </a:endParaRPr>
          </a:p>
        </p:txBody>
      </p:sp>
      <p:sp>
        <p:nvSpPr>
          <p:cNvPr id="31" name="矢印: 下 30">
            <a:extLst>
              <a:ext uri="{FF2B5EF4-FFF2-40B4-BE49-F238E27FC236}">
                <a16:creationId xmlns:a16="http://schemas.microsoft.com/office/drawing/2014/main" id="{5D63248B-3889-616C-4659-B6C1E4FBDC55}"/>
              </a:ext>
            </a:extLst>
          </p:cNvPr>
          <p:cNvSpPr/>
          <p:nvPr/>
        </p:nvSpPr>
        <p:spPr>
          <a:xfrm>
            <a:off x="6498233" y="3945676"/>
            <a:ext cx="403497" cy="266763"/>
          </a:xfrm>
          <a:prstGeom prst="downArrow">
            <a:avLst/>
          </a:prstGeom>
          <a:solidFill>
            <a:srgbClr val="DEB25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accent2">
                    <a:lumMod val="75000"/>
                  </a:schemeClr>
                </a:solidFill>
              </a:ln>
              <a:noFill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FBC9BD8-C260-9BDF-CA31-34E331CDE342}"/>
              </a:ext>
            </a:extLst>
          </p:cNvPr>
          <p:cNvSpPr txBox="1"/>
          <p:nvPr/>
        </p:nvSpPr>
        <p:spPr>
          <a:xfrm>
            <a:off x="5323451" y="5477262"/>
            <a:ext cx="3476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\7,700-</a:t>
            </a:r>
            <a:endParaRPr kumimoji="1" lang="ja-JP" altLang="en-US" sz="7200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5078EF9-EDEB-BD41-C587-F7F34FE0C315}"/>
              </a:ext>
            </a:extLst>
          </p:cNvPr>
          <p:cNvSpPr/>
          <p:nvPr/>
        </p:nvSpPr>
        <p:spPr>
          <a:xfrm>
            <a:off x="4125914" y="3151300"/>
            <a:ext cx="5148136" cy="649422"/>
          </a:xfrm>
          <a:prstGeom prst="roundRect">
            <a:avLst/>
          </a:prstGeom>
          <a:noFill/>
          <a:ln w="28575">
            <a:solidFill>
              <a:srgbClr val="DEB25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4B8CABC-5836-8502-856B-AE59C3630B01}"/>
              </a:ext>
            </a:extLst>
          </p:cNvPr>
          <p:cNvSpPr/>
          <p:nvPr/>
        </p:nvSpPr>
        <p:spPr>
          <a:xfrm>
            <a:off x="4151624" y="4338557"/>
            <a:ext cx="5148136" cy="956754"/>
          </a:xfrm>
          <a:prstGeom prst="roundRect">
            <a:avLst/>
          </a:prstGeom>
          <a:noFill/>
          <a:ln w="28575">
            <a:solidFill>
              <a:srgbClr val="DEB25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座る, テーブル, ボトル, モニター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ED86456-DB29-70F9-5866-592C7CB06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041" y="1232091"/>
            <a:ext cx="321785" cy="1491916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F59C676-2617-ADC1-4855-62C89708DEAD}"/>
              </a:ext>
            </a:extLst>
          </p:cNvPr>
          <p:cNvSpPr txBox="1"/>
          <p:nvPr/>
        </p:nvSpPr>
        <p:spPr>
          <a:xfrm>
            <a:off x="8560939" y="6213798"/>
            <a:ext cx="99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(</a:t>
            </a:r>
            <a:r>
              <a:rPr kumimoji="1" lang="ja-JP" altLang="en-US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税込</a:t>
            </a:r>
            <a:r>
              <a:rPr kumimoji="1" lang="en-US" altLang="ja-JP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)</a:t>
            </a:r>
            <a:endParaRPr kumimoji="1" lang="ja-JP" altLang="en-US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pic>
        <p:nvPicPr>
          <p:cNvPr id="8" name="図 7" descr="座る, 車, 持つ, 小さ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C0E0803-F001-D16E-7BAB-D76DBCF2C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04" y="3249892"/>
            <a:ext cx="1084831" cy="991565"/>
          </a:xfrm>
          <a:prstGeom prst="rect">
            <a:avLst/>
          </a:prstGeom>
        </p:spPr>
      </p:pic>
      <p:pic>
        <p:nvPicPr>
          <p:cNvPr id="11" name="図 10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11A7CC0-D0EB-55F9-F574-2E9715830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013">
            <a:off x="8741304" y="4544246"/>
            <a:ext cx="589034" cy="126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53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6C960AFE3C565439F8A798B4983AE3B" ma:contentTypeVersion="2" ma:contentTypeDescription="新しいドキュメントを作成します。" ma:contentTypeScope="" ma:versionID="3e9755ac654e14a4635a3d26d71d7794">
  <xsd:schema xmlns:xsd="http://www.w3.org/2001/XMLSchema" xmlns:xs="http://www.w3.org/2001/XMLSchema" xmlns:p="http://schemas.microsoft.com/office/2006/metadata/properties" xmlns:ns3="975caf55-3965-4a90-a253-24ed04826ac5" targetNamespace="http://schemas.microsoft.com/office/2006/metadata/properties" ma:root="true" ma:fieldsID="1f612ce842b89edb4969bf99c1fe5ef1" ns3:_="">
    <xsd:import namespace="975caf55-3965-4a90-a253-24ed04826a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caf55-3965-4a90-a253-24ed04826a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0591BC-86C4-4125-BC4D-EF450CBA09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6EE8A9-F673-4ACE-9904-2424A51FBD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5caf55-3965-4a90-a253-24ed04826a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14E180-1189-4CE2-96B3-7D4A88DD28DF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975caf55-3965-4a90-a253-24ed04826ac5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1319</TotalTime>
  <Words>25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HGS創英ﾌﾟﾚｾﾞﾝｽEB</vt:lpstr>
      <vt:lpstr>游ゴシック</vt:lpstr>
      <vt:lpstr>Arial</vt:lpstr>
      <vt:lpstr>Calibri</vt:lpstr>
      <vt:lpstr>Calibri Light</vt:lpstr>
      <vt:lpstr>Kunstler Script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小島 なつり</dc:creator>
  <cp:lastModifiedBy>【営業】 共有アカウント</cp:lastModifiedBy>
  <cp:revision>11</cp:revision>
  <cp:lastPrinted>2023-03-17T02:53:37Z</cp:lastPrinted>
  <dcterms:created xsi:type="dcterms:W3CDTF">2023-03-16T05:37:52Z</dcterms:created>
  <dcterms:modified xsi:type="dcterms:W3CDTF">2025-06-26T08:11:16Z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0x01010026C960AFE3C565439F8A798B4983AE3B</vt:lpwstr>
  </property>
</Properties>
</file>