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hX1BL1Hh4R8u896/xOsajqb9cf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68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食品, 座る, 探す, 皿 が含まれている画像&#10;&#10;自動的に生成された説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74" y="2369923"/>
            <a:ext cx="6671450" cy="5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007378" y="648000"/>
            <a:ext cx="1800000" cy="538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4400" b="1" i="0" u="none" strike="noStrike" cap="none">
                <a:solidFill>
                  <a:schemeClr val="accent2"/>
                </a:solidFill>
                <a:latin typeface="MS Mincho"/>
                <a:ea typeface="MS Mincho"/>
                <a:cs typeface="MS Mincho"/>
                <a:sym typeface="MS Mincho"/>
              </a:rPr>
              <a:t>泡</a:t>
            </a:r>
            <a:r>
              <a:rPr lang="ja-JP" sz="800" b="1" i="0" u="none" strike="noStrike" cap="none">
                <a:solidFill>
                  <a:schemeClr val="accent2"/>
                </a:solidFill>
                <a:latin typeface="MS Mincho"/>
                <a:ea typeface="MS Mincho"/>
                <a:cs typeface="MS Mincho"/>
                <a:sym typeface="MS Mincho"/>
              </a:rPr>
              <a:t>　</a:t>
            </a:r>
            <a:endParaRPr sz="13800" b="1" i="0" u="none" strike="noStrike" cap="none">
              <a:solidFill>
                <a:schemeClr val="accent2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4050624" y="4016484"/>
            <a:ext cx="1800000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600" b="1" i="0" u="none" strike="noStrike" cap="none">
                <a:solidFill>
                  <a:srgbClr val="C55A11"/>
                </a:solidFill>
                <a:latin typeface="MS Mincho"/>
                <a:ea typeface="MS Mincho"/>
                <a:cs typeface="MS Mincho"/>
                <a:sym typeface="MS Mincho"/>
              </a:rPr>
              <a:t>が</a:t>
            </a:r>
            <a:endParaRPr sz="9600" b="1" i="0" u="none" strike="noStrike" cap="none">
              <a:solidFill>
                <a:srgbClr val="C55A11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4320000" y="6660000"/>
            <a:ext cx="1800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600" b="1" i="0" u="none" strike="noStrike" cap="none">
                <a:solidFill>
                  <a:schemeClr val="accent2"/>
                </a:solidFill>
                <a:latin typeface="MS Mincho"/>
                <a:ea typeface="MS Mincho"/>
                <a:cs typeface="MS Mincho"/>
                <a:sym typeface="MS Mincho"/>
              </a:rPr>
              <a:t>も</a:t>
            </a:r>
            <a:endParaRPr sz="7200" b="1" i="0" u="none" strike="noStrike" cap="none">
              <a:solidFill>
                <a:schemeClr val="accent2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964724" y="7844939"/>
            <a:ext cx="1800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 b="1" i="0" u="none" strike="noStrike" cap="none">
                <a:solidFill>
                  <a:schemeClr val="accent2"/>
                </a:solidFill>
                <a:latin typeface="MS Mincho"/>
                <a:ea typeface="MS Mincho"/>
                <a:cs typeface="MS Mincho"/>
                <a:sym typeface="MS Mincho"/>
              </a:rPr>
              <a:t>っ</a:t>
            </a:r>
            <a:endParaRPr sz="2800" b="1" i="0" u="none" strike="noStrike" cap="none">
              <a:solidFill>
                <a:schemeClr val="accent2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841148" y="8227705"/>
            <a:ext cx="1800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7200" b="1" i="0" u="none" strike="noStrike" cap="none">
                <a:solidFill>
                  <a:schemeClr val="accent2"/>
                </a:solidFill>
                <a:latin typeface="MS Mincho"/>
                <a:ea typeface="MS Mincho"/>
                <a:cs typeface="MS Mincho"/>
                <a:sym typeface="MS Mincho"/>
              </a:rPr>
              <a:t>ち</a:t>
            </a:r>
            <a:endParaRPr sz="5400" b="1" i="0" u="none" strike="noStrike" cap="none">
              <a:solidFill>
                <a:schemeClr val="accent2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320000" y="8827869"/>
            <a:ext cx="18000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600" b="1" i="0" u="none" strike="noStrike" cap="none">
                <a:solidFill>
                  <a:schemeClr val="accent2"/>
                </a:solidFill>
                <a:latin typeface="MS Mincho"/>
                <a:ea typeface="MS Mincho"/>
                <a:cs typeface="MS Mincho"/>
                <a:sym typeface="MS Mincho"/>
              </a:rPr>
              <a:t>り</a:t>
            </a:r>
            <a:endParaRPr sz="4800" b="1" i="0" u="none" strike="noStrike" cap="none">
              <a:solidFill>
                <a:schemeClr val="accent2"/>
              </a:solidFill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08000" y="8604000"/>
            <a:ext cx="1188000" cy="11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44000" y="8836362"/>
            <a:ext cx="1116000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高濃度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ja-JP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炭酸洗顔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242000" y="8905726"/>
            <a:ext cx="2304000" cy="1000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Granface Wash</a:t>
            </a:r>
            <a:r>
              <a:rPr lang="ja-JP" altLang="en-US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⁺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ja-JP" sz="24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￥</a:t>
            </a:r>
            <a:r>
              <a:rPr lang="ja-JP" sz="36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4,</a:t>
            </a:r>
            <a:r>
              <a:rPr lang="en-US" altLang="ja-JP" sz="36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95</a:t>
            </a:r>
            <a:r>
              <a:rPr lang="ja-JP" sz="36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ja-JP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(税込)</a:t>
            </a:r>
            <a:endParaRPr sz="1800" b="1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02000" y="1312455"/>
            <a:ext cx="828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 i="0" u="none" strike="noStrike" cap="none">
                <a:solidFill>
                  <a:schemeClr val="accent2"/>
                </a:solidFill>
                <a:latin typeface="MS Mincho"/>
                <a:ea typeface="MS Mincho"/>
                <a:cs typeface="MS Mincho"/>
                <a:sym typeface="MS Mincho"/>
              </a:rPr>
              <a:t>あわ</a:t>
            </a:r>
            <a:endParaRPr/>
          </a:p>
        </p:txBody>
      </p:sp>
      <p:pic>
        <p:nvPicPr>
          <p:cNvPr id="3" name="図 2" descr="座る, テーブル, ボトル, モニタ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1B35982-FAA6-BFDA-3A6A-79351D375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32428">
            <a:off x="2449312" y="689834"/>
            <a:ext cx="1745427" cy="80924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A4 210 x 297 mm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MS Mincho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山田 悠翔</dc:creator>
  <cp:lastModifiedBy>araki@nbs-nbs.com</cp:lastModifiedBy>
  <cp:revision>2</cp:revision>
  <dcterms:created xsi:type="dcterms:W3CDTF">2023-03-23T13:49:59Z</dcterms:created>
  <dcterms:modified xsi:type="dcterms:W3CDTF">2025-06-12T01:40:38Z</dcterms:modified>
</cp:coreProperties>
</file>