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5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67070"/>
                </a:solidFill>
                <a:latin typeface="HGPMinchoB"/>
                <a:cs typeface="HGPMincho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67070"/>
                </a:solidFill>
                <a:latin typeface="HGPMinchoB"/>
                <a:cs typeface="HGPMincho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67070"/>
                </a:solidFill>
                <a:latin typeface="HGPMinchoB"/>
                <a:cs typeface="HGPMincho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767070"/>
                </a:solidFill>
                <a:latin typeface="HGPMinchoB"/>
                <a:cs typeface="HGPMincho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8580" y="9144"/>
            <a:ext cx="9287419" cy="68488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216" y="197083"/>
            <a:ext cx="283146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767070"/>
                </a:solidFill>
                <a:latin typeface="HGPMinchoB"/>
                <a:cs typeface="HGPMincho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光フェイシャル</a:t>
            </a:r>
            <a:r>
              <a:rPr spc="-10" dirty="0">
                <a:latin typeface="Cambria"/>
                <a:cs typeface="Cambria"/>
              </a:rPr>
              <a:t>¥</a:t>
            </a:r>
            <a:r>
              <a:rPr spc="-10" dirty="0"/>
              <a:t>10,000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0186" y="641112"/>
            <a:ext cx="18364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5" dirty="0">
                <a:solidFill>
                  <a:srgbClr val="767070"/>
                </a:solidFill>
                <a:latin typeface="HGPMinchoE"/>
                <a:cs typeface="HGPMinchoE"/>
              </a:rPr>
              <a:t>クレンジング洗顔</a:t>
            </a:r>
            <a:endParaRPr sz="2000" dirty="0">
              <a:latin typeface="HGPMinchoE"/>
              <a:cs typeface="HGPMincho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5363" y="0"/>
            <a:ext cx="9660636" cy="6848856"/>
            <a:chOff x="245363" y="0"/>
            <a:chExt cx="9660636" cy="684885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0107" y="0"/>
              <a:ext cx="2945892" cy="68488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8528" y="1429511"/>
              <a:ext cx="227075" cy="9113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9277" y="860297"/>
              <a:ext cx="1866264" cy="0"/>
            </a:xfrm>
            <a:custGeom>
              <a:avLst/>
              <a:gdLst/>
              <a:ahLst/>
              <a:cxnLst/>
              <a:rect l="l" t="t" r="r" b="b"/>
              <a:pathLst>
                <a:path w="1866264">
                  <a:moveTo>
                    <a:pt x="0" y="0"/>
                  </a:moveTo>
                  <a:lnTo>
                    <a:pt x="1866023" y="0"/>
                  </a:lnTo>
                </a:path>
              </a:pathLst>
            </a:custGeom>
            <a:ln w="190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0015" y="841247"/>
              <a:ext cx="1883663" cy="182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363" y="1065276"/>
              <a:ext cx="1385316" cy="11658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8116" y="2499360"/>
              <a:ext cx="1885187" cy="182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1" y="2508503"/>
              <a:ext cx="1883663" cy="182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2063" y="3048000"/>
              <a:ext cx="624839" cy="9082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8508" y="3188207"/>
              <a:ext cx="905255" cy="7650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655" y="2726435"/>
              <a:ext cx="1385316" cy="11689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5" y="4172711"/>
              <a:ext cx="1883663" cy="182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0015" y="4154423"/>
              <a:ext cx="1883663" cy="182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0040" y="4448555"/>
              <a:ext cx="1412747" cy="116809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26920" y="4632159"/>
              <a:ext cx="583345" cy="11014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50435" y="4762500"/>
              <a:ext cx="582167" cy="8762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480048" y="185928"/>
              <a:ext cx="2089785" cy="2155190"/>
            </a:xfrm>
            <a:custGeom>
              <a:avLst/>
              <a:gdLst/>
              <a:ahLst/>
              <a:cxnLst/>
              <a:rect l="l" t="t" r="r" b="b"/>
              <a:pathLst>
                <a:path w="2089784" h="2155190">
                  <a:moveTo>
                    <a:pt x="1044702" y="0"/>
                  </a:moveTo>
                  <a:lnTo>
                    <a:pt x="996881" y="1108"/>
                  </a:lnTo>
                  <a:lnTo>
                    <a:pt x="949612" y="4403"/>
                  </a:lnTo>
                  <a:lnTo>
                    <a:pt x="902941" y="9835"/>
                  </a:lnTo>
                  <a:lnTo>
                    <a:pt x="856915" y="17359"/>
                  </a:lnTo>
                  <a:lnTo>
                    <a:pt x="811578" y="26925"/>
                  </a:lnTo>
                  <a:lnTo>
                    <a:pt x="766978" y="38488"/>
                  </a:lnTo>
                  <a:lnTo>
                    <a:pt x="723160" y="51998"/>
                  </a:lnTo>
                  <a:lnTo>
                    <a:pt x="680171" y="67408"/>
                  </a:lnTo>
                  <a:lnTo>
                    <a:pt x="638056" y="84672"/>
                  </a:lnTo>
                  <a:lnTo>
                    <a:pt x="596862" y="103741"/>
                  </a:lnTo>
                  <a:lnTo>
                    <a:pt x="556635" y="124568"/>
                  </a:lnTo>
                  <a:lnTo>
                    <a:pt x="517420" y="147105"/>
                  </a:lnTo>
                  <a:lnTo>
                    <a:pt x="479265" y="171305"/>
                  </a:lnTo>
                  <a:lnTo>
                    <a:pt x="442214" y="197120"/>
                  </a:lnTo>
                  <a:lnTo>
                    <a:pt x="406315" y="224503"/>
                  </a:lnTo>
                  <a:lnTo>
                    <a:pt x="371613" y="253406"/>
                  </a:lnTo>
                  <a:lnTo>
                    <a:pt x="338154" y="283781"/>
                  </a:lnTo>
                  <a:lnTo>
                    <a:pt x="305985" y="315582"/>
                  </a:lnTo>
                  <a:lnTo>
                    <a:pt x="275152" y="348760"/>
                  </a:lnTo>
                  <a:lnTo>
                    <a:pt x="245700" y="383268"/>
                  </a:lnTo>
                  <a:lnTo>
                    <a:pt x="217676" y="419058"/>
                  </a:lnTo>
                  <a:lnTo>
                    <a:pt x="191126" y="456083"/>
                  </a:lnTo>
                  <a:lnTo>
                    <a:pt x="166096" y="494296"/>
                  </a:lnTo>
                  <a:lnTo>
                    <a:pt x="142632" y="533648"/>
                  </a:lnTo>
                  <a:lnTo>
                    <a:pt x="120780" y="574092"/>
                  </a:lnTo>
                  <a:lnTo>
                    <a:pt x="100586" y="615581"/>
                  </a:lnTo>
                  <a:lnTo>
                    <a:pt x="82097" y="658067"/>
                  </a:lnTo>
                  <a:lnTo>
                    <a:pt x="65359" y="701503"/>
                  </a:lnTo>
                  <a:lnTo>
                    <a:pt x="50417" y="745841"/>
                  </a:lnTo>
                  <a:lnTo>
                    <a:pt x="37317" y="791033"/>
                  </a:lnTo>
                  <a:lnTo>
                    <a:pt x="26107" y="837032"/>
                  </a:lnTo>
                  <a:lnTo>
                    <a:pt x="16831" y="883791"/>
                  </a:lnTo>
                  <a:lnTo>
                    <a:pt x="9536" y="931261"/>
                  </a:lnTo>
                  <a:lnTo>
                    <a:pt x="4269" y="979396"/>
                  </a:lnTo>
                  <a:lnTo>
                    <a:pt x="1075" y="1028147"/>
                  </a:lnTo>
                  <a:lnTo>
                    <a:pt x="0" y="1077468"/>
                  </a:lnTo>
                  <a:lnTo>
                    <a:pt x="1075" y="1126788"/>
                  </a:lnTo>
                  <a:lnTo>
                    <a:pt x="4269" y="1175539"/>
                  </a:lnTo>
                  <a:lnTo>
                    <a:pt x="9536" y="1223674"/>
                  </a:lnTo>
                  <a:lnTo>
                    <a:pt x="16831" y="1271144"/>
                  </a:lnTo>
                  <a:lnTo>
                    <a:pt x="26107" y="1317903"/>
                  </a:lnTo>
                  <a:lnTo>
                    <a:pt x="37317" y="1363902"/>
                  </a:lnTo>
                  <a:lnTo>
                    <a:pt x="50417" y="1409094"/>
                  </a:lnTo>
                  <a:lnTo>
                    <a:pt x="65359" y="1453432"/>
                  </a:lnTo>
                  <a:lnTo>
                    <a:pt x="82097" y="1496868"/>
                  </a:lnTo>
                  <a:lnTo>
                    <a:pt x="100586" y="1539354"/>
                  </a:lnTo>
                  <a:lnTo>
                    <a:pt x="120780" y="1580843"/>
                  </a:lnTo>
                  <a:lnTo>
                    <a:pt x="142632" y="1621287"/>
                  </a:lnTo>
                  <a:lnTo>
                    <a:pt x="166096" y="1660639"/>
                  </a:lnTo>
                  <a:lnTo>
                    <a:pt x="191126" y="1698852"/>
                  </a:lnTo>
                  <a:lnTo>
                    <a:pt x="217676" y="1735877"/>
                  </a:lnTo>
                  <a:lnTo>
                    <a:pt x="245700" y="1771667"/>
                  </a:lnTo>
                  <a:lnTo>
                    <a:pt x="275152" y="1806175"/>
                  </a:lnTo>
                  <a:lnTo>
                    <a:pt x="305985" y="1839353"/>
                  </a:lnTo>
                  <a:lnTo>
                    <a:pt x="338154" y="1871154"/>
                  </a:lnTo>
                  <a:lnTo>
                    <a:pt x="371613" y="1901529"/>
                  </a:lnTo>
                  <a:lnTo>
                    <a:pt x="406315" y="1930432"/>
                  </a:lnTo>
                  <a:lnTo>
                    <a:pt x="442214" y="1957815"/>
                  </a:lnTo>
                  <a:lnTo>
                    <a:pt x="479265" y="1983630"/>
                  </a:lnTo>
                  <a:lnTo>
                    <a:pt x="517420" y="2007830"/>
                  </a:lnTo>
                  <a:lnTo>
                    <a:pt x="556635" y="2030367"/>
                  </a:lnTo>
                  <a:lnTo>
                    <a:pt x="596862" y="2051194"/>
                  </a:lnTo>
                  <a:lnTo>
                    <a:pt x="638056" y="2070263"/>
                  </a:lnTo>
                  <a:lnTo>
                    <a:pt x="680171" y="2087527"/>
                  </a:lnTo>
                  <a:lnTo>
                    <a:pt x="723160" y="2102937"/>
                  </a:lnTo>
                  <a:lnTo>
                    <a:pt x="766978" y="2116447"/>
                  </a:lnTo>
                  <a:lnTo>
                    <a:pt x="811578" y="2128010"/>
                  </a:lnTo>
                  <a:lnTo>
                    <a:pt x="856915" y="2137576"/>
                  </a:lnTo>
                  <a:lnTo>
                    <a:pt x="902941" y="2145100"/>
                  </a:lnTo>
                  <a:lnTo>
                    <a:pt x="949612" y="2150532"/>
                  </a:lnTo>
                  <a:lnTo>
                    <a:pt x="996881" y="2153827"/>
                  </a:lnTo>
                  <a:lnTo>
                    <a:pt x="1044702" y="2154936"/>
                  </a:lnTo>
                  <a:lnTo>
                    <a:pt x="1092522" y="2153827"/>
                  </a:lnTo>
                  <a:lnTo>
                    <a:pt x="1139791" y="2150532"/>
                  </a:lnTo>
                  <a:lnTo>
                    <a:pt x="1186462" y="2145100"/>
                  </a:lnTo>
                  <a:lnTo>
                    <a:pt x="1232488" y="2137576"/>
                  </a:lnTo>
                  <a:lnTo>
                    <a:pt x="1277825" y="2128010"/>
                  </a:lnTo>
                  <a:lnTo>
                    <a:pt x="1322425" y="2116447"/>
                  </a:lnTo>
                  <a:lnTo>
                    <a:pt x="1366243" y="2102937"/>
                  </a:lnTo>
                  <a:lnTo>
                    <a:pt x="1409232" y="2087527"/>
                  </a:lnTo>
                  <a:lnTo>
                    <a:pt x="1451347" y="2070263"/>
                  </a:lnTo>
                  <a:lnTo>
                    <a:pt x="1492541" y="2051194"/>
                  </a:lnTo>
                  <a:lnTo>
                    <a:pt x="1532768" y="2030367"/>
                  </a:lnTo>
                  <a:lnTo>
                    <a:pt x="1571983" y="2007830"/>
                  </a:lnTo>
                  <a:lnTo>
                    <a:pt x="1610138" y="1983630"/>
                  </a:lnTo>
                  <a:lnTo>
                    <a:pt x="1647189" y="1957815"/>
                  </a:lnTo>
                  <a:lnTo>
                    <a:pt x="1683088" y="1930432"/>
                  </a:lnTo>
                  <a:lnTo>
                    <a:pt x="1717790" y="1901529"/>
                  </a:lnTo>
                  <a:lnTo>
                    <a:pt x="1751249" y="1871154"/>
                  </a:lnTo>
                  <a:lnTo>
                    <a:pt x="1783418" y="1839353"/>
                  </a:lnTo>
                  <a:lnTo>
                    <a:pt x="1814251" y="1806175"/>
                  </a:lnTo>
                  <a:lnTo>
                    <a:pt x="1843703" y="1771667"/>
                  </a:lnTo>
                  <a:lnTo>
                    <a:pt x="1871727" y="1735877"/>
                  </a:lnTo>
                  <a:lnTo>
                    <a:pt x="1898277" y="1698852"/>
                  </a:lnTo>
                  <a:lnTo>
                    <a:pt x="1923307" y="1660639"/>
                  </a:lnTo>
                  <a:lnTo>
                    <a:pt x="1946771" y="1621287"/>
                  </a:lnTo>
                  <a:lnTo>
                    <a:pt x="1968623" y="1580843"/>
                  </a:lnTo>
                  <a:lnTo>
                    <a:pt x="1988817" y="1539354"/>
                  </a:lnTo>
                  <a:lnTo>
                    <a:pt x="2007306" y="1496868"/>
                  </a:lnTo>
                  <a:lnTo>
                    <a:pt x="2024044" y="1453432"/>
                  </a:lnTo>
                  <a:lnTo>
                    <a:pt x="2038986" y="1409094"/>
                  </a:lnTo>
                  <a:lnTo>
                    <a:pt x="2052086" y="1363902"/>
                  </a:lnTo>
                  <a:lnTo>
                    <a:pt x="2063296" y="1317903"/>
                  </a:lnTo>
                  <a:lnTo>
                    <a:pt x="2072572" y="1271144"/>
                  </a:lnTo>
                  <a:lnTo>
                    <a:pt x="2079867" y="1223674"/>
                  </a:lnTo>
                  <a:lnTo>
                    <a:pt x="2085134" y="1175539"/>
                  </a:lnTo>
                  <a:lnTo>
                    <a:pt x="2088328" y="1126788"/>
                  </a:lnTo>
                  <a:lnTo>
                    <a:pt x="2089404" y="1077468"/>
                  </a:lnTo>
                  <a:lnTo>
                    <a:pt x="2088328" y="1028147"/>
                  </a:lnTo>
                  <a:lnTo>
                    <a:pt x="2085134" y="979396"/>
                  </a:lnTo>
                  <a:lnTo>
                    <a:pt x="2079867" y="931261"/>
                  </a:lnTo>
                  <a:lnTo>
                    <a:pt x="2072572" y="883791"/>
                  </a:lnTo>
                  <a:lnTo>
                    <a:pt x="2063296" y="837032"/>
                  </a:lnTo>
                  <a:lnTo>
                    <a:pt x="2052086" y="791033"/>
                  </a:lnTo>
                  <a:lnTo>
                    <a:pt x="2038986" y="745841"/>
                  </a:lnTo>
                  <a:lnTo>
                    <a:pt x="2024044" y="701503"/>
                  </a:lnTo>
                  <a:lnTo>
                    <a:pt x="2007306" y="658067"/>
                  </a:lnTo>
                  <a:lnTo>
                    <a:pt x="1988817" y="615581"/>
                  </a:lnTo>
                  <a:lnTo>
                    <a:pt x="1968623" y="574092"/>
                  </a:lnTo>
                  <a:lnTo>
                    <a:pt x="1946771" y="533648"/>
                  </a:lnTo>
                  <a:lnTo>
                    <a:pt x="1923307" y="494296"/>
                  </a:lnTo>
                  <a:lnTo>
                    <a:pt x="1898277" y="456083"/>
                  </a:lnTo>
                  <a:lnTo>
                    <a:pt x="1871727" y="419058"/>
                  </a:lnTo>
                  <a:lnTo>
                    <a:pt x="1843703" y="383268"/>
                  </a:lnTo>
                  <a:lnTo>
                    <a:pt x="1814251" y="348760"/>
                  </a:lnTo>
                  <a:lnTo>
                    <a:pt x="1783418" y="315582"/>
                  </a:lnTo>
                  <a:lnTo>
                    <a:pt x="1751249" y="283781"/>
                  </a:lnTo>
                  <a:lnTo>
                    <a:pt x="1717790" y="253406"/>
                  </a:lnTo>
                  <a:lnTo>
                    <a:pt x="1683088" y="224503"/>
                  </a:lnTo>
                  <a:lnTo>
                    <a:pt x="1647189" y="197120"/>
                  </a:lnTo>
                  <a:lnTo>
                    <a:pt x="1610138" y="171305"/>
                  </a:lnTo>
                  <a:lnTo>
                    <a:pt x="1571983" y="147105"/>
                  </a:lnTo>
                  <a:lnTo>
                    <a:pt x="1532768" y="124568"/>
                  </a:lnTo>
                  <a:lnTo>
                    <a:pt x="1492541" y="103741"/>
                  </a:lnTo>
                  <a:lnTo>
                    <a:pt x="1451347" y="84672"/>
                  </a:lnTo>
                  <a:lnTo>
                    <a:pt x="1409232" y="67408"/>
                  </a:lnTo>
                  <a:lnTo>
                    <a:pt x="1366243" y="51998"/>
                  </a:lnTo>
                  <a:lnTo>
                    <a:pt x="1322425" y="38488"/>
                  </a:lnTo>
                  <a:lnTo>
                    <a:pt x="1277825" y="26925"/>
                  </a:lnTo>
                  <a:lnTo>
                    <a:pt x="1232488" y="17359"/>
                  </a:lnTo>
                  <a:lnTo>
                    <a:pt x="1186462" y="9835"/>
                  </a:lnTo>
                  <a:lnTo>
                    <a:pt x="1139791" y="4403"/>
                  </a:lnTo>
                  <a:lnTo>
                    <a:pt x="1092522" y="1108"/>
                  </a:lnTo>
                  <a:lnTo>
                    <a:pt x="104470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80048" y="185928"/>
              <a:ext cx="2089785" cy="2155190"/>
            </a:xfrm>
            <a:custGeom>
              <a:avLst/>
              <a:gdLst/>
              <a:ahLst/>
              <a:cxnLst/>
              <a:rect l="l" t="t" r="r" b="b"/>
              <a:pathLst>
                <a:path w="2089784" h="2155190">
                  <a:moveTo>
                    <a:pt x="0" y="1077468"/>
                  </a:moveTo>
                  <a:lnTo>
                    <a:pt x="1075" y="1028147"/>
                  </a:lnTo>
                  <a:lnTo>
                    <a:pt x="4269" y="979396"/>
                  </a:lnTo>
                  <a:lnTo>
                    <a:pt x="9536" y="931261"/>
                  </a:lnTo>
                  <a:lnTo>
                    <a:pt x="16831" y="883791"/>
                  </a:lnTo>
                  <a:lnTo>
                    <a:pt x="26107" y="837032"/>
                  </a:lnTo>
                  <a:lnTo>
                    <a:pt x="37317" y="791033"/>
                  </a:lnTo>
                  <a:lnTo>
                    <a:pt x="50417" y="745841"/>
                  </a:lnTo>
                  <a:lnTo>
                    <a:pt x="65359" y="701503"/>
                  </a:lnTo>
                  <a:lnTo>
                    <a:pt x="82097" y="658067"/>
                  </a:lnTo>
                  <a:lnTo>
                    <a:pt x="100586" y="615581"/>
                  </a:lnTo>
                  <a:lnTo>
                    <a:pt x="120780" y="574092"/>
                  </a:lnTo>
                  <a:lnTo>
                    <a:pt x="142632" y="533648"/>
                  </a:lnTo>
                  <a:lnTo>
                    <a:pt x="166096" y="494296"/>
                  </a:lnTo>
                  <a:lnTo>
                    <a:pt x="191126" y="456083"/>
                  </a:lnTo>
                  <a:lnTo>
                    <a:pt x="217676" y="419058"/>
                  </a:lnTo>
                  <a:lnTo>
                    <a:pt x="245700" y="383268"/>
                  </a:lnTo>
                  <a:lnTo>
                    <a:pt x="275152" y="348760"/>
                  </a:lnTo>
                  <a:lnTo>
                    <a:pt x="305985" y="315582"/>
                  </a:lnTo>
                  <a:lnTo>
                    <a:pt x="338154" y="283781"/>
                  </a:lnTo>
                  <a:lnTo>
                    <a:pt x="371613" y="253406"/>
                  </a:lnTo>
                  <a:lnTo>
                    <a:pt x="406315" y="224503"/>
                  </a:lnTo>
                  <a:lnTo>
                    <a:pt x="442214" y="197120"/>
                  </a:lnTo>
                  <a:lnTo>
                    <a:pt x="479265" y="171305"/>
                  </a:lnTo>
                  <a:lnTo>
                    <a:pt x="517420" y="147105"/>
                  </a:lnTo>
                  <a:lnTo>
                    <a:pt x="556635" y="124568"/>
                  </a:lnTo>
                  <a:lnTo>
                    <a:pt x="596862" y="103741"/>
                  </a:lnTo>
                  <a:lnTo>
                    <a:pt x="638056" y="84672"/>
                  </a:lnTo>
                  <a:lnTo>
                    <a:pt x="680171" y="67408"/>
                  </a:lnTo>
                  <a:lnTo>
                    <a:pt x="723160" y="51998"/>
                  </a:lnTo>
                  <a:lnTo>
                    <a:pt x="766978" y="38488"/>
                  </a:lnTo>
                  <a:lnTo>
                    <a:pt x="811578" y="26925"/>
                  </a:lnTo>
                  <a:lnTo>
                    <a:pt x="856915" y="17359"/>
                  </a:lnTo>
                  <a:lnTo>
                    <a:pt x="902941" y="9835"/>
                  </a:lnTo>
                  <a:lnTo>
                    <a:pt x="949612" y="4403"/>
                  </a:lnTo>
                  <a:lnTo>
                    <a:pt x="996881" y="1108"/>
                  </a:lnTo>
                  <a:lnTo>
                    <a:pt x="1044702" y="0"/>
                  </a:lnTo>
                  <a:lnTo>
                    <a:pt x="1092522" y="1108"/>
                  </a:lnTo>
                  <a:lnTo>
                    <a:pt x="1139791" y="4403"/>
                  </a:lnTo>
                  <a:lnTo>
                    <a:pt x="1186462" y="9835"/>
                  </a:lnTo>
                  <a:lnTo>
                    <a:pt x="1232488" y="17359"/>
                  </a:lnTo>
                  <a:lnTo>
                    <a:pt x="1277825" y="26925"/>
                  </a:lnTo>
                  <a:lnTo>
                    <a:pt x="1322425" y="38488"/>
                  </a:lnTo>
                  <a:lnTo>
                    <a:pt x="1366243" y="51998"/>
                  </a:lnTo>
                  <a:lnTo>
                    <a:pt x="1409232" y="67408"/>
                  </a:lnTo>
                  <a:lnTo>
                    <a:pt x="1451347" y="84672"/>
                  </a:lnTo>
                  <a:lnTo>
                    <a:pt x="1492541" y="103741"/>
                  </a:lnTo>
                  <a:lnTo>
                    <a:pt x="1532768" y="124568"/>
                  </a:lnTo>
                  <a:lnTo>
                    <a:pt x="1571983" y="147105"/>
                  </a:lnTo>
                  <a:lnTo>
                    <a:pt x="1610138" y="171305"/>
                  </a:lnTo>
                  <a:lnTo>
                    <a:pt x="1647189" y="197120"/>
                  </a:lnTo>
                  <a:lnTo>
                    <a:pt x="1683088" y="224503"/>
                  </a:lnTo>
                  <a:lnTo>
                    <a:pt x="1717790" y="253406"/>
                  </a:lnTo>
                  <a:lnTo>
                    <a:pt x="1751249" y="283781"/>
                  </a:lnTo>
                  <a:lnTo>
                    <a:pt x="1783418" y="315582"/>
                  </a:lnTo>
                  <a:lnTo>
                    <a:pt x="1814251" y="348760"/>
                  </a:lnTo>
                  <a:lnTo>
                    <a:pt x="1843703" y="383268"/>
                  </a:lnTo>
                  <a:lnTo>
                    <a:pt x="1871727" y="419058"/>
                  </a:lnTo>
                  <a:lnTo>
                    <a:pt x="1898277" y="456083"/>
                  </a:lnTo>
                  <a:lnTo>
                    <a:pt x="1923307" y="494296"/>
                  </a:lnTo>
                  <a:lnTo>
                    <a:pt x="1946771" y="533648"/>
                  </a:lnTo>
                  <a:lnTo>
                    <a:pt x="1968623" y="574092"/>
                  </a:lnTo>
                  <a:lnTo>
                    <a:pt x="1988817" y="615581"/>
                  </a:lnTo>
                  <a:lnTo>
                    <a:pt x="2007306" y="658067"/>
                  </a:lnTo>
                  <a:lnTo>
                    <a:pt x="2024044" y="701503"/>
                  </a:lnTo>
                  <a:lnTo>
                    <a:pt x="2038986" y="745841"/>
                  </a:lnTo>
                  <a:lnTo>
                    <a:pt x="2052086" y="791033"/>
                  </a:lnTo>
                  <a:lnTo>
                    <a:pt x="2063296" y="837032"/>
                  </a:lnTo>
                  <a:lnTo>
                    <a:pt x="2072572" y="883791"/>
                  </a:lnTo>
                  <a:lnTo>
                    <a:pt x="2079867" y="931261"/>
                  </a:lnTo>
                  <a:lnTo>
                    <a:pt x="2085134" y="979396"/>
                  </a:lnTo>
                  <a:lnTo>
                    <a:pt x="2088328" y="1028147"/>
                  </a:lnTo>
                  <a:lnTo>
                    <a:pt x="2089404" y="1077468"/>
                  </a:lnTo>
                  <a:lnTo>
                    <a:pt x="2088328" y="1126788"/>
                  </a:lnTo>
                  <a:lnTo>
                    <a:pt x="2085134" y="1175539"/>
                  </a:lnTo>
                  <a:lnTo>
                    <a:pt x="2079867" y="1223674"/>
                  </a:lnTo>
                  <a:lnTo>
                    <a:pt x="2072572" y="1271144"/>
                  </a:lnTo>
                  <a:lnTo>
                    <a:pt x="2063296" y="1317903"/>
                  </a:lnTo>
                  <a:lnTo>
                    <a:pt x="2052086" y="1363902"/>
                  </a:lnTo>
                  <a:lnTo>
                    <a:pt x="2038986" y="1409094"/>
                  </a:lnTo>
                  <a:lnTo>
                    <a:pt x="2024044" y="1453432"/>
                  </a:lnTo>
                  <a:lnTo>
                    <a:pt x="2007306" y="1496868"/>
                  </a:lnTo>
                  <a:lnTo>
                    <a:pt x="1988817" y="1539354"/>
                  </a:lnTo>
                  <a:lnTo>
                    <a:pt x="1968623" y="1580843"/>
                  </a:lnTo>
                  <a:lnTo>
                    <a:pt x="1946771" y="1621287"/>
                  </a:lnTo>
                  <a:lnTo>
                    <a:pt x="1923307" y="1660639"/>
                  </a:lnTo>
                  <a:lnTo>
                    <a:pt x="1898277" y="1698852"/>
                  </a:lnTo>
                  <a:lnTo>
                    <a:pt x="1871727" y="1735877"/>
                  </a:lnTo>
                  <a:lnTo>
                    <a:pt x="1843703" y="1771667"/>
                  </a:lnTo>
                  <a:lnTo>
                    <a:pt x="1814251" y="1806175"/>
                  </a:lnTo>
                  <a:lnTo>
                    <a:pt x="1783418" y="1839353"/>
                  </a:lnTo>
                  <a:lnTo>
                    <a:pt x="1751249" y="1871154"/>
                  </a:lnTo>
                  <a:lnTo>
                    <a:pt x="1717790" y="1901529"/>
                  </a:lnTo>
                  <a:lnTo>
                    <a:pt x="1683088" y="1930432"/>
                  </a:lnTo>
                  <a:lnTo>
                    <a:pt x="1647189" y="1957815"/>
                  </a:lnTo>
                  <a:lnTo>
                    <a:pt x="1610138" y="1983630"/>
                  </a:lnTo>
                  <a:lnTo>
                    <a:pt x="1571983" y="2007830"/>
                  </a:lnTo>
                  <a:lnTo>
                    <a:pt x="1532768" y="2030367"/>
                  </a:lnTo>
                  <a:lnTo>
                    <a:pt x="1492541" y="2051194"/>
                  </a:lnTo>
                  <a:lnTo>
                    <a:pt x="1451347" y="2070263"/>
                  </a:lnTo>
                  <a:lnTo>
                    <a:pt x="1409232" y="2087527"/>
                  </a:lnTo>
                  <a:lnTo>
                    <a:pt x="1366243" y="2102937"/>
                  </a:lnTo>
                  <a:lnTo>
                    <a:pt x="1322425" y="2116447"/>
                  </a:lnTo>
                  <a:lnTo>
                    <a:pt x="1277825" y="2128010"/>
                  </a:lnTo>
                  <a:lnTo>
                    <a:pt x="1232488" y="2137576"/>
                  </a:lnTo>
                  <a:lnTo>
                    <a:pt x="1186462" y="2145100"/>
                  </a:lnTo>
                  <a:lnTo>
                    <a:pt x="1139791" y="2150532"/>
                  </a:lnTo>
                  <a:lnTo>
                    <a:pt x="1092522" y="2153827"/>
                  </a:lnTo>
                  <a:lnTo>
                    <a:pt x="1044702" y="2154936"/>
                  </a:lnTo>
                  <a:lnTo>
                    <a:pt x="996881" y="2153827"/>
                  </a:lnTo>
                  <a:lnTo>
                    <a:pt x="949612" y="2150532"/>
                  </a:lnTo>
                  <a:lnTo>
                    <a:pt x="902941" y="2145100"/>
                  </a:lnTo>
                  <a:lnTo>
                    <a:pt x="856915" y="2137576"/>
                  </a:lnTo>
                  <a:lnTo>
                    <a:pt x="811578" y="2128010"/>
                  </a:lnTo>
                  <a:lnTo>
                    <a:pt x="766978" y="2116447"/>
                  </a:lnTo>
                  <a:lnTo>
                    <a:pt x="723160" y="2102937"/>
                  </a:lnTo>
                  <a:lnTo>
                    <a:pt x="680171" y="2087527"/>
                  </a:lnTo>
                  <a:lnTo>
                    <a:pt x="638056" y="2070263"/>
                  </a:lnTo>
                  <a:lnTo>
                    <a:pt x="596862" y="2051194"/>
                  </a:lnTo>
                  <a:lnTo>
                    <a:pt x="556635" y="2030367"/>
                  </a:lnTo>
                  <a:lnTo>
                    <a:pt x="517420" y="2007830"/>
                  </a:lnTo>
                  <a:lnTo>
                    <a:pt x="479265" y="1983630"/>
                  </a:lnTo>
                  <a:lnTo>
                    <a:pt x="442214" y="1957815"/>
                  </a:lnTo>
                  <a:lnTo>
                    <a:pt x="406315" y="1930432"/>
                  </a:lnTo>
                  <a:lnTo>
                    <a:pt x="371613" y="1901529"/>
                  </a:lnTo>
                  <a:lnTo>
                    <a:pt x="338154" y="1871154"/>
                  </a:lnTo>
                  <a:lnTo>
                    <a:pt x="305985" y="1839353"/>
                  </a:lnTo>
                  <a:lnTo>
                    <a:pt x="275152" y="1806175"/>
                  </a:lnTo>
                  <a:lnTo>
                    <a:pt x="245700" y="1771667"/>
                  </a:lnTo>
                  <a:lnTo>
                    <a:pt x="217676" y="1735877"/>
                  </a:lnTo>
                  <a:lnTo>
                    <a:pt x="191126" y="1698852"/>
                  </a:lnTo>
                  <a:lnTo>
                    <a:pt x="166096" y="1660639"/>
                  </a:lnTo>
                  <a:lnTo>
                    <a:pt x="142632" y="1621287"/>
                  </a:lnTo>
                  <a:lnTo>
                    <a:pt x="120780" y="1580843"/>
                  </a:lnTo>
                  <a:lnTo>
                    <a:pt x="100586" y="1539354"/>
                  </a:lnTo>
                  <a:lnTo>
                    <a:pt x="82097" y="1496868"/>
                  </a:lnTo>
                  <a:lnTo>
                    <a:pt x="65359" y="1453432"/>
                  </a:lnTo>
                  <a:lnTo>
                    <a:pt x="50417" y="1409094"/>
                  </a:lnTo>
                  <a:lnTo>
                    <a:pt x="37317" y="1363902"/>
                  </a:lnTo>
                  <a:lnTo>
                    <a:pt x="26107" y="1317903"/>
                  </a:lnTo>
                  <a:lnTo>
                    <a:pt x="16831" y="1271144"/>
                  </a:lnTo>
                  <a:lnTo>
                    <a:pt x="9536" y="1223674"/>
                  </a:lnTo>
                  <a:lnTo>
                    <a:pt x="4269" y="1175539"/>
                  </a:lnTo>
                  <a:lnTo>
                    <a:pt x="1075" y="1126788"/>
                  </a:lnTo>
                  <a:lnTo>
                    <a:pt x="0" y="1077468"/>
                  </a:lnTo>
                  <a:close/>
                </a:path>
              </a:pathLst>
            </a:custGeom>
            <a:ln w="12700">
              <a:solidFill>
                <a:srgbClr val="A9D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6239" y="5823203"/>
              <a:ext cx="6158865" cy="858519"/>
            </a:xfrm>
            <a:custGeom>
              <a:avLst/>
              <a:gdLst/>
              <a:ahLst/>
              <a:cxnLst/>
              <a:rect l="l" t="t" r="r" b="b"/>
              <a:pathLst>
                <a:path w="6158865" h="858520">
                  <a:moveTo>
                    <a:pt x="0" y="0"/>
                  </a:moveTo>
                  <a:lnTo>
                    <a:pt x="6158484" y="0"/>
                  </a:lnTo>
                  <a:lnTo>
                    <a:pt x="6158484" y="858012"/>
                  </a:lnTo>
                  <a:lnTo>
                    <a:pt x="0" y="8580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7392" y="5937217"/>
            <a:ext cx="1660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17269" algn="l"/>
              </a:tabLst>
            </a:pPr>
            <a:r>
              <a:rPr sz="1800" spc="145" dirty="0">
                <a:solidFill>
                  <a:srgbClr val="767070"/>
                </a:solidFill>
                <a:latin typeface="Cambria"/>
                <a:cs typeface="Cambria"/>
              </a:rPr>
              <a:t>Option</a:t>
            </a:r>
            <a:r>
              <a:rPr sz="1800" dirty="0">
                <a:solidFill>
                  <a:srgbClr val="767070"/>
                </a:solidFill>
                <a:latin typeface="Cambria"/>
                <a:cs typeface="Cambria"/>
              </a:rPr>
              <a:t>	</a:t>
            </a:r>
            <a:r>
              <a:rPr sz="1800" spc="114" dirty="0">
                <a:solidFill>
                  <a:srgbClr val="767070"/>
                </a:solidFill>
                <a:latin typeface="Cambria"/>
                <a:cs typeface="Cambria"/>
              </a:rPr>
              <a:t>menu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7392" y="6374605"/>
            <a:ext cx="20396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3A3838"/>
                </a:solidFill>
                <a:latin typeface="HGSMinchoE"/>
                <a:cs typeface="HGSMinchoE"/>
              </a:rPr>
              <a:t>ワンドロップジェル＋</a:t>
            </a:r>
            <a:endParaRPr sz="1600">
              <a:latin typeface="HGSMinchoE"/>
              <a:cs typeface="HGSMinchoE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45608" y="5826252"/>
            <a:ext cx="935735" cy="954023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919089" y="1025861"/>
            <a:ext cx="32308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20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HGSGothicM"/>
                <a:cs typeface="HGSGothicM"/>
              </a:rPr>
              <a:t>毛穴を綺麗にすることで美肌効果アップ</a:t>
            </a:r>
            <a:endParaRPr sz="1400">
              <a:latin typeface="HGSGothicM"/>
              <a:cs typeface="HGSGothic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49500" y="1371116"/>
            <a:ext cx="1854835" cy="1248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114300">
              <a:lnSpc>
                <a:spcPct val="100000"/>
              </a:lnSpc>
              <a:spcBef>
                <a:spcPts val="105"/>
              </a:spcBef>
              <a:tabLst>
                <a:tab pos="588645" algn="l"/>
              </a:tabLst>
            </a:pPr>
            <a:r>
              <a:rPr sz="1100" b="1" spc="-10" dirty="0">
                <a:solidFill>
                  <a:srgbClr val="3A3838"/>
                </a:solidFill>
                <a:latin typeface="Calibri"/>
                <a:cs typeface="Calibri"/>
              </a:rPr>
              <a:t>4BPRO</a:t>
            </a:r>
            <a:r>
              <a:rPr sz="1100" b="1" dirty="0">
                <a:solidFill>
                  <a:srgbClr val="3A3838"/>
                </a:solidFill>
                <a:latin typeface="Calibri"/>
                <a:cs typeface="Calibri"/>
              </a:rPr>
              <a:t>	</a:t>
            </a:r>
            <a:r>
              <a:rPr sz="1100" b="1" spc="-10" dirty="0">
                <a:solidFill>
                  <a:srgbClr val="3A3838"/>
                </a:solidFill>
                <a:latin typeface="Yu Gothic"/>
                <a:cs typeface="Yu Gothic"/>
              </a:rPr>
              <a:t>グランフェイス</a:t>
            </a:r>
            <a:r>
              <a:rPr sz="1100" b="1" spc="500" dirty="0">
                <a:solidFill>
                  <a:srgbClr val="3A3838"/>
                </a:solidFill>
                <a:latin typeface="Yu Gothic"/>
                <a:cs typeface="Yu Gothic"/>
              </a:rPr>
              <a:t> </a:t>
            </a:r>
            <a:r>
              <a:rPr sz="1100" b="1" spc="-10" dirty="0">
                <a:solidFill>
                  <a:srgbClr val="3A3838"/>
                </a:solidFill>
                <a:latin typeface="Yu Gothic"/>
                <a:cs typeface="Yu Gothic"/>
              </a:rPr>
              <a:t>ホットクレンジングジェル</a:t>
            </a:r>
            <a:endParaRPr sz="1100" dirty="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・温めながら汚れを落とす</a:t>
            </a:r>
            <a:endParaRPr sz="1100" dirty="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・リンゴ幹細胞</a:t>
            </a:r>
            <a:endParaRPr sz="1100" dirty="0">
              <a:latin typeface="Yu Gothic"/>
              <a:cs typeface="Yu Gothic"/>
            </a:endParaRPr>
          </a:p>
          <a:p>
            <a:pPr marL="315595">
              <a:lnSpc>
                <a:spcPct val="100000"/>
              </a:lnSpc>
              <a:spcBef>
                <a:spcPts val="560"/>
              </a:spcBef>
            </a:pPr>
            <a:r>
              <a:rPr sz="2000" spc="-20" dirty="0">
                <a:solidFill>
                  <a:srgbClr val="767070"/>
                </a:solidFill>
                <a:latin typeface="HGPMinchoE"/>
                <a:cs typeface="HGPMinchoE"/>
              </a:rPr>
              <a:t>光フェイシャル</a:t>
            </a:r>
            <a:endParaRPr sz="2000" dirty="0">
              <a:latin typeface="HGPMinchoE"/>
              <a:cs typeface="HGPMincho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08047" y="1375322"/>
            <a:ext cx="15449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0545" algn="l"/>
              </a:tabLst>
            </a:pPr>
            <a:r>
              <a:rPr sz="1100" b="1" spc="-10" dirty="0">
                <a:solidFill>
                  <a:srgbClr val="3A3838"/>
                </a:solidFill>
                <a:latin typeface="Calibri"/>
                <a:cs typeface="Calibri"/>
              </a:rPr>
              <a:t>4BPRO</a:t>
            </a:r>
            <a:r>
              <a:rPr sz="1100" b="1" dirty="0">
                <a:solidFill>
                  <a:srgbClr val="3A3838"/>
                </a:solidFill>
                <a:latin typeface="Calibri"/>
                <a:cs typeface="Calibri"/>
              </a:rPr>
              <a:t>	</a:t>
            </a:r>
            <a:r>
              <a:rPr sz="1100" b="1" spc="-10" dirty="0">
                <a:solidFill>
                  <a:srgbClr val="3A3838"/>
                </a:solidFill>
                <a:latin typeface="Yu Gothic"/>
                <a:cs typeface="Yu Gothic"/>
              </a:rPr>
              <a:t>グランフェイス</a:t>
            </a:r>
            <a:endParaRPr sz="1100">
              <a:latin typeface="Yu Gothic"/>
              <a:cs typeface="Yu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08047" y="1543010"/>
            <a:ext cx="93214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 err="1">
                <a:solidFill>
                  <a:srgbClr val="3A3838"/>
                </a:solidFill>
                <a:latin typeface="Yu Gothic"/>
                <a:cs typeface="Yu Gothic"/>
              </a:rPr>
              <a:t>ウォッシュ</a:t>
            </a:r>
            <a:r>
              <a:rPr lang="ja-JP" altLang="en-US" sz="1100" b="1" spc="-10" dirty="0">
                <a:solidFill>
                  <a:srgbClr val="3A3838"/>
                </a:solidFill>
                <a:latin typeface="Yu Gothic"/>
                <a:cs typeface="Yu Gothic"/>
              </a:rPr>
              <a:t>⁺</a:t>
            </a:r>
            <a:endParaRPr sz="1100" dirty="0">
              <a:latin typeface="Yu Gothic"/>
              <a:cs typeface="Yu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80878" y="1706774"/>
            <a:ext cx="1846580" cy="5283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・濃密な泡で汚れを絡めとる</a:t>
            </a:r>
            <a:endParaRPr sz="1100" dirty="0">
              <a:latin typeface="Yu Gothic"/>
              <a:cs typeface="Yu Gothic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・炭酸洗顔</a:t>
            </a:r>
            <a:endParaRPr sz="1100" dirty="0">
              <a:latin typeface="Yu Gothic"/>
              <a:cs typeface="Yu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89305" y="3313553"/>
            <a:ext cx="156781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100" spc="-5" dirty="0">
                <a:solidFill>
                  <a:srgbClr val="767070"/>
                </a:solidFill>
                <a:latin typeface="Yu Gothic"/>
                <a:cs typeface="Yu Gothic"/>
              </a:rPr>
              <a:t>脱毛効果、美肌効果、</a:t>
            </a:r>
            <a:r>
              <a:rPr sz="1100" dirty="0">
                <a:solidFill>
                  <a:srgbClr val="767070"/>
                </a:solidFill>
                <a:latin typeface="Yu Gothic"/>
                <a:cs typeface="Yu Gothic"/>
              </a:rPr>
              <a:t> </a:t>
            </a:r>
            <a:r>
              <a:rPr sz="1100" spc="-5" dirty="0">
                <a:solidFill>
                  <a:srgbClr val="767070"/>
                </a:solidFill>
                <a:latin typeface="Yu Gothic"/>
                <a:cs typeface="Yu Gothic"/>
              </a:rPr>
              <a:t>安全性が高い業務用機器</a:t>
            </a:r>
            <a:endParaRPr sz="1100">
              <a:latin typeface="Yu Gothic"/>
              <a:cs typeface="Yu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59649" y="2692072"/>
            <a:ext cx="4789170" cy="578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u="sng" spc="-20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HGSGothicM"/>
                <a:cs typeface="HGSGothicM"/>
              </a:rPr>
              <a:t>最新マシーンでお肌内部の細胞にアプローチ</a:t>
            </a:r>
            <a:endParaRPr sz="1400" dirty="0">
              <a:latin typeface="HGSGothicM"/>
              <a:cs typeface="HGSGothicM"/>
            </a:endParaRPr>
          </a:p>
          <a:p>
            <a:pPr marL="767080">
              <a:lnSpc>
                <a:spcPct val="100000"/>
              </a:lnSpc>
              <a:spcBef>
                <a:spcPts val="1230"/>
              </a:spcBef>
              <a:tabLst>
                <a:tab pos="3099435" algn="l"/>
              </a:tabLst>
            </a:pPr>
            <a:r>
              <a:rPr sz="1200" b="1" spc="-10" dirty="0">
                <a:solidFill>
                  <a:srgbClr val="3A3838"/>
                </a:solidFill>
                <a:latin typeface="Calibri"/>
                <a:cs typeface="Calibri"/>
              </a:rPr>
              <a:t>CLEAR/SP</a:t>
            </a:r>
            <a:r>
              <a:rPr sz="1200" b="1" dirty="0">
                <a:solidFill>
                  <a:srgbClr val="3A3838"/>
                </a:solidFill>
                <a:latin typeface="Yu Gothic"/>
                <a:cs typeface="Yu Gothic"/>
              </a:rPr>
              <a:t>シリー</a:t>
            </a:r>
            <a:r>
              <a:rPr sz="1200" b="1" spc="-50" dirty="0">
                <a:solidFill>
                  <a:srgbClr val="3A3838"/>
                </a:solidFill>
                <a:latin typeface="Yu Gothic"/>
                <a:cs typeface="Yu Gothic"/>
              </a:rPr>
              <a:t>ズ</a:t>
            </a:r>
            <a:r>
              <a:rPr sz="1200" b="1" dirty="0">
                <a:solidFill>
                  <a:srgbClr val="3A3838"/>
                </a:solidFill>
                <a:latin typeface="Yu Gothic"/>
                <a:cs typeface="Yu Gothic"/>
              </a:rPr>
              <a:t>	ファストヒアローショ</a:t>
            </a:r>
            <a:r>
              <a:rPr sz="1200" b="1" spc="-50" dirty="0">
                <a:solidFill>
                  <a:srgbClr val="3A3838"/>
                </a:solidFill>
                <a:latin typeface="Yu Gothic"/>
                <a:cs typeface="Yu Gothic"/>
              </a:rPr>
              <a:t>ン</a:t>
            </a:r>
            <a:endParaRPr sz="1200" dirty="0">
              <a:latin typeface="Yu Gothic"/>
              <a:cs typeface="Yu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56673" y="3328173"/>
            <a:ext cx="17068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美容成分がたっぷり入った専用ジェル</a:t>
            </a:r>
            <a:endParaRPr sz="1100">
              <a:latin typeface="Yu Gothic"/>
              <a:cs typeface="Yu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14938" y="3884007"/>
            <a:ext cx="3409315" cy="6680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963294">
              <a:lnSpc>
                <a:spcPct val="100000"/>
              </a:lnSpc>
              <a:spcBef>
                <a:spcPts val="670"/>
              </a:spcBef>
            </a:pPr>
            <a:r>
              <a:rPr sz="2000" spc="-30" dirty="0">
                <a:solidFill>
                  <a:srgbClr val="767070"/>
                </a:solidFill>
                <a:latin typeface="HGPMinchoE"/>
                <a:cs typeface="HGPMinchoE"/>
              </a:rPr>
              <a:t>お仕上げ</a:t>
            </a:r>
            <a:endParaRPr sz="2000">
              <a:latin typeface="HGPMinchoE"/>
              <a:cs typeface="HGPMincho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400" u="sng" spc="-20" dirty="0">
                <a:solidFill>
                  <a:srgbClr val="767070"/>
                </a:solidFill>
                <a:uFill>
                  <a:solidFill>
                    <a:srgbClr val="767070"/>
                  </a:solidFill>
                </a:uFill>
                <a:latin typeface="HGSGothicM"/>
                <a:cs typeface="HGSGothicM"/>
              </a:rPr>
              <a:t>お肌の保水・保湿・保護を行い潤い美肌に</a:t>
            </a:r>
            <a:endParaRPr sz="1400">
              <a:latin typeface="HGSGothicM"/>
              <a:cs typeface="HGSGothic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89006" y="4687703"/>
            <a:ext cx="1287780" cy="84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</a:pPr>
            <a:r>
              <a:rPr sz="1100" b="1" spc="-25" dirty="0">
                <a:solidFill>
                  <a:srgbClr val="3A3838"/>
                </a:solidFill>
                <a:latin typeface="Calibri"/>
                <a:cs typeface="Calibri"/>
              </a:rPr>
              <a:t>4B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15"/>
              </a:lnSpc>
            </a:pPr>
            <a:r>
              <a:rPr sz="1100" b="1" spc="-10" dirty="0">
                <a:solidFill>
                  <a:srgbClr val="3A3838"/>
                </a:solidFill>
                <a:latin typeface="Yu Gothic"/>
                <a:cs typeface="Yu Gothic"/>
              </a:rPr>
              <a:t>エピアフタージェル</a:t>
            </a:r>
            <a:endParaRPr sz="1100">
              <a:latin typeface="Yu Gothic"/>
              <a:cs typeface="Yu Gothic"/>
            </a:endParaRPr>
          </a:p>
          <a:p>
            <a:pPr marL="19685">
              <a:lnSpc>
                <a:spcPct val="100000"/>
              </a:lnSpc>
              <a:spcBef>
                <a:spcPts val="535"/>
              </a:spcBef>
            </a:pPr>
            <a:r>
              <a:rPr sz="1100" dirty="0">
                <a:solidFill>
                  <a:srgbClr val="767070"/>
                </a:solidFill>
                <a:latin typeface="Yu Gothic"/>
                <a:cs typeface="Yu Gothic"/>
              </a:rPr>
              <a:t>・</a:t>
            </a:r>
            <a:r>
              <a:rPr sz="1100" spc="-10" dirty="0">
                <a:solidFill>
                  <a:srgbClr val="767070"/>
                </a:solidFill>
                <a:latin typeface="Calibri"/>
                <a:cs typeface="Calibri"/>
              </a:rPr>
              <a:t>1</a:t>
            </a: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本で保水・保湿</a:t>
            </a:r>
            <a:endParaRPr sz="1100">
              <a:latin typeface="Yu Gothic"/>
              <a:cs typeface="Yu Gothic"/>
            </a:endParaRPr>
          </a:p>
          <a:p>
            <a:pPr marL="19685">
              <a:lnSpc>
                <a:spcPct val="100000"/>
              </a:lnSpc>
              <a:spcBef>
                <a:spcPts val="660"/>
              </a:spcBef>
            </a:pP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・鎮静効果</a:t>
            </a:r>
            <a:endParaRPr sz="1100">
              <a:latin typeface="Yu Gothic"/>
              <a:cs typeface="Yu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4293" y="4687703"/>
            <a:ext cx="1986914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</a:pPr>
            <a:r>
              <a:rPr sz="1100" b="1" spc="-25" dirty="0">
                <a:solidFill>
                  <a:srgbClr val="3A3838"/>
                </a:solidFill>
                <a:latin typeface="Calibri"/>
                <a:cs typeface="Calibri"/>
              </a:rPr>
              <a:t>4B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15"/>
              </a:lnSpc>
            </a:pPr>
            <a:r>
              <a:rPr sz="1100" b="1" spc="-10" dirty="0">
                <a:solidFill>
                  <a:srgbClr val="3A3838"/>
                </a:solidFill>
                <a:latin typeface="Yu Gothic"/>
                <a:cs typeface="Yu Gothic"/>
              </a:rPr>
              <a:t>サンプロテクターエッセンス＋</a:t>
            </a:r>
            <a:endParaRPr sz="1100">
              <a:latin typeface="Yu Gothic"/>
              <a:cs typeface="Yu Gothic"/>
            </a:endParaRPr>
          </a:p>
          <a:p>
            <a:pPr marL="73660">
              <a:lnSpc>
                <a:spcPct val="100000"/>
              </a:lnSpc>
              <a:spcBef>
                <a:spcPts val="705"/>
              </a:spcBef>
            </a:pP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・ブルーライトからも保護</a:t>
            </a:r>
            <a:endParaRPr sz="1100">
              <a:latin typeface="Yu Gothic"/>
              <a:cs typeface="Yu Gothic"/>
            </a:endParaRPr>
          </a:p>
          <a:p>
            <a:pPr marL="73660">
              <a:lnSpc>
                <a:spcPct val="100000"/>
              </a:lnSpc>
              <a:spcBef>
                <a:spcPts val="655"/>
              </a:spcBef>
            </a:pP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・美容成分配合</a:t>
            </a:r>
            <a:endParaRPr sz="1100">
              <a:latin typeface="Yu Gothic"/>
              <a:cs typeface="Yu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10849" y="848941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A3838"/>
                </a:solidFill>
                <a:latin typeface="HGSMinchoE"/>
                <a:cs typeface="HGSMinchoE"/>
              </a:rPr>
              <a:t>初回モニター割</a:t>
            </a:r>
            <a:endParaRPr sz="1800">
              <a:latin typeface="HGSMinchoE"/>
              <a:cs typeface="HGSMincho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41912" y="1135453"/>
            <a:ext cx="1365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3A3838"/>
                </a:solidFill>
                <a:latin typeface="HGSMinchoE"/>
                <a:cs typeface="HGSMinchoE"/>
              </a:rPr>
              <a:t>20</a:t>
            </a:r>
            <a:r>
              <a:rPr sz="2400" spc="-10" dirty="0">
                <a:solidFill>
                  <a:srgbClr val="3A3838"/>
                </a:solidFill>
                <a:latin typeface="HGSMinchoE"/>
                <a:cs typeface="HGSMinchoE"/>
              </a:rPr>
              <a:t>％off</a:t>
            </a:r>
            <a:endParaRPr sz="2400" dirty="0">
              <a:latin typeface="HGSMinchoE"/>
              <a:cs typeface="HGSMincho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59246" y="6054132"/>
            <a:ext cx="13468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767070"/>
                </a:solidFill>
                <a:latin typeface="Yu Gothic"/>
                <a:cs typeface="Yu Gothic"/>
              </a:rPr>
              <a:t>・</a:t>
            </a:r>
            <a:r>
              <a:rPr sz="1100" spc="-10" dirty="0">
                <a:solidFill>
                  <a:srgbClr val="767070"/>
                </a:solidFill>
                <a:latin typeface="Calibri"/>
                <a:cs typeface="Calibri"/>
              </a:rPr>
              <a:t>1</a:t>
            </a:r>
            <a:r>
              <a:rPr sz="1100" spc="-10" dirty="0">
                <a:solidFill>
                  <a:srgbClr val="767070"/>
                </a:solidFill>
                <a:latin typeface="Yu Gothic"/>
                <a:cs typeface="Yu Gothic"/>
              </a:rPr>
              <a:t>剤式の炭酸パック</a:t>
            </a:r>
            <a:endParaRPr sz="1100">
              <a:latin typeface="Yu Gothic"/>
              <a:cs typeface="Yu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59246" y="6389369"/>
            <a:ext cx="22529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767070"/>
                </a:solidFill>
                <a:latin typeface="Yu Gothic"/>
                <a:cs typeface="Yu Gothic"/>
              </a:rPr>
              <a:t>・炭酸で血行促進・美肌効果アップ</a:t>
            </a:r>
            <a:endParaRPr sz="1100">
              <a:latin typeface="Yu Gothic"/>
              <a:cs typeface="Yu Gothic"/>
            </a:endParaRPr>
          </a:p>
        </p:txBody>
      </p:sp>
      <p:pic>
        <p:nvPicPr>
          <p:cNvPr id="42" name="図 41" descr="座る, テーブル, ボトル, モニタ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D1DED72-F1C6-030C-F633-EAB770A7D0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9600" y="1489391"/>
            <a:ext cx="183650" cy="8514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74</Words>
  <Application>Microsoft Office PowerPoint</Application>
  <PresentationFormat>A4 210 x 297 mm</PresentationFormat>
  <Paragraphs>31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HGPMinchoB</vt:lpstr>
      <vt:lpstr>HGPMinchoE</vt:lpstr>
      <vt:lpstr>HGSGothicM</vt:lpstr>
      <vt:lpstr>HGSMinchoE</vt:lpstr>
      <vt:lpstr>Yu Gothic</vt:lpstr>
      <vt:lpstr>Calibri</vt:lpstr>
      <vt:lpstr>Cambria</vt:lpstr>
      <vt:lpstr>Office Theme</vt:lpstr>
      <vt:lpstr>光フェイシャル¥10,000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光フェイシャル\10,000</dc:title>
  <dc:creator>【営業】 共有アカウント</dc:creator>
  <cp:lastModifiedBy>araki@nbs-nbs.com</cp:lastModifiedBy>
  <cp:revision>2</cp:revision>
  <dcterms:created xsi:type="dcterms:W3CDTF">2025-05-27T06:08:43Z</dcterms:created>
  <dcterms:modified xsi:type="dcterms:W3CDTF">2025-06-24T06:46:49Z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2023-10-12T00:00:00Z</vt:filetime>
  </property>
  <property fmtid="{D5CDD505-2E9C-101B-9397-08002B2CF9AE}" pid="3" name="Creator">
    <vt:lpwstr>PowerPoint 用 Acrobat PDFMaker 23</vt:lpwstr>
  </property>
  <property fmtid="{D5CDD505-2E9C-101B-9397-08002B2CF9AE}" pid="4" name="LastSaved">
    <vt:filetime>2025-05-27T00:00:00Z</vt:filetime>
  </property>
  <property fmtid="{D5CDD505-2E9C-101B-9397-08002B2CF9AE}" pid="5" name="Producer">
    <vt:lpwstr>Adobe PDF Library 23.6.96</vt:lpwstr>
  </property>
</Properties>
</file>