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256" y="1181102"/>
            <a:ext cx="5577588" cy="3581399"/>
          </a:xfrm>
        </p:spPr>
        <p:txBody>
          <a:bodyPr anchor="b">
            <a:normAutofit/>
          </a:bodyPr>
          <a:lstStyle>
            <a:lvl1pPr algn="l">
              <a:defRPr sz="29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256" y="5075227"/>
            <a:ext cx="5577588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463"/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1548" y="647702"/>
            <a:ext cx="1861503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0053" y="647702"/>
            <a:ext cx="6598141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6" y="2362200"/>
            <a:ext cx="6253163" cy="2400300"/>
          </a:xfrm>
        </p:spPr>
        <p:txBody>
          <a:bodyPr anchor="b">
            <a:normAutofit/>
          </a:bodyPr>
          <a:lstStyle>
            <a:lvl1pPr>
              <a:defRPr sz="43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9726" y="5067300"/>
            <a:ext cx="6253163" cy="87630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  <a:lvl2pPr marL="37148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6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1" y="1825625"/>
            <a:ext cx="40552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826" y="1825625"/>
            <a:ext cx="40862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3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52" y="647702"/>
            <a:ext cx="863299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889" y="1879602"/>
            <a:ext cx="4190702" cy="675641"/>
          </a:xfrm>
        </p:spPr>
        <p:txBody>
          <a:bodyPr anchor="b">
            <a:noAutofit/>
          </a:bodyPr>
          <a:lstStyle>
            <a:lvl1pPr marL="0" indent="0">
              <a:buNone/>
              <a:defRPr sz="1463" b="1" cap="all" spc="244" baseline="0"/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889" y="2560955"/>
            <a:ext cx="4190702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1710" y="1879602"/>
            <a:ext cx="4211340" cy="675641"/>
          </a:xfrm>
        </p:spPr>
        <p:txBody>
          <a:bodyPr anchor="b">
            <a:noAutofit/>
          </a:bodyPr>
          <a:lstStyle>
            <a:lvl1pPr marL="0" indent="0">
              <a:buNone/>
              <a:defRPr sz="1463" b="1" cap="all" spc="244" baseline="0"/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1710" y="2560955"/>
            <a:ext cx="4211340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52" y="647700"/>
            <a:ext cx="3347219" cy="1714500"/>
          </a:xfrm>
        </p:spPr>
        <p:txBody>
          <a:bodyPr anchor="b"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404" y="914403"/>
            <a:ext cx="4661647" cy="502919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052" y="2697482"/>
            <a:ext cx="3347219" cy="3246119"/>
          </a:xfrm>
        </p:spPr>
        <p:txBody>
          <a:bodyPr/>
          <a:lstStyle>
            <a:lvl1pPr marL="0" indent="0">
              <a:buNone/>
              <a:defRPr sz="1300"/>
            </a:lvl1pPr>
            <a:lvl2pPr marL="371484" indent="0">
              <a:buNone/>
              <a:defRPr sz="1138"/>
            </a:lvl2pPr>
            <a:lvl3pPr marL="742969" indent="0">
              <a:buNone/>
              <a:defRPr sz="975"/>
            </a:lvl3pPr>
            <a:lvl4pPr marL="1114453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6" indent="0">
              <a:buNone/>
              <a:defRPr sz="813"/>
            </a:lvl7pPr>
            <a:lvl8pPr marL="2600390" indent="0">
              <a:buNone/>
              <a:defRPr sz="813"/>
            </a:lvl8pPr>
            <a:lvl9pPr marL="2971874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52" y="647700"/>
            <a:ext cx="3347219" cy="1714500"/>
          </a:xfrm>
        </p:spPr>
        <p:txBody>
          <a:bodyPr anchor="b"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57700" y="914403"/>
            <a:ext cx="4705350" cy="5029199"/>
          </a:xfrm>
        </p:spPr>
        <p:txBody>
          <a:bodyPr/>
          <a:lstStyle>
            <a:lvl1pPr marL="0" indent="0">
              <a:buNone/>
              <a:defRPr sz="2600"/>
            </a:lvl1pPr>
            <a:lvl2pPr marL="371484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052" y="2697480"/>
            <a:ext cx="3347219" cy="3171508"/>
          </a:xfrm>
        </p:spPr>
        <p:txBody>
          <a:bodyPr/>
          <a:lstStyle>
            <a:lvl1pPr marL="0" indent="0">
              <a:buNone/>
              <a:defRPr sz="1300"/>
            </a:lvl1pPr>
            <a:lvl2pPr marL="371484" indent="0">
              <a:buNone/>
              <a:defRPr sz="1138"/>
            </a:lvl2pPr>
            <a:lvl3pPr marL="742969" indent="0">
              <a:buNone/>
              <a:defRPr sz="975"/>
            </a:lvl3pPr>
            <a:lvl4pPr marL="1114453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6" indent="0">
              <a:buNone/>
              <a:defRPr sz="813"/>
            </a:lvl7pPr>
            <a:lvl8pPr marL="2600390" indent="0">
              <a:buNone/>
              <a:defRPr sz="813"/>
            </a:lvl8pPr>
            <a:lvl9pPr marL="2971874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52" y="647703"/>
            <a:ext cx="863299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053" y="2095500"/>
            <a:ext cx="862944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051" y="6332541"/>
            <a:ext cx="244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1" spc="81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764" y="6332541"/>
            <a:ext cx="2848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 b="1" spc="81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8857" y="6332541"/>
            <a:ext cx="438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 b="1" spc="81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742969" rtl="0" eaLnBrk="1" latinLnBrk="0" hangingPunct="1">
        <a:lnSpc>
          <a:spcPct val="120000"/>
        </a:lnSpc>
        <a:spcBef>
          <a:spcPct val="0"/>
        </a:spcBef>
        <a:buNone/>
        <a:defRPr sz="2925" kern="1200" cap="all" spc="244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185742" indent="-185742" algn="l" defTabSz="742969" rtl="0" eaLnBrk="1" latinLnBrk="0" hangingPunct="1">
        <a:lnSpc>
          <a:spcPct val="120000"/>
        </a:lnSpc>
        <a:spcBef>
          <a:spcPts val="813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185742" algn="l" defTabSz="742969" rtl="0" eaLnBrk="1" latinLnBrk="0" hangingPunct="1">
        <a:lnSpc>
          <a:spcPct val="120000"/>
        </a:lnSpc>
        <a:spcBef>
          <a:spcPts val="406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928711" indent="-185742" algn="l" defTabSz="742969" rtl="0" eaLnBrk="1" latinLnBrk="0" hangingPunct="1">
        <a:lnSpc>
          <a:spcPct val="120000"/>
        </a:lnSpc>
        <a:spcBef>
          <a:spcPts val="406"/>
        </a:spcBef>
        <a:buClr>
          <a:schemeClr val="tx1"/>
        </a:buClr>
        <a:buSzPct val="75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96" indent="-185742" algn="l" defTabSz="742969" rtl="0" eaLnBrk="1" latinLnBrk="0" hangingPunct="1">
        <a:lnSpc>
          <a:spcPct val="120000"/>
        </a:lnSpc>
        <a:spcBef>
          <a:spcPts val="406"/>
        </a:spcBef>
        <a:buClr>
          <a:schemeClr val="tx1"/>
        </a:buClr>
        <a:buSzPct val="75000"/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1671680" indent="-185742" algn="l" defTabSz="742969" rtl="0" eaLnBrk="1" latinLnBrk="0" hangingPunct="1">
        <a:lnSpc>
          <a:spcPct val="120000"/>
        </a:lnSpc>
        <a:spcBef>
          <a:spcPts val="406"/>
        </a:spcBef>
        <a:buClr>
          <a:schemeClr val="tx1"/>
        </a:buClr>
        <a:buSzPct val="75000"/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洗面道具, 座る, テーブル, カウンター が含まれている画像&#10;&#10;自動的に生成された説明">
            <a:extLst>
              <a:ext uri="{FF2B5EF4-FFF2-40B4-BE49-F238E27FC236}">
                <a16:creationId xmlns:a16="http://schemas.microsoft.com/office/drawing/2014/main" id="{9B630648-2CB9-8BD9-3E3F-30F3A6D15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12954" r="6991" b="5044"/>
          <a:stretch/>
        </p:blipFill>
        <p:spPr>
          <a:xfrm>
            <a:off x="0" y="0"/>
            <a:ext cx="9906000" cy="6025739"/>
          </a:xfrm>
          <a:prstGeom prst="rect">
            <a:avLst/>
          </a:prstGeom>
          <a:noFill/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AD6316-00B2-87C2-C888-F06B3E16826C}"/>
              </a:ext>
            </a:extLst>
          </p:cNvPr>
          <p:cNvSpPr txBox="1"/>
          <p:nvPr/>
        </p:nvSpPr>
        <p:spPr>
          <a:xfrm>
            <a:off x="0" y="6025739"/>
            <a:ext cx="54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Ａ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</a:t>
            </a:r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グランフェイスウォッシュ　　　　　　　　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4,620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endParaRPr kumimoji="1" lang="en-US" altLang="ja-JP" sz="12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Ｂ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</a:t>
            </a:r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グランフェイスホットクレンジングジェル　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5,280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endParaRPr lang="en-US" altLang="ja-JP" sz="11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Ｃ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</a:t>
            </a:r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グランフェイスローション　　　　　　　　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5,940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3B6957-4215-834B-C94E-87643CA1FF52}"/>
              </a:ext>
            </a:extLst>
          </p:cNvPr>
          <p:cNvSpPr txBox="1"/>
          <p:nvPr/>
        </p:nvSpPr>
        <p:spPr>
          <a:xfrm>
            <a:off x="3805645" y="243741"/>
            <a:ext cx="51032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4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素肌美</a:t>
            </a:r>
            <a:r>
              <a:rPr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を実現する。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EAD337-DF0D-7669-A16F-5EBBEABC94D8}"/>
              </a:ext>
            </a:extLst>
          </p:cNvPr>
          <p:cNvSpPr txBox="1"/>
          <p:nvPr/>
        </p:nvSpPr>
        <p:spPr>
          <a:xfrm>
            <a:off x="4720045" y="995313"/>
            <a:ext cx="497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毎日のお手入れに少しの高級感を。</a:t>
            </a:r>
            <a:endParaRPr kumimoji="1" lang="en-US" altLang="ja-JP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r"/>
            <a:r>
              <a:rPr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気になる毛穴やエイジングにアプローチ</a:t>
            </a:r>
            <a:endParaRPr kumimoji="1" lang="ja-JP" altLang="en-US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F74DCF1-49C7-3E3C-3E7E-10CAF0A46755}"/>
              </a:ext>
            </a:extLst>
          </p:cNvPr>
          <p:cNvSpPr/>
          <p:nvPr/>
        </p:nvSpPr>
        <p:spPr>
          <a:xfrm>
            <a:off x="2171705" y="5642835"/>
            <a:ext cx="243840" cy="230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B0B331-403B-A369-C77E-EBD1B7629E9B}"/>
              </a:ext>
            </a:extLst>
          </p:cNvPr>
          <p:cNvSpPr txBox="1"/>
          <p:nvPr/>
        </p:nvSpPr>
        <p:spPr>
          <a:xfrm>
            <a:off x="2062848" y="5588836"/>
            <a:ext cx="461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A</a:t>
            </a:r>
            <a:endParaRPr kumimoji="1" lang="ja-JP" altLang="en-US" sz="1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45DB9B7-5B06-6AE6-B01E-6BF8D92EF112}"/>
              </a:ext>
            </a:extLst>
          </p:cNvPr>
          <p:cNvSpPr/>
          <p:nvPr/>
        </p:nvSpPr>
        <p:spPr>
          <a:xfrm>
            <a:off x="3683725" y="5642835"/>
            <a:ext cx="243840" cy="230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5059C82-24FB-0EDF-1BF8-863791907B55}"/>
              </a:ext>
            </a:extLst>
          </p:cNvPr>
          <p:cNvSpPr/>
          <p:nvPr/>
        </p:nvSpPr>
        <p:spPr>
          <a:xfrm>
            <a:off x="4904015" y="5642835"/>
            <a:ext cx="243840" cy="230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9AC8E78-D764-19F2-BC94-42B7B0801722}"/>
              </a:ext>
            </a:extLst>
          </p:cNvPr>
          <p:cNvSpPr/>
          <p:nvPr/>
        </p:nvSpPr>
        <p:spPr>
          <a:xfrm>
            <a:off x="6068783" y="5642835"/>
            <a:ext cx="243840" cy="230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744665C-C2F7-979F-D7A5-847A841D95F6}"/>
              </a:ext>
            </a:extLst>
          </p:cNvPr>
          <p:cNvSpPr/>
          <p:nvPr/>
        </p:nvSpPr>
        <p:spPr>
          <a:xfrm>
            <a:off x="7500247" y="5642835"/>
            <a:ext cx="243840" cy="230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1C4727C-5FB0-5C09-1AD3-D1C25D740C51}"/>
              </a:ext>
            </a:extLst>
          </p:cNvPr>
          <p:cNvSpPr txBox="1"/>
          <p:nvPr/>
        </p:nvSpPr>
        <p:spPr>
          <a:xfrm>
            <a:off x="3682066" y="5606389"/>
            <a:ext cx="25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</a:t>
            </a:r>
            <a:endParaRPr kumimoji="1" lang="ja-JP" altLang="en-US" sz="1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784419-CEC7-B373-670D-F7D1A7B47EE3}"/>
              </a:ext>
            </a:extLst>
          </p:cNvPr>
          <p:cNvSpPr txBox="1"/>
          <p:nvPr/>
        </p:nvSpPr>
        <p:spPr>
          <a:xfrm>
            <a:off x="4927691" y="5596116"/>
            <a:ext cx="19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C</a:t>
            </a:r>
            <a:endParaRPr kumimoji="1" lang="ja-JP" altLang="en-US" sz="1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C4F42E-0623-DFC9-DC83-FCC86B4624DE}"/>
              </a:ext>
            </a:extLst>
          </p:cNvPr>
          <p:cNvSpPr txBox="1"/>
          <p:nvPr/>
        </p:nvSpPr>
        <p:spPr>
          <a:xfrm>
            <a:off x="6070996" y="5596116"/>
            <a:ext cx="24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D</a:t>
            </a:r>
            <a:endParaRPr kumimoji="1" lang="ja-JP" altLang="en-US" sz="1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164517-81CA-1CD2-9064-5ABA0F1BEE1A}"/>
              </a:ext>
            </a:extLst>
          </p:cNvPr>
          <p:cNvSpPr txBox="1"/>
          <p:nvPr/>
        </p:nvSpPr>
        <p:spPr>
          <a:xfrm>
            <a:off x="7490455" y="5606389"/>
            <a:ext cx="24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</a:t>
            </a:r>
            <a:endParaRPr kumimoji="1" lang="ja-JP" altLang="en-US" sz="1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0435EB-CA11-DBCE-6007-5E0C45F447B6}"/>
              </a:ext>
            </a:extLst>
          </p:cNvPr>
          <p:cNvSpPr txBox="1"/>
          <p:nvPr/>
        </p:nvSpPr>
        <p:spPr>
          <a:xfrm>
            <a:off x="5421086" y="6025739"/>
            <a:ext cx="446314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Ｄ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</a:t>
            </a:r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グランフェイスセラム　　　　 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13,200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lang="ja-JP" altLang="en-US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endParaRPr kumimoji="1" lang="ja-JP" altLang="en-US" sz="11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Ｅ</a:t>
            </a:r>
            <a:r>
              <a:rPr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.</a:t>
            </a:r>
            <a:r>
              <a:rPr kumimoji="1" lang="ja-JP" altLang="en-US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グランフェイスクリーム　　　 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</a:t>
            </a:r>
            <a:r>
              <a:rPr kumimoji="1" lang="en-US" altLang="ja-JP" sz="16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6,160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税込</a:t>
            </a:r>
            <a:r>
              <a:rPr kumimoji="1" lang="en-US" altLang="ja-JP" sz="1100" dirty="0">
                <a:solidFill>
                  <a:schemeClr val="bg2">
                    <a:lumMod val="2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 </a:t>
            </a:r>
          </a:p>
          <a:p>
            <a:endParaRPr kumimoji="1" lang="en-US" altLang="ja-JP" sz="1100" dirty="0">
              <a:solidFill>
                <a:schemeClr val="bg2">
                  <a:lumMod val="2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228772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游明朝 Demibold</vt:lpstr>
      <vt:lpstr>Arial</vt:lpstr>
      <vt:lpstr>Grandview</vt:lpstr>
      <vt:lpstr>Grandview Display</vt:lpstr>
      <vt:lpstr>CitationVTI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山城 賢</cp:lastModifiedBy>
  <cp:revision>15</cp:revision>
  <cp:lastPrinted>2023-07-06T02:19:12Z</cp:lastPrinted>
  <dcterms:created xsi:type="dcterms:W3CDTF">2023-06-30T02:22:26Z</dcterms:created>
  <dcterms:modified xsi:type="dcterms:W3CDTF">2023-08-25T07:47:32Z</dcterms:modified>
</cp:coreProperties>
</file>