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72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30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50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68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94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32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39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6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56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1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58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8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BF2C-BFE5-426E-BAD3-0610B16C63D2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8B63-6811-43F3-8B7A-FDDD9D592E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4BF304-5185-C698-8A2A-CA097D06F043}"/>
              </a:ext>
            </a:extLst>
          </p:cNvPr>
          <p:cNvSpPr txBox="1"/>
          <p:nvPr/>
        </p:nvSpPr>
        <p:spPr>
          <a:xfrm>
            <a:off x="108000" y="-720000"/>
            <a:ext cx="5112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ja-JP" altLang="en-US" sz="41300" spc="100" dirty="0">
                <a:solidFill>
                  <a:schemeClr val="bg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髭</a:t>
            </a:r>
            <a:endParaRPr kumimoji="1" lang="en-US" altLang="ja-JP" sz="41300" spc="100" dirty="0">
              <a:solidFill>
                <a:schemeClr val="bg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5" name="図 4" descr="テーブルの上にあるリモコン&#10;&#10;低い精度で自動的に生成された説明">
            <a:extLst>
              <a:ext uri="{FF2B5EF4-FFF2-40B4-BE49-F238E27FC236}">
                <a16:creationId xmlns:a16="http://schemas.microsoft.com/office/drawing/2014/main" id="{DBD6E9B4-2141-DF21-0B5A-1596E1468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240000">
            <a:off x="3168000" y="1440000"/>
            <a:ext cx="6818417" cy="5580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F515FE-E406-C955-BDF0-E08030DC9936}"/>
              </a:ext>
            </a:extLst>
          </p:cNvPr>
          <p:cNvSpPr txBox="1"/>
          <p:nvPr/>
        </p:nvSpPr>
        <p:spPr>
          <a:xfrm>
            <a:off x="900000" y="5364000"/>
            <a:ext cx="17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もいける！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C327055-F0EB-F6C6-E4D0-E7A1CFC03E91}"/>
              </a:ext>
            </a:extLst>
          </p:cNvPr>
          <p:cNvGrpSpPr/>
          <p:nvPr/>
        </p:nvGrpSpPr>
        <p:grpSpPr>
          <a:xfrm>
            <a:off x="8034000" y="4806809"/>
            <a:ext cx="1872000" cy="1018856"/>
            <a:chOff x="8034000" y="4929919"/>
            <a:chExt cx="1872000" cy="1018856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E78265F-07C6-47FD-C084-F2DDA16E97F3}"/>
                </a:ext>
              </a:extLst>
            </p:cNvPr>
            <p:cNvSpPr txBox="1"/>
            <p:nvPr/>
          </p:nvSpPr>
          <p:spPr>
            <a:xfrm>
              <a:off x="8106000" y="5579443"/>
              <a:ext cx="140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57,200</a:t>
              </a:r>
              <a:r>
                <a:rPr kumimoji="1" lang="ja-JP" altLang="en-US" sz="1200" b="1" dirty="0">
                  <a:solidFill>
                    <a:schemeClr val="bg1"/>
                  </a:solidFill>
                  <a:latin typeface="+mn-ea"/>
                </a:rPr>
                <a:t>円</a:t>
              </a:r>
              <a:r>
                <a:rPr kumimoji="1" lang="en-US" altLang="ja-JP" sz="900" b="1" dirty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kumimoji="1" lang="ja-JP" altLang="en-US" sz="900" b="1" dirty="0">
                  <a:solidFill>
                    <a:schemeClr val="bg1"/>
                  </a:solidFill>
                  <a:latin typeface="+mn-ea"/>
                </a:rPr>
                <a:t>税込</a:t>
              </a:r>
              <a:r>
                <a:rPr kumimoji="1" lang="en-US" altLang="ja-JP" sz="900" b="1" dirty="0">
                  <a:solidFill>
                    <a:schemeClr val="bg1"/>
                  </a:solidFill>
                  <a:latin typeface="+mn-ea"/>
                </a:rPr>
                <a:t>)</a:t>
              </a:r>
              <a:endParaRPr kumimoji="1" lang="ja-JP" altLang="en-US" b="1" dirty="0">
                <a:solidFill>
                  <a:schemeClr val="bg1"/>
                </a:solidFill>
                <a:latin typeface="+mn-ea"/>
              </a:endParaRPr>
            </a:p>
          </p:txBody>
        </p:sp>
        <p:pic>
          <p:nvPicPr>
            <p:cNvPr id="15" name="図 14" descr="ロゴ&#10;&#10;自動的に生成された説明">
              <a:extLst>
                <a:ext uri="{FF2B5EF4-FFF2-40B4-BE49-F238E27FC236}">
                  <a16:creationId xmlns:a16="http://schemas.microsoft.com/office/drawing/2014/main" id="{7446AE61-8828-5197-26E5-780E6EDF7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000" y="5053030"/>
              <a:ext cx="1728000" cy="516240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519C9AA-9540-7000-6D52-099191F860A2}"/>
                </a:ext>
              </a:extLst>
            </p:cNvPr>
            <p:cNvSpPr txBox="1"/>
            <p:nvPr/>
          </p:nvSpPr>
          <p:spPr>
            <a:xfrm>
              <a:off x="8034000" y="4929919"/>
              <a:ext cx="187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50"/>
                </a:spcBef>
                <a:spcAft>
                  <a:spcPts val="150"/>
                </a:spcAft>
              </a:pPr>
              <a:r>
                <a:rPr kumimoji="1" lang="ja-JP" altLang="en-US" sz="1000" b="1" spc="100" dirty="0">
                  <a:solidFill>
                    <a:schemeClr val="bg1"/>
                  </a:solidFill>
                </a:rPr>
                <a:t>ヒゲに対応している脱毛器</a:t>
              </a:r>
              <a:endParaRPr kumimoji="1" lang="ja-JP" altLang="en-US" sz="900" b="1" spc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62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15</Words>
  <Application>Microsoft Office PowerPoint</Application>
  <PresentationFormat>A4 210 x 297 mm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HGP行書体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4</cp:revision>
  <dcterms:created xsi:type="dcterms:W3CDTF">2023-03-26T13:56:04Z</dcterms:created>
  <dcterms:modified xsi:type="dcterms:W3CDTF">2023-03-29T12:55:02Z</dcterms:modified>
</cp:coreProperties>
</file>