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220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94C8-A7A5-4B32-8449-4C431AE101A1}" type="datetimeFigureOut">
              <a:rPr kumimoji="1" lang="ja-JP" altLang="en-US" smtClean="0"/>
              <a:t>2022/10/3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7E0B-1128-4709-988E-622865281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725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94C8-A7A5-4B32-8449-4C431AE101A1}" type="datetimeFigureOut">
              <a:rPr kumimoji="1" lang="ja-JP" altLang="en-US" smtClean="0"/>
              <a:t>2022/10/3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7E0B-1128-4709-988E-622865281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962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94C8-A7A5-4B32-8449-4C431AE101A1}" type="datetimeFigureOut">
              <a:rPr kumimoji="1" lang="ja-JP" altLang="en-US" smtClean="0"/>
              <a:t>2022/10/3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7E0B-1128-4709-988E-622865281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6596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94C8-A7A5-4B32-8449-4C431AE101A1}" type="datetimeFigureOut">
              <a:rPr kumimoji="1" lang="ja-JP" altLang="en-US" smtClean="0"/>
              <a:t>2022/10/3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7E0B-1128-4709-988E-622865281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6836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94C8-A7A5-4B32-8449-4C431AE101A1}" type="datetimeFigureOut">
              <a:rPr kumimoji="1" lang="ja-JP" altLang="en-US" smtClean="0"/>
              <a:t>2022/10/3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7E0B-1128-4709-988E-622865281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2362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94C8-A7A5-4B32-8449-4C431AE101A1}" type="datetimeFigureOut">
              <a:rPr kumimoji="1" lang="ja-JP" altLang="en-US" smtClean="0"/>
              <a:t>2022/10/3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7E0B-1128-4709-988E-622865281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5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94C8-A7A5-4B32-8449-4C431AE101A1}" type="datetimeFigureOut">
              <a:rPr kumimoji="1" lang="ja-JP" altLang="en-US" smtClean="0"/>
              <a:t>2022/10/3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7E0B-1128-4709-988E-622865281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1686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94C8-A7A5-4B32-8449-4C431AE101A1}" type="datetimeFigureOut">
              <a:rPr kumimoji="1" lang="ja-JP" altLang="en-US" smtClean="0"/>
              <a:t>2022/10/3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7E0B-1128-4709-988E-622865281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189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94C8-A7A5-4B32-8449-4C431AE101A1}" type="datetimeFigureOut">
              <a:rPr kumimoji="1" lang="ja-JP" altLang="en-US" smtClean="0"/>
              <a:t>2022/10/3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7E0B-1128-4709-988E-622865281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048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94C8-A7A5-4B32-8449-4C431AE101A1}" type="datetimeFigureOut">
              <a:rPr kumimoji="1" lang="ja-JP" altLang="en-US" smtClean="0"/>
              <a:t>2022/10/3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7E0B-1128-4709-988E-622865281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2384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094C8-A7A5-4B32-8449-4C431AE101A1}" type="datetimeFigureOut">
              <a:rPr kumimoji="1" lang="ja-JP" altLang="en-US" smtClean="0"/>
              <a:t>2022/10/3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257E0B-1128-4709-988E-622865281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087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094C8-A7A5-4B32-8449-4C431AE101A1}" type="datetimeFigureOut">
              <a:rPr kumimoji="1" lang="ja-JP" altLang="en-US" smtClean="0"/>
              <a:t>2022/10/3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257E0B-1128-4709-988E-622865281EC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7584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microsoft.com/office/2007/relationships/hdphoto" Target="../media/hdphoto3.wdp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44C8521A-127B-D821-A7DE-11CB053AEB2F}"/>
              </a:ext>
            </a:extLst>
          </p:cNvPr>
          <p:cNvSpPr>
            <a:spLocks/>
          </p:cNvSpPr>
          <p:nvPr/>
        </p:nvSpPr>
        <p:spPr>
          <a:xfrm>
            <a:off x="-12422" y="2382983"/>
            <a:ext cx="6858000" cy="75230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1E02519-1C9D-3658-F2FD-2E23053429C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>
                        <a14:foregroundMark x1="40381" y1="39613" x2="40381" y2="39613"/>
                        <a14:foregroundMark x1="50106" y1="47359" x2="50106" y2="47359"/>
                      </a14:backgroundRemoval>
                    </a14:imgEffect>
                  </a14:imgLayer>
                </a14:imgProps>
              </a:ext>
            </a:extLst>
          </a:blip>
          <a:srcRect l="16346" t="21210" r="16683" b="22070"/>
          <a:stretch/>
        </p:blipFill>
        <p:spPr>
          <a:xfrm>
            <a:off x="402986" y="349567"/>
            <a:ext cx="1737698" cy="1767275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69A94981-B0A5-1ABA-C9F6-EF651D2265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483" b="89943" l="6364" r="90795">
                        <a14:foregroundMark x1="12159" y1="45402" x2="11591" y2="45977"/>
                        <a14:foregroundMark x1="6364" y1="39080" x2="6364" y2="39080"/>
                        <a14:foregroundMark x1="90795" y1="66092" x2="90795" y2="66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410" t="22668" r="6667" b="11067"/>
          <a:stretch/>
        </p:blipFill>
        <p:spPr>
          <a:xfrm>
            <a:off x="2238787" y="449069"/>
            <a:ext cx="3977410" cy="1185446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846A696-007C-F38E-A191-B7C8ABEDDC5E}"/>
              </a:ext>
            </a:extLst>
          </p:cNvPr>
          <p:cNvSpPr txBox="1"/>
          <p:nvPr/>
        </p:nvSpPr>
        <p:spPr>
          <a:xfrm>
            <a:off x="2140684" y="1580365"/>
            <a:ext cx="4173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インスタキャンペーン実施中</a:t>
            </a:r>
          </a:p>
        </p:txBody>
      </p:sp>
      <p:grpSp>
        <p:nvGrpSpPr>
          <p:cNvPr id="23" name="グループ化 22">
            <a:extLst>
              <a:ext uri="{FF2B5EF4-FFF2-40B4-BE49-F238E27FC236}">
                <a16:creationId xmlns:a16="http://schemas.microsoft.com/office/drawing/2014/main" id="{25168FB0-9FD7-4A28-E2AB-8BE9254F0D53}"/>
              </a:ext>
            </a:extLst>
          </p:cNvPr>
          <p:cNvGrpSpPr/>
          <p:nvPr/>
        </p:nvGrpSpPr>
        <p:grpSpPr>
          <a:xfrm>
            <a:off x="805200" y="2807376"/>
            <a:ext cx="5247600" cy="5035782"/>
            <a:chOff x="858078" y="2600436"/>
            <a:chExt cx="5212347" cy="5011415"/>
          </a:xfrm>
        </p:grpSpPr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F007C9DE-8D19-3A0C-6D38-DB75437D9CF6}"/>
                </a:ext>
              </a:extLst>
            </p:cNvPr>
            <p:cNvSpPr/>
            <p:nvPr/>
          </p:nvSpPr>
          <p:spPr>
            <a:xfrm>
              <a:off x="882099" y="2600436"/>
              <a:ext cx="5188326" cy="501141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02DBBBB-9897-C5F9-5FC3-391836718D04}"/>
                </a:ext>
              </a:extLst>
            </p:cNvPr>
            <p:cNvSpPr txBox="1"/>
            <p:nvPr/>
          </p:nvSpPr>
          <p:spPr>
            <a:xfrm>
              <a:off x="858078" y="2888661"/>
              <a:ext cx="514184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フォロー</a:t>
              </a:r>
              <a:endPara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＆</a:t>
              </a:r>
              <a:endPara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メンションストーリー投稿</a:t>
              </a:r>
              <a:endPara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その場で</a:t>
              </a: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FADB1F4E-DF50-98B5-496B-F4D11B5D4D57}"/>
                </a:ext>
              </a:extLst>
            </p:cNvPr>
            <p:cNvSpPr txBox="1"/>
            <p:nvPr/>
          </p:nvSpPr>
          <p:spPr>
            <a:xfrm>
              <a:off x="1612019" y="3831852"/>
              <a:ext cx="3677966" cy="1853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rgbClr val="0070C0"/>
                  </a:solidFill>
                </a:rPr>
                <a:t>\500</a:t>
              </a:r>
              <a:endParaRPr kumimoji="1" lang="en-US" altLang="ja-JP" sz="9400" b="1" dirty="0">
                <a:solidFill>
                  <a:srgbClr val="0070C0"/>
                </a:solidFill>
              </a:endParaRP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9ADEC8A7-FE6A-9706-9D3D-279F20480637}"/>
                </a:ext>
              </a:extLst>
            </p:cNvPr>
            <p:cNvSpPr txBox="1"/>
            <p:nvPr/>
          </p:nvSpPr>
          <p:spPr>
            <a:xfrm>
              <a:off x="2269434" y="5363308"/>
              <a:ext cx="231913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rgbClr val="0070C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OFF</a:t>
              </a:r>
              <a:endParaRPr kumimoji="1" lang="ja-JP" altLang="en-US" sz="80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60EDC930-0655-2201-4A15-94172924F46D}"/>
                </a:ext>
              </a:extLst>
            </p:cNvPr>
            <p:cNvSpPr txBox="1"/>
            <p:nvPr/>
          </p:nvSpPr>
          <p:spPr>
            <a:xfrm>
              <a:off x="2452403" y="6515634"/>
              <a:ext cx="2418064" cy="643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・お一人様１回限り</a:t>
              </a:r>
              <a:endParaRPr kumimoji="1" lang="en-US" altLang="ja-JP" sz="1200" dirty="0"/>
            </a:p>
            <a:p>
              <a:r>
                <a:rPr kumimoji="1" lang="ja-JP" altLang="en-US" sz="1200" dirty="0"/>
                <a:t>・コース</a:t>
              </a:r>
              <a:r>
                <a:rPr kumimoji="1" lang="en-US" altLang="ja-JP" sz="1200" dirty="0"/>
                <a:t>or</a:t>
              </a:r>
              <a:r>
                <a:rPr kumimoji="1" lang="ja-JP" altLang="en-US" sz="1200" dirty="0"/>
                <a:t>商品のみ適用</a:t>
              </a:r>
              <a:endParaRPr kumimoji="1" lang="en-US" altLang="ja-JP" sz="1200" dirty="0"/>
            </a:p>
            <a:p>
              <a:r>
                <a:rPr kumimoji="1" lang="ja-JP" altLang="en-US" sz="1200" dirty="0"/>
                <a:t>・他クーポンとの併用不可</a:t>
              </a:r>
              <a:endParaRPr kumimoji="1" lang="en-US" altLang="ja-JP" sz="1200" dirty="0"/>
            </a:p>
          </p:txBody>
        </p:sp>
      </p:grp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5EDA526-52F6-C2E0-8438-D6BAB1BF2A8C}"/>
              </a:ext>
            </a:extLst>
          </p:cNvPr>
          <p:cNvSpPr txBox="1"/>
          <p:nvPr/>
        </p:nvSpPr>
        <p:spPr>
          <a:xfrm>
            <a:off x="652599" y="8325635"/>
            <a:ext cx="388276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●</a:t>
            </a:r>
            <a:r>
              <a:rPr kumimoji="1" lang="en-US" altLang="ja-JP" dirty="0"/>
              <a:t>QR</a:t>
            </a:r>
            <a:r>
              <a:rPr kumimoji="1" lang="ja-JP" altLang="en-US" dirty="0"/>
              <a:t>コードを読み取って</a:t>
            </a:r>
            <a:r>
              <a:rPr kumimoji="1" lang="ja-JP" altLang="en-US" b="1" dirty="0">
                <a:solidFill>
                  <a:schemeClr val="accent1">
                    <a:lumMod val="75000"/>
                  </a:schemeClr>
                </a:solidFill>
              </a:rPr>
              <a:t>フォロー</a:t>
            </a:r>
            <a:endParaRPr kumimoji="1" lang="en-US" altLang="ja-JP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kumimoji="1" lang="ja-JP" altLang="en-US" dirty="0"/>
              <a:t>●ストーリーで</a:t>
            </a:r>
            <a:endParaRPr kumimoji="1" lang="en-US" altLang="ja-JP" dirty="0"/>
          </a:p>
          <a:p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</a:rPr>
              <a:t>＠</a:t>
            </a:r>
            <a:r>
              <a:rPr kumimoji="1" lang="en-US" altLang="ja-JP" sz="2000" b="1" dirty="0" err="1">
                <a:solidFill>
                  <a:schemeClr val="accent1">
                    <a:lumMod val="75000"/>
                  </a:schemeClr>
                </a:solidFill>
              </a:rPr>
              <a:t>nbs_official</a:t>
            </a:r>
            <a:r>
              <a:rPr kumimoji="1" lang="ja-JP" altLang="en-US" dirty="0"/>
              <a:t>をメンション</a:t>
            </a: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F0D6C59F-07EF-5A09-8B88-4AA4D7D83345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6" t="28901" r="15376" b="28027"/>
          <a:stretch/>
        </p:blipFill>
        <p:spPr>
          <a:xfrm>
            <a:off x="4559547" y="7727479"/>
            <a:ext cx="1932649" cy="1948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756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94678E3-DED0-D12D-D4D8-A22ED73240B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-1764" y="2339764"/>
            <a:ext cx="6858000" cy="759450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dirty="0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13AF98B-DD27-267E-576A-EAD31B8E757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483" b="89943" l="6364" r="90795">
                        <a14:foregroundMark x1="12159" y1="45402" x2="11591" y2="45977"/>
                        <a14:foregroundMark x1="6364" y1="39080" x2="6364" y2="39080"/>
                        <a14:foregroundMark x1="90795" y1="66092" x2="90795" y2="66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5410" t="22668" r="6667" b="11067"/>
          <a:stretch/>
        </p:blipFill>
        <p:spPr>
          <a:xfrm>
            <a:off x="2251209" y="408244"/>
            <a:ext cx="3977410" cy="1185446"/>
          </a:xfrm>
          <a:prstGeom prst="rect">
            <a:avLst/>
          </a:prstGeom>
        </p:spPr>
      </p:pic>
      <p:sp>
        <p:nvSpPr>
          <p:cNvPr id="6" name="テキスト ボックス 13">
            <a:extLst>
              <a:ext uri="{FF2B5EF4-FFF2-40B4-BE49-F238E27FC236}">
                <a16:creationId xmlns:a16="http://schemas.microsoft.com/office/drawing/2014/main" id="{363F50BD-1209-6E54-0348-9450F87C01EF}"/>
              </a:ext>
            </a:extLst>
          </p:cNvPr>
          <p:cNvSpPr txBox="1"/>
          <p:nvPr/>
        </p:nvSpPr>
        <p:spPr>
          <a:xfrm>
            <a:off x="2153106" y="1511830"/>
            <a:ext cx="41736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400" dirty="0"/>
              <a:t>インスタキャンペーン実施中</a:t>
            </a: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3B1F2B57-1755-E440-FBDB-0D572B8D18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biLevel thresh="7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376" t="28901" r="15376" b="28027"/>
          <a:stretch/>
        </p:blipFill>
        <p:spPr>
          <a:xfrm>
            <a:off x="4599679" y="7724638"/>
            <a:ext cx="1932649" cy="1948684"/>
          </a:xfrm>
          <a:prstGeom prst="rect">
            <a:avLst/>
          </a:prstGeom>
        </p:spPr>
      </p:pic>
      <p:pic>
        <p:nvPicPr>
          <p:cNvPr id="15" name="Picture 2" descr="画像の内容：">
            <a:extLst>
              <a:ext uri="{FF2B5EF4-FFF2-40B4-BE49-F238E27FC236}">
                <a16:creationId xmlns:a16="http://schemas.microsoft.com/office/drawing/2014/main" id="{53A99BA7-C658-5B99-1385-CF7F7CB08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10000" b="90000" l="10000" r="90000">
                        <a14:foregroundMark x1="47458" y1="41949" x2="47458" y2="41949"/>
                        <a14:foregroundMark x1="47881" y1="49153" x2="47881" y2="49153"/>
                        <a14:foregroundMark x1="59746" y1="41102" x2="59746" y2="41102"/>
                        <a14:foregroundMark x1="62288" y1="36864" x2="62288" y2="36864"/>
                        <a14:foregroundMark x1="43644" y1="33475" x2="43644" y2="33475"/>
                        <a14:foregroundMark x1="36864" y1="37712" x2="58475" y2="34746"/>
                        <a14:foregroundMark x1="58475" y1="34746" x2="50000" y2="59746"/>
                        <a14:foregroundMark x1="50000" y1="59746" x2="35169" y2="42373"/>
                        <a14:foregroundMark x1="54661" y1="54661" x2="61441" y2="65254"/>
                        <a14:foregroundMark x1="48729" y1="67797" x2="33051" y2="45763"/>
                        <a14:foregroundMark x1="33051" y1="45763" x2="33475" y2="40678"/>
                        <a14:foregroundMark x1="35169" y1="49153" x2="44492" y2="67797"/>
                        <a14:foregroundMark x1="63559" y1="40254" x2="64407" y2="61441"/>
                        <a14:foregroundMark x1="64407" y1="61441" x2="60593" y2="6355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8579" y="-323975"/>
            <a:ext cx="3031779" cy="3031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FC63BCD-910D-0A8F-4158-303176E5D503}"/>
              </a:ext>
            </a:extLst>
          </p:cNvPr>
          <p:cNvGrpSpPr/>
          <p:nvPr/>
        </p:nvGrpSpPr>
        <p:grpSpPr>
          <a:xfrm>
            <a:off x="805200" y="2748334"/>
            <a:ext cx="5247600" cy="5035782"/>
            <a:chOff x="858078" y="2600436"/>
            <a:chExt cx="5212347" cy="5011415"/>
          </a:xfrm>
        </p:grpSpPr>
        <p:sp>
          <p:nvSpPr>
            <p:cNvPr id="3" name="楕円 2">
              <a:extLst>
                <a:ext uri="{FF2B5EF4-FFF2-40B4-BE49-F238E27FC236}">
                  <a16:creationId xmlns:a16="http://schemas.microsoft.com/office/drawing/2014/main" id="{3656AF70-5C95-7A19-DA54-1C5FB701D5EF}"/>
                </a:ext>
              </a:extLst>
            </p:cNvPr>
            <p:cNvSpPr/>
            <p:nvPr/>
          </p:nvSpPr>
          <p:spPr>
            <a:xfrm>
              <a:off x="882099" y="2600436"/>
              <a:ext cx="5188326" cy="501141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223818B3-668C-4658-097D-2490543A4EC2}"/>
                </a:ext>
              </a:extLst>
            </p:cNvPr>
            <p:cNvSpPr txBox="1"/>
            <p:nvPr/>
          </p:nvSpPr>
          <p:spPr>
            <a:xfrm>
              <a:off x="858078" y="2888661"/>
              <a:ext cx="5141844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フォロー</a:t>
              </a:r>
              <a:endPara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＆</a:t>
              </a:r>
              <a:endPara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メンションストーリー投稿</a:t>
              </a:r>
              <a:endParaRPr kumimoji="1"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2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その場で</a:t>
              </a:r>
            </a:p>
          </p:txBody>
        </p:sp>
        <p:sp>
          <p:nvSpPr>
            <p:cNvPr id="17" name="テキスト ボックス 16">
              <a:extLst>
                <a:ext uri="{FF2B5EF4-FFF2-40B4-BE49-F238E27FC236}">
                  <a16:creationId xmlns:a16="http://schemas.microsoft.com/office/drawing/2014/main" id="{60585C88-EB08-50F4-A8BB-62D71D43D867}"/>
                </a:ext>
              </a:extLst>
            </p:cNvPr>
            <p:cNvSpPr txBox="1"/>
            <p:nvPr/>
          </p:nvSpPr>
          <p:spPr>
            <a:xfrm>
              <a:off x="1612019" y="3831852"/>
              <a:ext cx="3677966" cy="185303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1500" b="1" dirty="0">
                  <a:solidFill>
                    <a:srgbClr val="0070C0"/>
                  </a:solidFill>
                </a:rPr>
                <a:t>\500</a:t>
              </a:r>
              <a:endParaRPr kumimoji="1" lang="en-US" altLang="ja-JP" sz="9400" b="1" dirty="0">
                <a:solidFill>
                  <a:srgbClr val="0070C0"/>
                </a:solidFill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15022E3F-C433-9D52-F10B-650DF822256C}"/>
                </a:ext>
              </a:extLst>
            </p:cNvPr>
            <p:cNvSpPr txBox="1"/>
            <p:nvPr/>
          </p:nvSpPr>
          <p:spPr>
            <a:xfrm>
              <a:off x="2269434" y="5363308"/>
              <a:ext cx="231913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000" b="1" dirty="0">
                  <a:solidFill>
                    <a:srgbClr val="0070C0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OFF</a:t>
              </a:r>
              <a:endParaRPr kumimoji="1" lang="ja-JP" altLang="en-US" sz="8000" b="1" dirty="0">
                <a:solidFill>
                  <a:srgbClr val="0070C0"/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19" name="テキスト ボックス 18">
              <a:extLst>
                <a:ext uri="{FF2B5EF4-FFF2-40B4-BE49-F238E27FC236}">
                  <a16:creationId xmlns:a16="http://schemas.microsoft.com/office/drawing/2014/main" id="{AA0EF994-8D2E-F077-0B99-75842EE55C3E}"/>
                </a:ext>
              </a:extLst>
            </p:cNvPr>
            <p:cNvSpPr txBox="1"/>
            <p:nvPr/>
          </p:nvSpPr>
          <p:spPr>
            <a:xfrm>
              <a:off x="2452403" y="6515634"/>
              <a:ext cx="2418064" cy="64320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200" dirty="0"/>
                <a:t>・お一人様１回限り</a:t>
              </a:r>
              <a:endParaRPr kumimoji="1" lang="en-US" altLang="ja-JP" sz="1200" dirty="0"/>
            </a:p>
            <a:p>
              <a:r>
                <a:rPr kumimoji="1" lang="ja-JP" altLang="en-US" sz="1200" dirty="0"/>
                <a:t>・コース</a:t>
              </a:r>
              <a:r>
                <a:rPr kumimoji="1" lang="en-US" altLang="ja-JP" sz="1200" dirty="0"/>
                <a:t>or</a:t>
              </a:r>
              <a:r>
                <a:rPr kumimoji="1" lang="ja-JP" altLang="en-US" sz="1200" dirty="0"/>
                <a:t>商品のみ適用</a:t>
              </a:r>
              <a:endParaRPr kumimoji="1" lang="en-US" altLang="ja-JP" sz="1200" dirty="0"/>
            </a:p>
            <a:p>
              <a:r>
                <a:rPr kumimoji="1" lang="ja-JP" altLang="en-US" sz="1200" dirty="0"/>
                <a:t>・他クーポンとの併用不可</a:t>
              </a:r>
              <a:endParaRPr kumimoji="1" lang="en-US" altLang="ja-JP" sz="1200" dirty="0"/>
            </a:p>
          </p:txBody>
        </p:sp>
      </p:grp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3168523-303F-CAB5-CAA2-33DF916A92A1}"/>
              </a:ext>
            </a:extLst>
          </p:cNvPr>
          <p:cNvSpPr txBox="1"/>
          <p:nvPr/>
        </p:nvSpPr>
        <p:spPr>
          <a:xfrm>
            <a:off x="652599" y="8325635"/>
            <a:ext cx="388276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●</a:t>
            </a:r>
            <a:r>
              <a:rPr kumimoji="1" lang="en-US" altLang="ja-JP" dirty="0">
                <a:solidFill>
                  <a:schemeClr val="bg1"/>
                </a:solidFill>
              </a:rPr>
              <a:t>QR</a:t>
            </a:r>
            <a:r>
              <a:rPr kumimoji="1" lang="ja-JP" altLang="en-US" dirty="0">
                <a:solidFill>
                  <a:schemeClr val="bg1"/>
                </a:solidFill>
              </a:rPr>
              <a:t>コードを読み取って</a:t>
            </a:r>
            <a:r>
              <a:rPr kumimoji="1" lang="ja-JP" altLang="en-US" b="1" dirty="0">
                <a:solidFill>
                  <a:schemeClr val="accent1">
                    <a:lumMod val="75000"/>
                  </a:schemeClr>
                </a:solidFill>
              </a:rPr>
              <a:t>フォロー</a:t>
            </a:r>
            <a:endParaRPr kumimoji="1" lang="en-US" altLang="ja-JP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kumimoji="1" lang="ja-JP" altLang="en-US" dirty="0">
                <a:solidFill>
                  <a:schemeClr val="bg1"/>
                </a:solidFill>
              </a:rPr>
              <a:t>●ストーリーで</a:t>
            </a:r>
            <a:endParaRPr kumimoji="1" lang="en-US" altLang="ja-JP" dirty="0">
              <a:solidFill>
                <a:schemeClr val="bg1"/>
              </a:solidFill>
            </a:endParaRPr>
          </a:p>
          <a:p>
            <a:r>
              <a:rPr kumimoji="1" lang="ja-JP" altLang="en-US" sz="2000" b="1" dirty="0">
                <a:solidFill>
                  <a:schemeClr val="accent1">
                    <a:lumMod val="75000"/>
                  </a:schemeClr>
                </a:solidFill>
              </a:rPr>
              <a:t>＠</a:t>
            </a:r>
            <a:r>
              <a:rPr kumimoji="1" lang="en-US" altLang="ja-JP" sz="2000" b="1" dirty="0" err="1">
                <a:solidFill>
                  <a:schemeClr val="accent1">
                    <a:lumMod val="75000"/>
                  </a:schemeClr>
                </a:solidFill>
              </a:rPr>
              <a:t>nbs_official</a:t>
            </a:r>
            <a:r>
              <a:rPr kumimoji="1" lang="ja-JP" altLang="en-US" dirty="0">
                <a:solidFill>
                  <a:schemeClr val="bg1"/>
                </a:solidFill>
              </a:rPr>
              <a:t>をメンション</a:t>
            </a:r>
          </a:p>
        </p:txBody>
      </p:sp>
    </p:spTree>
    <p:extLst>
      <p:ext uri="{BB962C8B-B14F-4D97-AF65-F5344CB8AC3E}">
        <p14:creationId xmlns:p14="http://schemas.microsoft.com/office/powerpoint/2010/main" val="1003382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255</TotalTime>
  <Words>90</Words>
  <Application>Microsoft Office PowerPoint</Application>
  <PresentationFormat>A4 210 x 297 mm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山田 璃姫</dc:creator>
  <cp:lastModifiedBy>山田 璃姫</cp:lastModifiedBy>
  <cp:revision>11</cp:revision>
  <cp:lastPrinted>2022-09-30T05:54:17Z</cp:lastPrinted>
  <dcterms:created xsi:type="dcterms:W3CDTF">2022-09-30T02:15:05Z</dcterms:created>
  <dcterms:modified xsi:type="dcterms:W3CDTF">2022-10-03T00:42:34Z</dcterms:modified>
</cp:coreProperties>
</file>