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B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>
        <p:scale>
          <a:sx n="103" d="100"/>
          <a:sy n="103" d="100"/>
        </p:scale>
        <p:origin x="39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愛梨 平澤" userId="61b2401202a5486b" providerId="LiveId" clId="{CB3622D9-9001-4F6C-A89C-23E6BAF9AFCA}"/>
    <pc:docChg chg="undo custSel addSld delSld modSld">
      <pc:chgData name="愛梨 平澤" userId="61b2401202a5486b" providerId="LiveId" clId="{CB3622D9-9001-4F6C-A89C-23E6BAF9AFCA}" dt="2022-08-18T00:36:40.361" v="683" actId="47"/>
      <pc:docMkLst>
        <pc:docMk/>
      </pc:docMkLst>
      <pc:sldChg chg="modSp del mod">
        <pc:chgData name="愛梨 平澤" userId="61b2401202a5486b" providerId="LiveId" clId="{CB3622D9-9001-4F6C-A89C-23E6BAF9AFCA}" dt="2022-08-18T00:36:40.361" v="683" actId="47"/>
        <pc:sldMkLst>
          <pc:docMk/>
          <pc:sldMk cId="814805343" sldId="256"/>
        </pc:sldMkLst>
        <pc:grpChg chg="mod">
          <ac:chgData name="愛梨 平澤" userId="61b2401202a5486b" providerId="LiveId" clId="{CB3622D9-9001-4F6C-A89C-23E6BAF9AFCA}" dt="2022-08-04T01:42:33.975" v="311" actId="553"/>
          <ac:grpSpMkLst>
            <pc:docMk/>
            <pc:sldMk cId="814805343" sldId="256"/>
            <ac:grpSpMk id="22" creationId="{EBDF50CD-0FC5-9977-BE7E-2D14657A7E7E}"/>
          </ac:grpSpMkLst>
        </pc:grpChg>
        <pc:grpChg chg="mod">
          <ac:chgData name="愛梨 平澤" userId="61b2401202a5486b" providerId="LiveId" clId="{CB3622D9-9001-4F6C-A89C-23E6BAF9AFCA}" dt="2022-08-04T01:42:33.975" v="311" actId="553"/>
          <ac:grpSpMkLst>
            <pc:docMk/>
            <pc:sldMk cId="814805343" sldId="256"/>
            <ac:grpSpMk id="113" creationId="{35C24881-136C-60C7-AF7C-1CFA62D0DFA1}"/>
          </ac:grpSpMkLst>
        </pc:grpChg>
        <pc:grpChg chg="mod">
          <ac:chgData name="愛梨 平澤" userId="61b2401202a5486b" providerId="LiveId" clId="{CB3622D9-9001-4F6C-A89C-23E6BAF9AFCA}" dt="2022-08-04T01:42:33.975" v="311" actId="553"/>
          <ac:grpSpMkLst>
            <pc:docMk/>
            <pc:sldMk cId="814805343" sldId="256"/>
            <ac:grpSpMk id="121" creationId="{7207AD21-E781-2A7F-C303-C9DADE7C78A4}"/>
          </ac:grpSpMkLst>
        </pc:grpChg>
        <pc:grpChg chg="mod">
          <ac:chgData name="愛梨 平澤" userId="61b2401202a5486b" providerId="LiveId" clId="{CB3622D9-9001-4F6C-A89C-23E6BAF9AFCA}" dt="2022-08-04T01:42:33.975" v="311" actId="553"/>
          <ac:grpSpMkLst>
            <pc:docMk/>
            <pc:sldMk cId="814805343" sldId="256"/>
            <ac:grpSpMk id="171" creationId="{8FCE9438-A4D2-5E6F-F16C-1867014F395D}"/>
          </ac:grpSpMkLst>
        </pc:grpChg>
        <pc:grpChg chg="mod">
          <ac:chgData name="愛梨 平澤" userId="61b2401202a5486b" providerId="LiveId" clId="{CB3622D9-9001-4F6C-A89C-23E6BAF9AFCA}" dt="2022-08-04T01:42:33.975" v="311" actId="553"/>
          <ac:grpSpMkLst>
            <pc:docMk/>
            <pc:sldMk cId="814805343" sldId="256"/>
            <ac:grpSpMk id="179" creationId="{42D0E434-811E-44CF-BC5B-B582D1836453}"/>
          </ac:grpSpMkLst>
        </pc:grpChg>
        <pc:grpChg chg="mod">
          <ac:chgData name="愛梨 平澤" userId="61b2401202a5486b" providerId="LiveId" clId="{CB3622D9-9001-4F6C-A89C-23E6BAF9AFCA}" dt="2022-08-04T01:31:19.094" v="262" actId="1037"/>
          <ac:grpSpMkLst>
            <pc:docMk/>
            <pc:sldMk cId="814805343" sldId="256"/>
            <ac:grpSpMk id="187" creationId="{14724E75-F6AC-08ED-A434-8D5F8C6AF7E7}"/>
          </ac:grpSpMkLst>
        </pc:grpChg>
        <pc:grpChg chg="mod">
          <ac:chgData name="愛梨 平澤" userId="61b2401202a5486b" providerId="LiveId" clId="{CB3622D9-9001-4F6C-A89C-23E6BAF9AFCA}" dt="2022-08-04T01:26:01.782" v="212" actId="1037"/>
          <ac:grpSpMkLst>
            <pc:docMk/>
            <pc:sldMk cId="814805343" sldId="256"/>
            <ac:grpSpMk id="195" creationId="{F8D53607-5AEE-3837-D6AF-3E8F57525B15}"/>
          </ac:grpSpMkLst>
        </pc:grpChg>
        <pc:grpChg chg="mod">
          <ac:chgData name="愛梨 平澤" userId="61b2401202a5486b" providerId="LiveId" clId="{CB3622D9-9001-4F6C-A89C-23E6BAF9AFCA}" dt="2022-08-04T01:27:16.344" v="240" actId="1036"/>
          <ac:grpSpMkLst>
            <pc:docMk/>
            <pc:sldMk cId="814805343" sldId="256"/>
            <ac:grpSpMk id="203" creationId="{D458853E-4E37-FB62-97C8-972AD62505D7}"/>
          </ac:grpSpMkLst>
        </pc:grpChg>
        <pc:grpChg chg="mod">
          <ac:chgData name="愛梨 平澤" userId="61b2401202a5486b" providerId="LiveId" clId="{CB3622D9-9001-4F6C-A89C-23E6BAF9AFCA}" dt="2022-08-04T01:31:07.534" v="260" actId="1037"/>
          <ac:grpSpMkLst>
            <pc:docMk/>
            <pc:sldMk cId="814805343" sldId="256"/>
            <ac:grpSpMk id="212" creationId="{9F0A6CB7-52C4-68E8-A843-3305A5C862A0}"/>
          </ac:grpSpMkLst>
        </pc:grpChg>
        <pc:grpChg chg="mod">
          <ac:chgData name="愛梨 平澤" userId="61b2401202a5486b" providerId="LiveId" clId="{CB3622D9-9001-4F6C-A89C-23E6BAF9AFCA}" dt="2022-08-04T01:31:03.462" v="259" actId="1037"/>
          <ac:grpSpMkLst>
            <pc:docMk/>
            <pc:sldMk cId="814805343" sldId="256"/>
            <ac:grpSpMk id="220" creationId="{7F8216F6-1F30-4EAF-68FE-E32058D046BB}"/>
          </ac:grpSpMkLst>
        </pc:grpChg>
        <pc:cxnChg chg="mod">
          <ac:chgData name="愛梨 平澤" userId="61b2401202a5486b" providerId="LiveId" clId="{CB3622D9-9001-4F6C-A89C-23E6BAF9AFCA}" dt="2022-08-04T01:44:02.901" v="316" actId="14100"/>
          <ac:cxnSpMkLst>
            <pc:docMk/>
            <pc:sldMk cId="814805343" sldId="256"/>
            <ac:cxnSpMk id="40" creationId="{8F9EAF04-65D9-A257-7EFD-823F8B1558BE}"/>
          </ac:cxnSpMkLst>
        </pc:cxnChg>
        <pc:cxnChg chg="mod ord">
          <ac:chgData name="愛梨 平澤" userId="61b2401202a5486b" providerId="LiveId" clId="{CB3622D9-9001-4F6C-A89C-23E6BAF9AFCA}" dt="2022-08-04T01:42:33.975" v="311" actId="553"/>
          <ac:cxnSpMkLst>
            <pc:docMk/>
            <pc:sldMk cId="814805343" sldId="256"/>
            <ac:cxnSpMk id="48" creationId="{355E8B7B-CD4D-09BA-19EA-A225F7DD08DE}"/>
          </ac:cxnSpMkLst>
        </pc:cxnChg>
        <pc:cxnChg chg="mod ord">
          <ac:chgData name="愛梨 平澤" userId="61b2401202a5486b" providerId="LiveId" clId="{CB3622D9-9001-4F6C-A89C-23E6BAF9AFCA}" dt="2022-08-04T01:31:38.081" v="263" actId="1037"/>
          <ac:cxnSpMkLst>
            <pc:docMk/>
            <pc:sldMk cId="814805343" sldId="256"/>
            <ac:cxnSpMk id="49" creationId="{35C5493F-C409-2E20-C6EA-51572F89673D}"/>
          </ac:cxnSpMkLst>
        </pc:cxnChg>
        <pc:cxnChg chg="mod">
          <ac:chgData name="愛梨 平澤" userId="61b2401202a5486b" providerId="LiveId" clId="{CB3622D9-9001-4F6C-A89C-23E6BAF9AFCA}" dt="2022-08-04T01:26:17.028" v="213" actId="1035"/>
          <ac:cxnSpMkLst>
            <pc:docMk/>
            <pc:sldMk cId="814805343" sldId="256"/>
            <ac:cxnSpMk id="51" creationId="{1C954824-755E-7642-E1AE-F853D217C15E}"/>
          </ac:cxnSpMkLst>
        </pc:cxnChg>
        <pc:cxnChg chg="mod">
          <ac:chgData name="愛梨 平澤" userId="61b2401202a5486b" providerId="LiveId" clId="{CB3622D9-9001-4F6C-A89C-23E6BAF9AFCA}" dt="2022-08-04T01:27:52.769" v="248" actId="1035"/>
          <ac:cxnSpMkLst>
            <pc:docMk/>
            <pc:sldMk cId="814805343" sldId="256"/>
            <ac:cxnSpMk id="54" creationId="{844DEF4F-34F7-FFCA-1E35-FDECCB8B7630}"/>
          </ac:cxnSpMkLst>
        </pc:cxnChg>
        <pc:cxnChg chg="mod">
          <ac:chgData name="愛梨 平澤" userId="61b2401202a5486b" providerId="LiveId" clId="{CB3622D9-9001-4F6C-A89C-23E6BAF9AFCA}" dt="2022-08-04T01:21:33.082" v="115" actId="1035"/>
          <ac:cxnSpMkLst>
            <pc:docMk/>
            <pc:sldMk cId="814805343" sldId="256"/>
            <ac:cxnSpMk id="79" creationId="{B2690A0D-8290-F857-E574-B5B2A0199850}"/>
          </ac:cxnSpMkLst>
        </pc:cxnChg>
        <pc:cxnChg chg="mod">
          <ac:chgData name="愛梨 平澤" userId="61b2401202a5486b" providerId="LiveId" clId="{CB3622D9-9001-4F6C-A89C-23E6BAF9AFCA}" dt="2022-08-04T01:21:51.457" v="125" actId="1035"/>
          <ac:cxnSpMkLst>
            <pc:docMk/>
            <pc:sldMk cId="814805343" sldId="256"/>
            <ac:cxnSpMk id="96" creationId="{79CCC3A9-9852-DB5E-AA29-DAD8E065DE69}"/>
          </ac:cxnSpMkLst>
        </pc:cxnChg>
        <pc:cxnChg chg="mod">
          <ac:chgData name="愛梨 平澤" userId="61b2401202a5486b" providerId="LiveId" clId="{CB3622D9-9001-4F6C-A89C-23E6BAF9AFCA}" dt="2022-08-04T01:22:22.280" v="149" actId="1035"/>
          <ac:cxnSpMkLst>
            <pc:docMk/>
            <pc:sldMk cId="814805343" sldId="256"/>
            <ac:cxnSpMk id="137" creationId="{65186330-B83D-E132-A71E-33CC488309EF}"/>
          </ac:cxnSpMkLst>
        </pc:cxnChg>
        <pc:cxnChg chg="mod ord">
          <ac:chgData name="愛梨 平澤" userId="61b2401202a5486b" providerId="LiveId" clId="{CB3622D9-9001-4F6C-A89C-23E6BAF9AFCA}" dt="2022-08-04T01:25:41.282" v="207" actId="166"/>
          <ac:cxnSpMkLst>
            <pc:docMk/>
            <pc:sldMk cId="814805343" sldId="256"/>
            <ac:cxnSpMk id="138" creationId="{B27DEFB1-968E-1A4B-6D09-87E01EA64736}"/>
          </ac:cxnSpMkLst>
        </pc:cxnChg>
      </pc:sldChg>
      <pc:sldChg chg="addSp delSp modSp new mod">
        <pc:chgData name="愛梨 平澤" userId="61b2401202a5486b" providerId="LiveId" clId="{CB3622D9-9001-4F6C-A89C-23E6BAF9AFCA}" dt="2022-08-18T00:36:27.836" v="682" actId="14100"/>
        <pc:sldMkLst>
          <pc:docMk/>
          <pc:sldMk cId="2053336219" sldId="257"/>
        </pc:sldMkLst>
        <pc:spChg chg="del">
          <ac:chgData name="愛梨 平澤" userId="61b2401202a5486b" providerId="LiveId" clId="{CB3622D9-9001-4F6C-A89C-23E6BAF9AFCA}" dt="2022-08-04T08:12:41.819" v="321" actId="478"/>
          <ac:spMkLst>
            <pc:docMk/>
            <pc:sldMk cId="2053336219" sldId="257"/>
            <ac:spMk id="2" creationId="{0F2A2C81-E457-8488-3CB8-4D3ABEE0EF13}"/>
          </ac:spMkLst>
        </pc:spChg>
        <pc:spChg chg="del">
          <ac:chgData name="愛梨 平澤" userId="61b2401202a5486b" providerId="LiveId" clId="{CB3622D9-9001-4F6C-A89C-23E6BAF9AFCA}" dt="2022-08-04T08:12:17.318" v="318" actId="478"/>
          <ac:spMkLst>
            <pc:docMk/>
            <pc:sldMk cId="2053336219" sldId="257"/>
            <ac:spMk id="3" creationId="{E02084E2-1F6E-B188-98E0-7BA7D5B6C91D}"/>
          </ac:spMkLst>
        </pc:spChg>
        <pc:spChg chg="mod">
          <ac:chgData name="愛梨 平澤" userId="61b2401202a5486b" providerId="LiveId" clId="{CB3622D9-9001-4F6C-A89C-23E6BAF9AFCA}" dt="2022-08-04T08:12:54.027" v="322"/>
          <ac:spMkLst>
            <pc:docMk/>
            <pc:sldMk cId="2053336219" sldId="257"/>
            <ac:spMk id="15" creationId="{A29722C6-6B4A-EC30-D74F-77842EFA6072}"/>
          </ac:spMkLst>
        </pc:spChg>
        <pc:spChg chg="mod">
          <ac:chgData name="愛梨 平澤" userId="61b2401202a5486b" providerId="LiveId" clId="{CB3622D9-9001-4F6C-A89C-23E6BAF9AFCA}" dt="2022-08-04T08:12:54.027" v="322"/>
          <ac:spMkLst>
            <pc:docMk/>
            <pc:sldMk cId="2053336219" sldId="257"/>
            <ac:spMk id="17" creationId="{4E6576C9-58E4-3538-F28B-245F415FCD2E}"/>
          </ac:spMkLst>
        </pc:spChg>
        <pc:spChg chg="mod">
          <ac:chgData name="愛梨 平澤" userId="61b2401202a5486b" providerId="LiveId" clId="{CB3622D9-9001-4F6C-A89C-23E6BAF9AFCA}" dt="2022-08-04T08:12:54.027" v="322"/>
          <ac:spMkLst>
            <pc:docMk/>
            <pc:sldMk cId="2053336219" sldId="257"/>
            <ac:spMk id="18" creationId="{F4122BC3-530D-33C4-0FBA-454C3F25AA4B}"/>
          </ac:spMkLst>
        </pc:spChg>
        <pc:spChg chg="mod">
          <ac:chgData name="愛梨 平澤" userId="61b2401202a5486b" providerId="LiveId" clId="{CB3622D9-9001-4F6C-A89C-23E6BAF9AFCA}" dt="2022-08-04T08:12:54.027" v="322"/>
          <ac:spMkLst>
            <pc:docMk/>
            <pc:sldMk cId="2053336219" sldId="257"/>
            <ac:spMk id="20" creationId="{9AE686AE-DAA1-3AA7-0B2F-49F642996723}"/>
          </ac:spMkLst>
        </pc:spChg>
        <pc:spChg chg="mod">
          <ac:chgData name="愛梨 平澤" userId="61b2401202a5486b" providerId="LiveId" clId="{CB3622D9-9001-4F6C-A89C-23E6BAF9AFCA}" dt="2022-08-04T08:15:00.611" v="445"/>
          <ac:spMkLst>
            <pc:docMk/>
            <pc:sldMk cId="2053336219" sldId="257"/>
            <ac:spMk id="23" creationId="{FDBD60E7-2A91-BA93-D356-AC270D5EFB60}"/>
          </ac:spMkLst>
        </pc:spChg>
        <pc:spChg chg="mod">
          <ac:chgData name="愛梨 平澤" userId="61b2401202a5486b" providerId="LiveId" clId="{CB3622D9-9001-4F6C-A89C-23E6BAF9AFCA}" dt="2022-08-04T08:15:00.611" v="445"/>
          <ac:spMkLst>
            <pc:docMk/>
            <pc:sldMk cId="2053336219" sldId="257"/>
            <ac:spMk id="25" creationId="{99C70B4D-1262-D72B-25F1-EE0E07AF0275}"/>
          </ac:spMkLst>
        </pc:spChg>
        <pc:spChg chg="mod">
          <ac:chgData name="愛梨 平澤" userId="61b2401202a5486b" providerId="LiveId" clId="{CB3622D9-9001-4F6C-A89C-23E6BAF9AFCA}" dt="2022-08-04T08:15:00.611" v="445"/>
          <ac:spMkLst>
            <pc:docMk/>
            <pc:sldMk cId="2053336219" sldId="257"/>
            <ac:spMk id="26" creationId="{B4D61844-CAD0-80CC-6FBA-7BD67CE8DDF2}"/>
          </ac:spMkLst>
        </pc:spChg>
        <pc:spChg chg="mod">
          <ac:chgData name="愛梨 平澤" userId="61b2401202a5486b" providerId="LiveId" clId="{CB3622D9-9001-4F6C-A89C-23E6BAF9AFCA}" dt="2022-08-04T08:15:00.611" v="445"/>
          <ac:spMkLst>
            <pc:docMk/>
            <pc:sldMk cId="2053336219" sldId="257"/>
            <ac:spMk id="28" creationId="{51A1CF32-12EB-7FB7-6216-22AEFC490A83}"/>
          </ac:spMkLst>
        </pc:spChg>
        <pc:spChg chg="mod">
          <ac:chgData name="愛梨 平澤" userId="61b2401202a5486b" providerId="LiveId" clId="{CB3622D9-9001-4F6C-A89C-23E6BAF9AFCA}" dt="2022-08-04T08:15:30.983" v="478"/>
          <ac:spMkLst>
            <pc:docMk/>
            <pc:sldMk cId="2053336219" sldId="257"/>
            <ac:spMk id="31" creationId="{6B01EA42-AD8D-A0E0-7634-104CA0BA0164}"/>
          </ac:spMkLst>
        </pc:spChg>
        <pc:spChg chg="mod">
          <ac:chgData name="愛梨 平澤" userId="61b2401202a5486b" providerId="LiveId" clId="{CB3622D9-9001-4F6C-A89C-23E6BAF9AFCA}" dt="2022-08-04T08:15:30.983" v="478"/>
          <ac:spMkLst>
            <pc:docMk/>
            <pc:sldMk cId="2053336219" sldId="257"/>
            <ac:spMk id="33" creationId="{2294ED91-F3BA-CF5A-9C12-3B3030F14DE5}"/>
          </ac:spMkLst>
        </pc:spChg>
        <pc:spChg chg="mod">
          <ac:chgData name="愛梨 平澤" userId="61b2401202a5486b" providerId="LiveId" clId="{CB3622D9-9001-4F6C-A89C-23E6BAF9AFCA}" dt="2022-08-04T08:15:30.983" v="478"/>
          <ac:spMkLst>
            <pc:docMk/>
            <pc:sldMk cId="2053336219" sldId="257"/>
            <ac:spMk id="34" creationId="{07B0EDDF-7834-3559-2450-C28587CD6B2F}"/>
          </ac:spMkLst>
        </pc:spChg>
        <pc:spChg chg="mod">
          <ac:chgData name="愛梨 平澤" userId="61b2401202a5486b" providerId="LiveId" clId="{CB3622D9-9001-4F6C-A89C-23E6BAF9AFCA}" dt="2022-08-04T08:15:30.983" v="478"/>
          <ac:spMkLst>
            <pc:docMk/>
            <pc:sldMk cId="2053336219" sldId="257"/>
            <ac:spMk id="36" creationId="{20DB7A98-EAC3-BA9B-7335-9633D9107437}"/>
          </ac:spMkLst>
        </pc:spChg>
        <pc:spChg chg="mod">
          <ac:chgData name="愛梨 平澤" userId="61b2401202a5486b" providerId="LiveId" clId="{CB3622D9-9001-4F6C-A89C-23E6BAF9AFCA}" dt="2022-08-04T08:16:02.649" v="510"/>
          <ac:spMkLst>
            <pc:docMk/>
            <pc:sldMk cId="2053336219" sldId="257"/>
            <ac:spMk id="39" creationId="{2AF24BC5-C059-5E2B-F7A7-C3DB8B9E7EE6}"/>
          </ac:spMkLst>
        </pc:spChg>
        <pc:spChg chg="mod">
          <ac:chgData name="愛梨 平澤" userId="61b2401202a5486b" providerId="LiveId" clId="{CB3622D9-9001-4F6C-A89C-23E6BAF9AFCA}" dt="2022-08-04T08:16:02.649" v="510"/>
          <ac:spMkLst>
            <pc:docMk/>
            <pc:sldMk cId="2053336219" sldId="257"/>
            <ac:spMk id="41" creationId="{D02D6B32-472D-BA3A-9C2B-027D433418BB}"/>
          </ac:spMkLst>
        </pc:spChg>
        <pc:spChg chg="mod">
          <ac:chgData name="愛梨 平澤" userId="61b2401202a5486b" providerId="LiveId" clId="{CB3622D9-9001-4F6C-A89C-23E6BAF9AFCA}" dt="2022-08-04T08:16:02.649" v="510"/>
          <ac:spMkLst>
            <pc:docMk/>
            <pc:sldMk cId="2053336219" sldId="257"/>
            <ac:spMk id="42" creationId="{A6F8AC5E-B743-6877-4452-8E821952B630}"/>
          </ac:spMkLst>
        </pc:spChg>
        <pc:spChg chg="mod">
          <ac:chgData name="愛梨 平澤" userId="61b2401202a5486b" providerId="LiveId" clId="{CB3622D9-9001-4F6C-A89C-23E6BAF9AFCA}" dt="2022-08-04T08:16:02.649" v="510"/>
          <ac:spMkLst>
            <pc:docMk/>
            <pc:sldMk cId="2053336219" sldId="257"/>
            <ac:spMk id="44" creationId="{C6E2B7CF-D82A-6FD5-69E4-C691F213D3A1}"/>
          </ac:spMkLst>
        </pc:spChg>
        <pc:spChg chg="mod">
          <ac:chgData name="愛梨 平澤" userId="61b2401202a5486b" providerId="LiveId" clId="{CB3622D9-9001-4F6C-A89C-23E6BAF9AFCA}" dt="2022-08-04T08:16:28.139" v="545"/>
          <ac:spMkLst>
            <pc:docMk/>
            <pc:sldMk cId="2053336219" sldId="257"/>
            <ac:spMk id="47" creationId="{6D6F2232-E1B0-EC65-8538-97F0988E3920}"/>
          </ac:spMkLst>
        </pc:spChg>
        <pc:spChg chg="mod">
          <ac:chgData name="愛梨 平澤" userId="61b2401202a5486b" providerId="LiveId" clId="{CB3622D9-9001-4F6C-A89C-23E6BAF9AFCA}" dt="2022-08-04T08:16:28.139" v="545"/>
          <ac:spMkLst>
            <pc:docMk/>
            <pc:sldMk cId="2053336219" sldId="257"/>
            <ac:spMk id="49" creationId="{CF076E3F-04DC-AC2E-2B89-A04579677A02}"/>
          </ac:spMkLst>
        </pc:spChg>
        <pc:spChg chg="mod">
          <ac:chgData name="愛梨 平澤" userId="61b2401202a5486b" providerId="LiveId" clId="{CB3622D9-9001-4F6C-A89C-23E6BAF9AFCA}" dt="2022-08-04T08:16:28.139" v="545"/>
          <ac:spMkLst>
            <pc:docMk/>
            <pc:sldMk cId="2053336219" sldId="257"/>
            <ac:spMk id="50" creationId="{0867A964-C49E-8578-A6A0-23B240AB665E}"/>
          </ac:spMkLst>
        </pc:spChg>
        <pc:spChg chg="mod">
          <ac:chgData name="愛梨 平澤" userId="61b2401202a5486b" providerId="LiveId" clId="{CB3622D9-9001-4F6C-A89C-23E6BAF9AFCA}" dt="2022-08-04T08:16:28.139" v="545"/>
          <ac:spMkLst>
            <pc:docMk/>
            <pc:sldMk cId="2053336219" sldId="257"/>
            <ac:spMk id="52" creationId="{477C83FB-D51C-9FFC-2210-5460F9210746}"/>
          </ac:spMkLst>
        </pc:spChg>
        <pc:spChg chg="mod">
          <ac:chgData name="愛梨 平澤" userId="61b2401202a5486b" providerId="LiveId" clId="{CB3622D9-9001-4F6C-A89C-23E6BAF9AFCA}" dt="2022-08-04T08:16:53.871" v="579"/>
          <ac:spMkLst>
            <pc:docMk/>
            <pc:sldMk cId="2053336219" sldId="257"/>
            <ac:spMk id="55" creationId="{2A5C182F-D934-95C1-8D74-237047BCB6FF}"/>
          </ac:spMkLst>
        </pc:spChg>
        <pc:spChg chg="mod">
          <ac:chgData name="愛梨 平澤" userId="61b2401202a5486b" providerId="LiveId" clId="{CB3622D9-9001-4F6C-A89C-23E6BAF9AFCA}" dt="2022-08-04T08:16:53.871" v="579"/>
          <ac:spMkLst>
            <pc:docMk/>
            <pc:sldMk cId="2053336219" sldId="257"/>
            <ac:spMk id="57" creationId="{35F90901-AD65-FAA8-F9FB-907B2B57BDAE}"/>
          </ac:spMkLst>
        </pc:spChg>
        <pc:spChg chg="mod">
          <ac:chgData name="愛梨 平澤" userId="61b2401202a5486b" providerId="LiveId" clId="{CB3622D9-9001-4F6C-A89C-23E6BAF9AFCA}" dt="2022-08-04T08:16:53.871" v="579"/>
          <ac:spMkLst>
            <pc:docMk/>
            <pc:sldMk cId="2053336219" sldId="257"/>
            <ac:spMk id="58" creationId="{CC99BDCA-8796-E0C2-4912-295F5341B418}"/>
          </ac:spMkLst>
        </pc:spChg>
        <pc:spChg chg="mod">
          <ac:chgData name="愛梨 平澤" userId="61b2401202a5486b" providerId="LiveId" clId="{CB3622D9-9001-4F6C-A89C-23E6BAF9AFCA}" dt="2022-08-04T08:16:53.871" v="579"/>
          <ac:spMkLst>
            <pc:docMk/>
            <pc:sldMk cId="2053336219" sldId="257"/>
            <ac:spMk id="60" creationId="{6C81C342-7457-AAB7-2A1A-9497AE60AE4F}"/>
          </ac:spMkLst>
        </pc:spChg>
        <pc:spChg chg="mod">
          <ac:chgData name="愛梨 平澤" userId="61b2401202a5486b" providerId="LiveId" clId="{CB3622D9-9001-4F6C-A89C-23E6BAF9AFCA}" dt="2022-08-18T00:26:19.689" v="625"/>
          <ac:spMkLst>
            <pc:docMk/>
            <pc:sldMk cId="2053336219" sldId="257"/>
            <ac:spMk id="63" creationId="{59CF7FE5-C930-2188-07E4-83E6CC88D0B9}"/>
          </ac:spMkLst>
        </pc:spChg>
        <pc:spChg chg="mod">
          <ac:chgData name="愛梨 平澤" userId="61b2401202a5486b" providerId="LiveId" clId="{CB3622D9-9001-4F6C-A89C-23E6BAF9AFCA}" dt="2022-08-18T00:26:19.689" v="625"/>
          <ac:spMkLst>
            <pc:docMk/>
            <pc:sldMk cId="2053336219" sldId="257"/>
            <ac:spMk id="65" creationId="{6794FEDA-9F93-105C-D325-D4D4C07F6899}"/>
          </ac:spMkLst>
        </pc:spChg>
        <pc:spChg chg="mod">
          <ac:chgData name="愛梨 平澤" userId="61b2401202a5486b" providerId="LiveId" clId="{CB3622D9-9001-4F6C-A89C-23E6BAF9AFCA}" dt="2022-08-18T00:26:19.689" v="625"/>
          <ac:spMkLst>
            <pc:docMk/>
            <pc:sldMk cId="2053336219" sldId="257"/>
            <ac:spMk id="66" creationId="{DB05D8DC-0402-1AEE-87B1-ACA113A3576A}"/>
          </ac:spMkLst>
        </pc:spChg>
        <pc:spChg chg="mod">
          <ac:chgData name="愛梨 平澤" userId="61b2401202a5486b" providerId="LiveId" clId="{CB3622D9-9001-4F6C-A89C-23E6BAF9AFCA}" dt="2022-08-18T00:26:19.689" v="625"/>
          <ac:spMkLst>
            <pc:docMk/>
            <pc:sldMk cId="2053336219" sldId="257"/>
            <ac:spMk id="68" creationId="{62960513-9E4B-D29B-CFB4-2C2A58251A55}"/>
          </ac:spMkLst>
        </pc:spChg>
        <pc:spChg chg="mod">
          <ac:chgData name="愛梨 平澤" userId="61b2401202a5486b" providerId="LiveId" clId="{CB3622D9-9001-4F6C-A89C-23E6BAF9AFCA}" dt="2022-08-18T00:30:21.030" v="651"/>
          <ac:spMkLst>
            <pc:docMk/>
            <pc:sldMk cId="2053336219" sldId="257"/>
            <ac:spMk id="71" creationId="{143879B0-8D5C-9066-2FA2-5DB9C1D19C96}"/>
          </ac:spMkLst>
        </pc:spChg>
        <pc:spChg chg="mod">
          <ac:chgData name="愛梨 平澤" userId="61b2401202a5486b" providerId="LiveId" clId="{CB3622D9-9001-4F6C-A89C-23E6BAF9AFCA}" dt="2022-08-18T00:30:21.030" v="651"/>
          <ac:spMkLst>
            <pc:docMk/>
            <pc:sldMk cId="2053336219" sldId="257"/>
            <ac:spMk id="73" creationId="{A721E213-4C7E-1DF8-1032-602EF1369FE7}"/>
          </ac:spMkLst>
        </pc:spChg>
        <pc:spChg chg="mod">
          <ac:chgData name="愛梨 平澤" userId="61b2401202a5486b" providerId="LiveId" clId="{CB3622D9-9001-4F6C-A89C-23E6BAF9AFCA}" dt="2022-08-18T00:30:21.030" v="651"/>
          <ac:spMkLst>
            <pc:docMk/>
            <pc:sldMk cId="2053336219" sldId="257"/>
            <ac:spMk id="74" creationId="{87024B5C-9BDC-0901-63B0-75FF26B8D371}"/>
          </ac:spMkLst>
        </pc:spChg>
        <pc:spChg chg="mod">
          <ac:chgData name="愛梨 平澤" userId="61b2401202a5486b" providerId="LiveId" clId="{CB3622D9-9001-4F6C-A89C-23E6BAF9AFCA}" dt="2022-08-18T00:30:21.030" v="651"/>
          <ac:spMkLst>
            <pc:docMk/>
            <pc:sldMk cId="2053336219" sldId="257"/>
            <ac:spMk id="76" creationId="{B9B1511C-524B-30BF-AA2F-6842DC6368BA}"/>
          </ac:spMkLst>
        </pc:spChg>
        <pc:spChg chg="mod">
          <ac:chgData name="愛梨 平澤" userId="61b2401202a5486b" providerId="LiveId" clId="{CB3622D9-9001-4F6C-A89C-23E6BAF9AFCA}" dt="2022-08-18T00:31:07.460" v="656"/>
          <ac:spMkLst>
            <pc:docMk/>
            <pc:sldMk cId="2053336219" sldId="257"/>
            <ac:spMk id="79" creationId="{38008383-FDB9-CE25-73E9-00506A900D4E}"/>
          </ac:spMkLst>
        </pc:spChg>
        <pc:spChg chg="mod">
          <ac:chgData name="愛梨 平澤" userId="61b2401202a5486b" providerId="LiveId" clId="{CB3622D9-9001-4F6C-A89C-23E6BAF9AFCA}" dt="2022-08-18T00:31:07.460" v="656"/>
          <ac:spMkLst>
            <pc:docMk/>
            <pc:sldMk cId="2053336219" sldId="257"/>
            <ac:spMk id="81" creationId="{C75803B0-6236-5788-F299-8CA7D7D4B324}"/>
          </ac:spMkLst>
        </pc:spChg>
        <pc:spChg chg="mod">
          <ac:chgData name="愛梨 平澤" userId="61b2401202a5486b" providerId="LiveId" clId="{CB3622D9-9001-4F6C-A89C-23E6BAF9AFCA}" dt="2022-08-18T00:31:07.460" v="656"/>
          <ac:spMkLst>
            <pc:docMk/>
            <pc:sldMk cId="2053336219" sldId="257"/>
            <ac:spMk id="82" creationId="{4593A6FB-CCBA-1E39-1107-91551DA492B7}"/>
          </ac:spMkLst>
        </pc:spChg>
        <pc:spChg chg="mod">
          <ac:chgData name="愛梨 平澤" userId="61b2401202a5486b" providerId="LiveId" clId="{CB3622D9-9001-4F6C-A89C-23E6BAF9AFCA}" dt="2022-08-18T00:31:07.460" v="656"/>
          <ac:spMkLst>
            <pc:docMk/>
            <pc:sldMk cId="2053336219" sldId="257"/>
            <ac:spMk id="84" creationId="{10E275B4-46E9-3060-AC40-7992634D8F5C}"/>
          </ac:spMkLst>
        </pc:spChg>
        <pc:spChg chg="mod">
          <ac:chgData name="愛梨 平澤" userId="61b2401202a5486b" providerId="LiveId" clId="{CB3622D9-9001-4F6C-A89C-23E6BAF9AFCA}" dt="2022-08-18T00:31:36.421" v="660"/>
          <ac:spMkLst>
            <pc:docMk/>
            <pc:sldMk cId="2053336219" sldId="257"/>
            <ac:spMk id="87" creationId="{2F83B779-CF9C-CB41-9A71-079D47418B94}"/>
          </ac:spMkLst>
        </pc:spChg>
        <pc:spChg chg="mod">
          <ac:chgData name="愛梨 平澤" userId="61b2401202a5486b" providerId="LiveId" clId="{CB3622D9-9001-4F6C-A89C-23E6BAF9AFCA}" dt="2022-08-18T00:31:36.421" v="660"/>
          <ac:spMkLst>
            <pc:docMk/>
            <pc:sldMk cId="2053336219" sldId="257"/>
            <ac:spMk id="89" creationId="{9840A228-3AF2-1F3D-19D3-6B20874F1D1F}"/>
          </ac:spMkLst>
        </pc:spChg>
        <pc:spChg chg="mod">
          <ac:chgData name="愛梨 平澤" userId="61b2401202a5486b" providerId="LiveId" clId="{CB3622D9-9001-4F6C-A89C-23E6BAF9AFCA}" dt="2022-08-18T00:31:36.421" v="660"/>
          <ac:spMkLst>
            <pc:docMk/>
            <pc:sldMk cId="2053336219" sldId="257"/>
            <ac:spMk id="90" creationId="{84F929F0-B538-05FE-11F7-4FC3ADD34E00}"/>
          </ac:spMkLst>
        </pc:spChg>
        <pc:spChg chg="mod">
          <ac:chgData name="愛梨 平澤" userId="61b2401202a5486b" providerId="LiveId" clId="{CB3622D9-9001-4F6C-A89C-23E6BAF9AFCA}" dt="2022-08-18T00:31:36.421" v="660"/>
          <ac:spMkLst>
            <pc:docMk/>
            <pc:sldMk cId="2053336219" sldId="257"/>
            <ac:spMk id="92" creationId="{4597F402-F27C-2186-359F-EBFBA0DF2EC3}"/>
          </ac:spMkLst>
        </pc:spChg>
        <pc:grpChg chg="add mod">
          <ac:chgData name="愛梨 平澤" userId="61b2401202a5486b" providerId="LiveId" clId="{CB3622D9-9001-4F6C-A89C-23E6BAF9AFCA}" dt="2022-08-04T08:14:47.610" v="444" actId="554"/>
          <ac:grpSpMkLst>
            <pc:docMk/>
            <pc:sldMk cId="2053336219" sldId="257"/>
            <ac:grpSpMk id="13" creationId="{22C1CE2F-5CB0-9524-D5D3-F9E4E2C0D36A}"/>
          </ac:grpSpMkLst>
        </pc:grpChg>
        <pc:grpChg chg="add mod">
          <ac:chgData name="愛梨 平澤" userId="61b2401202a5486b" providerId="LiveId" clId="{CB3622D9-9001-4F6C-A89C-23E6BAF9AFCA}" dt="2022-08-04T08:15:22.455" v="477" actId="554"/>
          <ac:grpSpMkLst>
            <pc:docMk/>
            <pc:sldMk cId="2053336219" sldId="257"/>
            <ac:grpSpMk id="21" creationId="{0FC94CC3-E3D8-252F-9945-AE2C3D247C1B}"/>
          </ac:grpSpMkLst>
        </pc:grpChg>
        <pc:grpChg chg="add mod">
          <ac:chgData name="愛梨 平澤" userId="61b2401202a5486b" providerId="LiveId" clId="{CB3622D9-9001-4F6C-A89C-23E6BAF9AFCA}" dt="2022-08-04T08:15:56.549" v="509" actId="554"/>
          <ac:grpSpMkLst>
            <pc:docMk/>
            <pc:sldMk cId="2053336219" sldId="257"/>
            <ac:grpSpMk id="29" creationId="{6D9238E0-F613-C51B-EFE8-BE8A0EF006C2}"/>
          </ac:grpSpMkLst>
        </pc:grpChg>
        <pc:grpChg chg="add mod">
          <ac:chgData name="愛梨 平澤" userId="61b2401202a5486b" providerId="LiveId" clId="{CB3622D9-9001-4F6C-A89C-23E6BAF9AFCA}" dt="2022-08-04T08:16:23.517" v="544" actId="554"/>
          <ac:grpSpMkLst>
            <pc:docMk/>
            <pc:sldMk cId="2053336219" sldId="257"/>
            <ac:grpSpMk id="37" creationId="{F29D3ADC-DF4E-4B7E-01CC-75B13747A65C}"/>
          </ac:grpSpMkLst>
        </pc:grpChg>
        <pc:grpChg chg="add mod">
          <ac:chgData name="愛梨 平澤" userId="61b2401202a5486b" providerId="LiveId" clId="{CB3622D9-9001-4F6C-A89C-23E6BAF9AFCA}" dt="2022-08-18T00:27:59.687" v="634" actId="552"/>
          <ac:grpSpMkLst>
            <pc:docMk/>
            <pc:sldMk cId="2053336219" sldId="257"/>
            <ac:grpSpMk id="45" creationId="{60C47E2C-4F53-26DF-3977-C5375961DEDF}"/>
          </ac:grpSpMkLst>
        </pc:grpChg>
        <pc:grpChg chg="add mod">
          <ac:chgData name="愛梨 平澤" userId="61b2401202a5486b" providerId="LiveId" clId="{CB3622D9-9001-4F6C-A89C-23E6BAF9AFCA}" dt="2022-08-04T08:17:14.992" v="616" actId="554"/>
          <ac:grpSpMkLst>
            <pc:docMk/>
            <pc:sldMk cId="2053336219" sldId="257"/>
            <ac:grpSpMk id="53" creationId="{1ABD22AF-0100-2F93-BBA1-C20262B2BAE0}"/>
          </ac:grpSpMkLst>
        </pc:grpChg>
        <pc:grpChg chg="add mod">
          <ac:chgData name="愛梨 平澤" userId="61b2401202a5486b" providerId="LiveId" clId="{CB3622D9-9001-4F6C-A89C-23E6BAF9AFCA}" dt="2022-08-18T00:30:05.117" v="650" actId="554"/>
          <ac:grpSpMkLst>
            <pc:docMk/>
            <pc:sldMk cId="2053336219" sldId="257"/>
            <ac:grpSpMk id="61" creationId="{D752BF4C-8848-762F-D750-B3F96164902F}"/>
          </ac:grpSpMkLst>
        </pc:grpChg>
        <pc:grpChg chg="add mod">
          <ac:chgData name="愛梨 平澤" userId="61b2401202a5486b" providerId="LiveId" clId="{CB3622D9-9001-4F6C-A89C-23E6BAF9AFCA}" dt="2022-08-18T00:30:44.154" v="654" actId="554"/>
          <ac:grpSpMkLst>
            <pc:docMk/>
            <pc:sldMk cId="2053336219" sldId="257"/>
            <ac:grpSpMk id="69" creationId="{7F127390-A85D-C2EC-2DC3-2D382E353751}"/>
          </ac:grpSpMkLst>
        </pc:grpChg>
        <pc:grpChg chg="add mod">
          <ac:chgData name="愛梨 平澤" userId="61b2401202a5486b" providerId="LiveId" clId="{CB3622D9-9001-4F6C-A89C-23E6BAF9AFCA}" dt="2022-08-18T00:31:29.462" v="659" actId="554"/>
          <ac:grpSpMkLst>
            <pc:docMk/>
            <pc:sldMk cId="2053336219" sldId="257"/>
            <ac:grpSpMk id="77" creationId="{28D52A2E-59AA-5C08-195F-3CACDCDF4FB7}"/>
          </ac:grpSpMkLst>
        </pc:grpChg>
        <pc:grpChg chg="add mod">
          <ac:chgData name="愛梨 平澤" userId="61b2401202a5486b" providerId="LiveId" clId="{CB3622D9-9001-4F6C-A89C-23E6BAF9AFCA}" dt="2022-08-18T00:31:56.924" v="663" actId="554"/>
          <ac:grpSpMkLst>
            <pc:docMk/>
            <pc:sldMk cId="2053336219" sldId="257"/>
            <ac:grpSpMk id="85" creationId="{1697FB1F-908A-3267-9EEF-37C100EBA4A1}"/>
          </ac:grpSpMkLst>
        </pc:grpChg>
        <pc:picChg chg="mod">
          <ac:chgData name="愛梨 平澤" userId="61b2401202a5486b" providerId="LiveId" clId="{CB3622D9-9001-4F6C-A89C-23E6BAF9AFCA}" dt="2022-08-04T08:12:54.027" v="322"/>
          <ac:picMkLst>
            <pc:docMk/>
            <pc:sldMk cId="2053336219" sldId="257"/>
            <ac:picMk id="14" creationId="{C5970C79-23C1-51E5-DBE7-EA74B46981E3}"/>
          </ac:picMkLst>
        </pc:picChg>
        <pc:picChg chg="mod">
          <ac:chgData name="愛梨 平澤" userId="61b2401202a5486b" providerId="LiveId" clId="{CB3622D9-9001-4F6C-A89C-23E6BAF9AFCA}" dt="2022-08-04T08:15:00.611" v="445"/>
          <ac:picMkLst>
            <pc:docMk/>
            <pc:sldMk cId="2053336219" sldId="257"/>
            <ac:picMk id="22" creationId="{4AE4B9FA-D575-2697-EB3A-FE2FC38949A8}"/>
          </ac:picMkLst>
        </pc:picChg>
        <pc:picChg chg="mod">
          <ac:chgData name="愛梨 平澤" userId="61b2401202a5486b" providerId="LiveId" clId="{CB3622D9-9001-4F6C-A89C-23E6BAF9AFCA}" dt="2022-08-04T08:15:30.983" v="478"/>
          <ac:picMkLst>
            <pc:docMk/>
            <pc:sldMk cId="2053336219" sldId="257"/>
            <ac:picMk id="30" creationId="{30C735DC-7819-E533-24E4-D0A4E9EB1A2D}"/>
          </ac:picMkLst>
        </pc:picChg>
        <pc:picChg chg="mod">
          <ac:chgData name="愛梨 平澤" userId="61b2401202a5486b" providerId="LiveId" clId="{CB3622D9-9001-4F6C-A89C-23E6BAF9AFCA}" dt="2022-08-04T08:16:02.649" v="510"/>
          <ac:picMkLst>
            <pc:docMk/>
            <pc:sldMk cId="2053336219" sldId="257"/>
            <ac:picMk id="38" creationId="{ADA42FF8-EE4E-7EE2-461E-EE083AA7A183}"/>
          </ac:picMkLst>
        </pc:picChg>
        <pc:picChg chg="mod">
          <ac:chgData name="愛梨 平澤" userId="61b2401202a5486b" providerId="LiveId" clId="{CB3622D9-9001-4F6C-A89C-23E6BAF9AFCA}" dt="2022-08-04T08:16:28.139" v="545"/>
          <ac:picMkLst>
            <pc:docMk/>
            <pc:sldMk cId="2053336219" sldId="257"/>
            <ac:picMk id="46" creationId="{3BB37347-4099-BCA6-C8EE-8C3E67ED487E}"/>
          </ac:picMkLst>
        </pc:picChg>
        <pc:picChg chg="mod">
          <ac:chgData name="愛梨 平澤" userId="61b2401202a5486b" providerId="LiveId" clId="{CB3622D9-9001-4F6C-A89C-23E6BAF9AFCA}" dt="2022-08-04T08:16:53.871" v="579"/>
          <ac:picMkLst>
            <pc:docMk/>
            <pc:sldMk cId="2053336219" sldId="257"/>
            <ac:picMk id="54" creationId="{AA6BD956-8669-67FF-2FEA-634BF8D0A5A5}"/>
          </ac:picMkLst>
        </pc:picChg>
        <pc:picChg chg="mod">
          <ac:chgData name="愛梨 平澤" userId="61b2401202a5486b" providerId="LiveId" clId="{CB3622D9-9001-4F6C-A89C-23E6BAF9AFCA}" dt="2022-08-18T00:26:19.689" v="625"/>
          <ac:picMkLst>
            <pc:docMk/>
            <pc:sldMk cId="2053336219" sldId="257"/>
            <ac:picMk id="62" creationId="{B990B6AB-8C2F-3E2C-9C64-A72ADC283591}"/>
          </ac:picMkLst>
        </pc:picChg>
        <pc:picChg chg="mod">
          <ac:chgData name="愛梨 平澤" userId="61b2401202a5486b" providerId="LiveId" clId="{CB3622D9-9001-4F6C-A89C-23E6BAF9AFCA}" dt="2022-08-18T00:30:21.030" v="651"/>
          <ac:picMkLst>
            <pc:docMk/>
            <pc:sldMk cId="2053336219" sldId="257"/>
            <ac:picMk id="70" creationId="{8A32AEC0-7D60-975A-3B18-56E14B2F2877}"/>
          </ac:picMkLst>
        </pc:picChg>
        <pc:picChg chg="mod">
          <ac:chgData name="愛梨 平澤" userId="61b2401202a5486b" providerId="LiveId" clId="{CB3622D9-9001-4F6C-A89C-23E6BAF9AFCA}" dt="2022-08-18T00:31:07.460" v="656"/>
          <ac:picMkLst>
            <pc:docMk/>
            <pc:sldMk cId="2053336219" sldId="257"/>
            <ac:picMk id="78" creationId="{75B8F049-BFD0-1435-D95F-446A5A651D88}"/>
          </ac:picMkLst>
        </pc:picChg>
        <pc:picChg chg="mod">
          <ac:chgData name="愛梨 平澤" userId="61b2401202a5486b" providerId="LiveId" clId="{CB3622D9-9001-4F6C-A89C-23E6BAF9AFCA}" dt="2022-08-18T00:31:36.421" v="660"/>
          <ac:picMkLst>
            <pc:docMk/>
            <pc:sldMk cId="2053336219" sldId="257"/>
            <ac:picMk id="86" creationId="{FF36926A-FD01-7E17-D331-5BA5324CDCCF}"/>
          </ac:picMkLst>
        </pc:picChg>
        <pc:cxnChg chg="add mod ord">
          <ac:chgData name="愛梨 平澤" userId="61b2401202a5486b" providerId="LiveId" clId="{CB3622D9-9001-4F6C-A89C-23E6BAF9AFCA}" dt="2022-08-18T00:23:08.812" v="622" actId="166"/>
          <ac:cxnSpMkLst>
            <pc:docMk/>
            <pc:sldMk cId="2053336219" sldId="257"/>
            <ac:cxnSpMk id="4" creationId="{129143C7-0B59-DBE4-AB01-E1A51A4C8CAB}"/>
          </ac:cxnSpMkLst>
        </pc:cxnChg>
        <pc:cxnChg chg="add mod ord">
          <ac:chgData name="愛梨 平澤" userId="61b2401202a5486b" providerId="LiveId" clId="{CB3622D9-9001-4F6C-A89C-23E6BAF9AFCA}" dt="2022-08-18T00:25:06.356" v="623" actId="166"/>
          <ac:cxnSpMkLst>
            <pc:docMk/>
            <pc:sldMk cId="2053336219" sldId="257"/>
            <ac:cxnSpMk id="5" creationId="{E9DE93C5-04BE-0E02-3FA4-F6CBBC9CF2A4}"/>
          </ac:cxnSpMkLst>
        </pc:cxnChg>
        <pc:cxnChg chg="add mod ord">
          <ac:chgData name="愛梨 平澤" userId="61b2401202a5486b" providerId="LiveId" clId="{CB3622D9-9001-4F6C-A89C-23E6BAF9AFCA}" dt="2022-08-18T00:25:11.558" v="624" actId="166"/>
          <ac:cxnSpMkLst>
            <pc:docMk/>
            <pc:sldMk cId="2053336219" sldId="257"/>
            <ac:cxnSpMk id="6" creationId="{F8465A5C-348F-70DC-F8AB-B8C2117EBFB0}"/>
          </ac:cxnSpMkLst>
        </pc:cxnChg>
        <pc:cxnChg chg="add mod ord">
          <ac:chgData name="愛梨 平澤" userId="61b2401202a5486b" providerId="LiveId" clId="{CB3622D9-9001-4F6C-A89C-23E6BAF9AFCA}" dt="2022-08-18T00:30:49.796" v="655" actId="166"/>
          <ac:cxnSpMkLst>
            <pc:docMk/>
            <pc:sldMk cId="2053336219" sldId="257"/>
            <ac:cxnSpMk id="7" creationId="{9C5C92FC-A7B9-3328-2AB4-FDC684B90481}"/>
          </ac:cxnSpMkLst>
        </pc:cxnChg>
        <pc:cxnChg chg="add mod ord">
          <ac:chgData name="愛梨 平澤" userId="61b2401202a5486b" providerId="LiveId" clId="{CB3622D9-9001-4F6C-A89C-23E6BAF9AFCA}" dt="2022-08-18T00:32:02.743" v="664" actId="166"/>
          <ac:cxnSpMkLst>
            <pc:docMk/>
            <pc:sldMk cId="2053336219" sldId="257"/>
            <ac:cxnSpMk id="8" creationId="{BFDFD56A-36C5-C8A8-16AB-880826B40689}"/>
          </ac:cxnSpMkLst>
        </pc:cxnChg>
        <pc:cxnChg chg="add mod ord">
          <ac:chgData name="愛梨 平澤" userId="61b2401202a5486b" providerId="LiveId" clId="{CB3622D9-9001-4F6C-A89C-23E6BAF9AFCA}" dt="2022-08-18T00:36:27.836" v="682" actId="14100"/>
          <ac:cxnSpMkLst>
            <pc:docMk/>
            <pc:sldMk cId="2053336219" sldId="257"/>
            <ac:cxnSpMk id="9" creationId="{917C5E4F-E465-F14A-B377-CA0C60EDEEC6}"/>
          </ac:cxnSpMkLst>
        </pc:cxnChg>
        <pc:cxnChg chg="add mod ord">
          <ac:chgData name="愛梨 平澤" userId="61b2401202a5486b" providerId="LiveId" clId="{CB3622D9-9001-4F6C-A89C-23E6BAF9AFCA}" dt="2022-08-18T00:35:59.434" v="680" actId="14100"/>
          <ac:cxnSpMkLst>
            <pc:docMk/>
            <pc:sldMk cId="2053336219" sldId="257"/>
            <ac:cxnSpMk id="10" creationId="{A765170F-3CE2-1898-D079-62922EFF2472}"/>
          </ac:cxnSpMkLst>
        </pc:cxnChg>
        <pc:cxnChg chg="add mod ord">
          <ac:chgData name="愛梨 平澤" userId="61b2401202a5486b" providerId="LiveId" clId="{CB3622D9-9001-4F6C-A89C-23E6BAF9AFCA}" dt="2022-08-18T00:35:21.378" v="677" actId="14100"/>
          <ac:cxnSpMkLst>
            <pc:docMk/>
            <pc:sldMk cId="2053336219" sldId="257"/>
            <ac:cxnSpMk id="11" creationId="{9C224FA4-F1A8-59FB-C1D1-3E6747577CDE}"/>
          </ac:cxnSpMkLst>
        </pc:cxnChg>
        <pc:cxnChg chg="add mod ord">
          <ac:chgData name="愛梨 平澤" userId="61b2401202a5486b" providerId="LiveId" clId="{CB3622D9-9001-4F6C-A89C-23E6BAF9AFCA}" dt="2022-08-18T00:32:07.513" v="665" actId="166"/>
          <ac:cxnSpMkLst>
            <pc:docMk/>
            <pc:sldMk cId="2053336219" sldId="257"/>
            <ac:cxnSpMk id="12" creationId="{E9A89627-686E-5218-399F-49D3F44D6C7A}"/>
          </ac:cxnSpMkLst>
        </pc:cxnChg>
        <pc:cxnChg chg="mod">
          <ac:chgData name="愛梨 平澤" userId="61b2401202a5486b" providerId="LiveId" clId="{CB3622D9-9001-4F6C-A89C-23E6BAF9AFCA}" dt="2022-08-04T08:12:54.027" v="322"/>
          <ac:cxnSpMkLst>
            <pc:docMk/>
            <pc:sldMk cId="2053336219" sldId="257"/>
            <ac:cxnSpMk id="16" creationId="{6543669E-73F3-1FBA-5C1A-948AC0D6F9F1}"/>
          </ac:cxnSpMkLst>
        </pc:cxnChg>
        <pc:cxnChg chg="mod">
          <ac:chgData name="愛梨 平澤" userId="61b2401202a5486b" providerId="LiveId" clId="{CB3622D9-9001-4F6C-A89C-23E6BAF9AFCA}" dt="2022-08-04T08:12:54.027" v="322"/>
          <ac:cxnSpMkLst>
            <pc:docMk/>
            <pc:sldMk cId="2053336219" sldId="257"/>
            <ac:cxnSpMk id="19" creationId="{AF57EBC3-7DB5-8B84-0602-65A6D98CB5D5}"/>
          </ac:cxnSpMkLst>
        </pc:cxnChg>
        <pc:cxnChg chg="mod">
          <ac:chgData name="愛梨 平澤" userId="61b2401202a5486b" providerId="LiveId" clId="{CB3622D9-9001-4F6C-A89C-23E6BAF9AFCA}" dt="2022-08-04T08:15:00.611" v="445"/>
          <ac:cxnSpMkLst>
            <pc:docMk/>
            <pc:sldMk cId="2053336219" sldId="257"/>
            <ac:cxnSpMk id="24" creationId="{087B4417-DBE7-ACD8-4A35-A05D0E4A804B}"/>
          </ac:cxnSpMkLst>
        </pc:cxnChg>
        <pc:cxnChg chg="mod">
          <ac:chgData name="愛梨 平澤" userId="61b2401202a5486b" providerId="LiveId" clId="{CB3622D9-9001-4F6C-A89C-23E6BAF9AFCA}" dt="2022-08-04T08:15:00.611" v="445"/>
          <ac:cxnSpMkLst>
            <pc:docMk/>
            <pc:sldMk cId="2053336219" sldId="257"/>
            <ac:cxnSpMk id="27" creationId="{AF322C57-8A80-AA7C-6639-3666B1E6290B}"/>
          </ac:cxnSpMkLst>
        </pc:cxnChg>
        <pc:cxnChg chg="mod">
          <ac:chgData name="愛梨 平澤" userId="61b2401202a5486b" providerId="LiveId" clId="{CB3622D9-9001-4F6C-A89C-23E6BAF9AFCA}" dt="2022-08-04T08:15:30.983" v="478"/>
          <ac:cxnSpMkLst>
            <pc:docMk/>
            <pc:sldMk cId="2053336219" sldId="257"/>
            <ac:cxnSpMk id="32" creationId="{1795DA70-DBCF-1EFF-B360-08F04BA550E5}"/>
          </ac:cxnSpMkLst>
        </pc:cxnChg>
        <pc:cxnChg chg="mod">
          <ac:chgData name="愛梨 平澤" userId="61b2401202a5486b" providerId="LiveId" clId="{CB3622D9-9001-4F6C-A89C-23E6BAF9AFCA}" dt="2022-08-04T08:15:30.983" v="478"/>
          <ac:cxnSpMkLst>
            <pc:docMk/>
            <pc:sldMk cId="2053336219" sldId="257"/>
            <ac:cxnSpMk id="35" creationId="{0E40EFFF-52FB-A98E-E03C-2C741E29E8D1}"/>
          </ac:cxnSpMkLst>
        </pc:cxnChg>
        <pc:cxnChg chg="mod">
          <ac:chgData name="愛梨 平澤" userId="61b2401202a5486b" providerId="LiveId" clId="{CB3622D9-9001-4F6C-A89C-23E6BAF9AFCA}" dt="2022-08-04T08:16:02.649" v="510"/>
          <ac:cxnSpMkLst>
            <pc:docMk/>
            <pc:sldMk cId="2053336219" sldId="257"/>
            <ac:cxnSpMk id="40" creationId="{9FD00EEB-3549-A6F0-A7D4-DE85EF665F79}"/>
          </ac:cxnSpMkLst>
        </pc:cxnChg>
        <pc:cxnChg chg="mod">
          <ac:chgData name="愛梨 平澤" userId="61b2401202a5486b" providerId="LiveId" clId="{CB3622D9-9001-4F6C-A89C-23E6BAF9AFCA}" dt="2022-08-04T08:16:02.649" v="510"/>
          <ac:cxnSpMkLst>
            <pc:docMk/>
            <pc:sldMk cId="2053336219" sldId="257"/>
            <ac:cxnSpMk id="43" creationId="{62111F7F-E1CB-D592-4EA0-C2A111B1ECD4}"/>
          </ac:cxnSpMkLst>
        </pc:cxnChg>
        <pc:cxnChg chg="mod">
          <ac:chgData name="愛梨 平澤" userId="61b2401202a5486b" providerId="LiveId" clId="{CB3622D9-9001-4F6C-A89C-23E6BAF9AFCA}" dt="2022-08-04T08:16:28.139" v="545"/>
          <ac:cxnSpMkLst>
            <pc:docMk/>
            <pc:sldMk cId="2053336219" sldId="257"/>
            <ac:cxnSpMk id="48" creationId="{13EB2E3F-516F-ECB2-001D-6EC968AFDF4D}"/>
          </ac:cxnSpMkLst>
        </pc:cxnChg>
        <pc:cxnChg chg="mod">
          <ac:chgData name="愛梨 平澤" userId="61b2401202a5486b" providerId="LiveId" clId="{CB3622D9-9001-4F6C-A89C-23E6BAF9AFCA}" dt="2022-08-04T08:16:28.139" v="545"/>
          <ac:cxnSpMkLst>
            <pc:docMk/>
            <pc:sldMk cId="2053336219" sldId="257"/>
            <ac:cxnSpMk id="51" creationId="{48D4EA9D-F49A-8F6C-E033-2F7F8A43E23B}"/>
          </ac:cxnSpMkLst>
        </pc:cxnChg>
        <pc:cxnChg chg="mod">
          <ac:chgData name="愛梨 平澤" userId="61b2401202a5486b" providerId="LiveId" clId="{CB3622D9-9001-4F6C-A89C-23E6BAF9AFCA}" dt="2022-08-04T08:16:53.871" v="579"/>
          <ac:cxnSpMkLst>
            <pc:docMk/>
            <pc:sldMk cId="2053336219" sldId="257"/>
            <ac:cxnSpMk id="56" creationId="{EED4434B-00AC-CCDB-3662-6FAA5824AF9A}"/>
          </ac:cxnSpMkLst>
        </pc:cxnChg>
        <pc:cxnChg chg="mod">
          <ac:chgData name="愛梨 平澤" userId="61b2401202a5486b" providerId="LiveId" clId="{CB3622D9-9001-4F6C-A89C-23E6BAF9AFCA}" dt="2022-08-04T08:16:53.871" v="579"/>
          <ac:cxnSpMkLst>
            <pc:docMk/>
            <pc:sldMk cId="2053336219" sldId="257"/>
            <ac:cxnSpMk id="59" creationId="{47AC9DCA-2825-D7F1-9CF1-5B2125CC393A}"/>
          </ac:cxnSpMkLst>
        </pc:cxnChg>
        <pc:cxnChg chg="mod">
          <ac:chgData name="愛梨 平澤" userId="61b2401202a5486b" providerId="LiveId" clId="{CB3622D9-9001-4F6C-A89C-23E6BAF9AFCA}" dt="2022-08-18T00:26:19.689" v="625"/>
          <ac:cxnSpMkLst>
            <pc:docMk/>
            <pc:sldMk cId="2053336219" sldId="257"/>
            <ac:cxnSpMk id="64" creationId="{94FA7CEB-9172-DFF6-FAE7-2E5A2CF14E3C}"/>
          </ac:cxnSpMkLst>
        </pc:cxnChg>
        <pc:cxnChg chg="mod">
          <ac:chgData name="愛梨 平澤" userId="61b2401202a5486b" providerId="LiveId" clId="{CB3622D9-9001-4F6C-A89C-23E6BAF9AFCA}" dt="2022-08-18T00:26:19.689" v="625"/>
          <ac:cxnSpMkLst>
            <pc:docMk/>
            <pc:sldMk cId="2053336219" sldId="257"/>
            <ac:cxnSpMk id="67" creationId="{DD4E71CA-2180-1E4F-0CF8-CF5DA999E4C5}"/>
          </ac:cxnSpMkLst>
        </pc:cxnChg>
        <pc:cxnChg chg="mod">
          <ac:chgData name="愛梨 平澤" userId="61b2401202a5486b" providerId="LiveId" clId="{CB3622D9-9001-4F6C-A89C-23E6BAF9AFCA}" dt="2022-08-18T00:30:21.030" v="651"/>
          <ac:cxnSpMkLst>
            <pc:docMk/>
            <pc:sldMk cId="2053336219" sldId="257"/>
            <ac:cxnSpMk id="72" creationId="{1BDA0940-1A6C-A955-FC80-799055C691B7}"/>
          </ac:cxnSpMkLst>
        </pc:cxnChg>
        <pc:cxnChg chg="mod">
          <ac:chgData name="愛梨 平澤" userId="61b2401202a5486b" providerId="LiveId" clId="{CB3622D9-9001-4F6C-A89C-23E6BAF9AFCA}" dt="2022-08-18T00:30:21.030" v="651"/>
          <ac:cxnSpMkLst>
            <pc:docMk/>
            <pc:sldMk cId="2053336219" sldId="257"/>
            <ac:cxnSpMk id="75" creationId="{3052D688-3D8F-D4AF-30CF-A39D44FF9E59}"/>
          </ac:cxnSpMkLst>
        </pc:cxnChg>
        <pc:cxnChg chg="mod">
          <ac:chgData name="愛梨 平澤" userId="61b2401202a5486b" providerId="LiveId" clId="{CB3622D9-9001-4F6C-A89C-23E6BAF9AFCA}" dt="2022-08-18T00:31:07.460" v="656"/>
          <ac:cxnSpMkLst>
            <pc:docMk/>
            <pc:sldMk cId="2053336219" sldId="257"/>
            <ac:cxnSpMk id="80" creationId="{63B22ADF-F0F9-2111-3850-CC0144A177FC}"/>
          </ac:cxnSpMkLst>
        </pc:cxnChg>
        <pc:cxnChg chg="mod">
          <ac:chgData name="愛梨 平澤" userId="61b2401202a5486b" providerId="LiveId" clId="{CB3622D9-9001-4F6C-A89C-23E6BAF9AFCA}" dt="2022-08-18T00:31:07.460" v="656"/>
          <ac:cxnSpMkLst>
            <pc:docMk/>
            <pc:sldMk cId="2053336219" sldId="257"/>
            <ac:cxnSpMk id="83" creationId="{94D76398-5F39-2822-233D-9F9519B82979}"/>
          </ac:cxnSpMkLst>
        </pc:cxnChg>
        <pc:cxnChg chg="mod">
          <ac:chgData name="愛梨 平澤" userId="61b2401202a5486b" providerId="LiveId" clId="{CB3622D9-9001-4F6C-A89C-23E6BAF9AFCA}" dt="2022-08-18T00:31:36.421" v="660"/>
          <ac:cxnSpMkLst>
            <pc:docMk/>
            <pc:sldMk cId="2053336219" sldId="257"/>
            <ac:cxnSpMk id="88" creationId="{BF9100BE-7CE1-804B-B4B0-80B81492F207}"/>
          </ac:cxnSpMkLst>
        </pc:cxnChg>
        <pc:cxnChg chg="mod">
          <ac:chgData name="愛梨 平澤" userId="61b2401202a5486b" providerId="LiveId" clId="{CB3622D9-9001-4F6C-A89C-23E6BAF9AFCA}" dt="2022-08-18T00:31:36.421" v="660"/>
          <ac:cxnSpMkLst>
            <pc:docMk/>
            <pc:sldMk cId="2053336219" sldId="257"/>
            <ac:cxnSpMk id="91" creationId="{97C95152-A29A-1AD6-CF76-1F2D955101F8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05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01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94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83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95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11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06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15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376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46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65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1AB55-F37F-4B49-9047-2D475B1E5434}" type="datetimeFigureOut">
              <a:rPr kumimoji="1" lang="ja-JP" altLang="en-US" smtClean="0"/>
              <a:t>2022/8/18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8BA17-81FD-4F2B-BD3A-81084306E4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237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22C1CE2F-5CB0-9524-D5D3-F9E4E2C0D36A}"/>
              </a:ext>
            </a:extLst>
          </p:cNvPr>
          <p:cNvGrpSpPr/>
          <p:nvPr/>
        </p:nvGrpSpPr>
        <p:grpSpPr>
          <a:xfrm>
            <a:off x="208306" y="462257"/>
            <a:ext cx="3240000" cy="1800000"/>
            <a:chOff x="253442" y="409584"/>
            <a:chExt cx="3276000" cy="1982268"/>
          </a:xfrm>
        </p:grpSpPr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5970C79-23C1-51E5-DBE7-EA74B46981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A29722C6-6B4A-EC30-D74F-77842EFA6072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6543669E-73F3-1FBA-5C1A-948AC0D6F9F1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4E6576C9-58E4-3538-F28B-245F415FCD2E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F4122BC3-530D-33C4-0FBA-454C3F25AA4B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AF57EBC3-7DB5-8B84-0602-65A6D98CB5D5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9AE686AE-DAA1-3AA7-0B2F-49F642996723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FC94CC3-E3D8-252F-9945-AE2C3D247C1B}"/>
              </a:ext>
            </a:extLst>
          </p:cNvPr>
          <p:cNvGrpSpPr/>
          <p:nvPr/>
        </p:nvGrpSpPr>
        <p:grpSpPr>
          <a:xfrm>
            <a:off x="3458612" y="462257"/>
            <a:ext cx="3240000" cy="1800000"/>
            <a:chOff x="253442" y="452804"/>
            <a:chExt cx="3276000" cy="1982268"/>
          </a:xfrm>
        </p:grpSpPr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4AE4B9FA-D575-2697-EB3A-FE2FC38949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194062"/>
              <a:ext cx="1982268" cy="3276000"/>
            </a:xfrm>
            <a:prstGeom prst="rect">
              <a:avLst/>
            </a:prstGeom>
          </p:spPr>
        </p:pic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FDBD60E7-2A91-BA93-D356-AC270D5EFB60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24" name="直線コネクタ 23">
              <a:extLst>
                <a:ext uri="{FF2B5EF4-FFF2-40B4-BE49-F238E27FC236}">
                  <a16:creationId xmlns:a16="http://schemas.microsoft.com/office/drawing/2014/main" id="{087B4417-DBE7-ACD8-4A35-A05D0E4A804B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99C70B4D-1262-D72B-25F1-EE0E07AF0275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B4D61844-CAD0-80CC-6FBA-7BD67CE8DDF2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AF322C57-8A80-AA7C-6639-3666B1E6290B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51A1CF32-12EB-7FB7-6216-22AEFC490A83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D9238E0-F613-C51B-EFE8-BE8A0EF006C2}"/>
              </a:ext>
            </a:extLst>
          </p:cNvPr>
          <p:cNvGrpSpPr/>
          <p:nvPr/>
        </p:nvGrpSpPr>
        <p:grpSpPr>
          <a:xfrm>
            <a:off x="208306" y="2259310"/>
            <a:ext cx="3240000" cy="1800000"/>
            <a:chOff x="253442" y="409584"/>
            <a:chExt cx="3276000" cy="1982268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30C735DC-7819-E533-24E4-D0A4E9EB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6B01EA42-AD8D-A0E0-7634-104CA0BA0164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1795DA70-DBCF-1EFF-B360-08F04BA550E5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2294ED91-F3BA-CF5A-9C12-3B3030F14DE5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07B0EDDF-7834-3559-2450-C28587CD6B2F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0E40EFFF-52FB-A98E-E03C-2C741E29E8D1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20DB7A98-EAC3-BA9B-7335-9633D9107437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F29D3ADC-DF4E-4B7E-01CC-75B13747A65C}"/>
              </a:ext>
            </a:extLst>
          </p:cNvPr>
          <p:cNvGrpSpPr/>
          <p:nvPr/>
        </p:nvGrpSpPr>
        <p:grpSpPr>
          <a:xfrm>
            <a:off x="3458612" y="2259310"/>
            <a:ext cx="3240000" cy="1800000"/>
            <a:chOff x="253442" y="409584"/>
            <a:chExt cx="3276000" cy="1982268"/>
          </a:xfrm>
        </p:grpSpPr>
        <p:pic>
          <p:nvPicPr>
            <p:cNvPr id="38" name="図 37">
              <a:extLst>
                <a:ext uri="{FF2B5EF4-FFF2-40B4-BE49-F238E27FC236}">
                  <a16:creationId xmlns:a16="http://schemas.microsoft.com/office/drawing/2014/main" id="{ADA42FF8-EE4E-7EE2-461E-EE083AA7A1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2AF24BC5-C059-5E2B-F7A7-C3DB8B9E7EE6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9FD00EEB-3549-A6F0-A7D4-DE85EF665F79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D02D6B32-472D-BA3A-9C2B-027D433418BB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:a16="http://schemas.microsoft.com/office/drawing/2014/main" id="{A6F8AC5E-B743-6877-4452-8E821952B630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62111F7F-E1CB-D592-4EA0-C2A111B1ECD4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C6E2B7CF-D82A-6FD5-69E4-C691F213D3A1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60C47E2C-4F53-26DF-3977-C5375961DEDF}"/>
              </a:ext>
            </a:extLst>
          </p:cNvPr>
          <p:cNvGrpSpPr/>
          <p:nvPr/>
        </p:nvGrpSpPr>
        <p:grpSpPr>
          <a:xfrm>
            <a:off x="208306" y="4056363"/>
            <a:ext cx="3240000" cy="1800000"/>
            <a:chOff x="253442" y="409584"/>
            <a:chExt cx="3276000" cy="1982268"/>
          </a:xfrm>
        </p:grpSpPr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3BB37347-4099-BCA6-C8EE-8C3E67ED487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6D6F2232-E1B0-EC65-8538-97F0988E3920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13EB2E3F-516F-ECB2-001D-6EC968AFDF4D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CF076E3F-04DC-AC2E-2B89-A04579677A02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0867A964-C49E-8578-A6A0-23B240AB665E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48D4EA9D-F49A-8F6C-E033-2F7F8A43E23B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477C83FB-D51C-9FFC-2210-5460F9210746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1ABD22AF-0100-2F93-BBA1-C20262B2BAE0}"/>
              </a:ext>
            </a:extLst>
          </p:cNvPr>
          <p:cNvGrpSpPr/>
          <p:nvPr/>
        </p:nvGrpSpPr>
        <p:grpSpPr>
          <a:xfrm>
            <a:off x="3458612" y="4056363"/>
            <a:ext cx="3240000" cy="1800000"/>
            <a:chOff x="253442" y="409584"/>
            <a:chExt cx="3276000" cy="1982268"/>
          </a:xfrm>
        </p:grpSpPr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AA6BD956-8669-67FF-2FEA-634BF8D0A5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2A5C182F-D934-95C1-8D74-237047BCB6FF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EED4434B-00AC-CCDB-3662-6FAA5824AF9A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35F90901-AD65-FAA8-F9FB-907B2B57BDAE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CC99BDCA-8796-E0C2-4912-295F5341B418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59" name="直線コネクタ 58">
              <a:extLst>
                <a:ext uri="{FF2B5EF4-FFF2-40B4-BE49-F238E27FC236}">
                  <a16:creationId xmlns:a16="http://schemas.microsoft.com/office/drawing/2014/main" id="{47AC9DCA-2825-D7F1-9CF1-5B2125CC393A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6C81C342-7457-AAB7-2A1A-9497AE60AE4F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29143C7-0B59-DBE4-AB01-E1A51A4C8CAB}"/>
              </a:ext>
            </a:extLst>
          </p:cNvPr>
          <p:cNvCxnSpPr>
            <a:cxnSpLocks/>
          </p:cNvCxnSpPr>
          <p:nvPr/>
        </p:nvCxnSpPr>
        <p:spPr>
          <a:xfrm>
            <a:off x="69535" y="462257"/>
            <a:ext cx="6748431" cy="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E9DE93C5-04BE-0E02-3FA4-F6CBBC9CF2A4}"/>
              </a:ext>
            </a:extLst>
          </p:cNvPr>
          <p:cNvCxnSpPr>
            <a:cxnSpLocks/>
          </p:cNvCxnSpPr>
          <p:nvPr/>
        </p:nvCxnSpPr>
        <p:spPr>
          <a:xfrm>
            <a:off x="54784" y="2259310"/>
            <a:ext cx="6748431" cy="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8465A5C-348F-70DC-F8AB-B8C2117EBFB0}"/>
              </a:ext>
            </a:extLst>
          </p:cNvPr>
          <p:cNvCxnSpPr>
            <a:cxnSpLocks/>
          </p:cNvCxnSpPr>
          <p:nvPr/>
        </p:nvCxnSpPr>
        <p:spPr>
          <a:xfrm>
            <a:off x="77592" y="4056363"/>
            <a:ext cx="6748431" cy="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D752BF4C-8848-762F-D750-B3F96164902F}"/>
              </a:ext>
            </a:extLst>
          </p:cNvPr>
          <p:cNvGrpSpPr/>
          <p:nvPr/>
        </p:nvGrpSpPr>
        <p:grpSpPr>
          <a:xfrm>
            <a:off x="218612" y="5853416"/>
            <a:ext cx="3240000" cy="1800000"/>
            <a:chOff x="253442" y="409584"/>
            <a:chExt cx="3276000" cy="1982268"/>
          </a:xfrm>
        </p:grpSpPr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B990B6AB-8C2F-3E2C-9C64-A72ADC2835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59CF7FE5-C930-2188-07E4-83E6CC88D0B9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64" name="直線コネクタ 63">
              <a:extLst>
                <a:ext uri="{FF2B5EF4-FFF2-40B4-BE49-F238E27FC236}">
                  <a16:creationId xmlns:a16="http://schemas.microsoft.com/office/drawing/2014/main" id="{94FA7CEB-9172-DFF6-FAE7-2E5A2CF14E3C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テキスト ボックス 64">
              <a:extLst>
                <a:ext uri="{FF2B5EF4-FFF2-40B4-BE49-F238E27FC236}">
                  <a16:creationId xmlns:a16="http://schemas.microsoft.com/office/drawing/2014/main" id="{6794FEDA-9F93-105C-D325-D4D4C07F6899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DB05D8DC-0402-1AEE-87B1-ACA113A3576A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DD4E71CA-2180-1E4F-0CF8-CF5DA999E4C5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62960513-9E4B-D29B-CFB4-2C2A58251A55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69" name="グループ化 68">
            <a:extLst>
              <a:ext uri="{FF2B5EF4-FFF2-40B4-BE49-F238E27FC236}">
                <a16:creationId xmlns:a16="http://schemas.microsoft.com/office/drawing/2014/main" id="{7F127390-A85D-C2EC-2DC3-2D382E353751}"/>
              </a:ext>
            </a:extLst>
          </p:cNvPr>
          <p:cNvGrpSpPr/>
          <p:nvPr/>
        </p:nvGrpSpPr>
        <p:grpSpPr>
          <a:xfrm>
            <a:off x="3448306" y="5853416"/>
            <a:ext cx="3240000" cy="1800000"/>
            <a:chOff x="253442" y="409584"/>
            <a:chExt cx="3276000" cy="1982268"/>
          </a:xfrm>
        </p:grpSpPr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8A32AEC0-7D60-975A-3B18-56E14B2F28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143879B0-8D5C-9066-2FA2-5DB9C1D19C96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1BDA0940-1A6C-A955-FC80-799055C691B7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A721E213-4C7E-1DF8-1032-602EF1369FE7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74" name="テキスト ボックス 73">
              <a:extLst>
                <a:ext uri="{FF2B5EF4-FFF2-40B4-BE49-F238E27FC236}">
                  <a16:creationId xmlns:a16="http://schemas.microsoft.com/office/drawing/2014/main" id="{87024B5C-9BDC-0901-63B0-75FF26B8D371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75" name="直線コネクタ 74">
              <a:extLst>
                <a:ext uri="{FF2B5EF4-FFF2-40B4-BE49-F238E27FC236}">
                  <a16:creationId xmlns:a16="http://schemas.microsoft.com/office/drawing/2014/main" id="{3052D688-3D8F-D4AF-30CF-A39D44FF9E59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テキスト ボックス 75">
              <a:extLst>
                <a:ext uri="{FF2B5EF4-FFF2-40B4-BE49-F238E27FC236}">
                  <a16:creationId xmlns:a16="http://schemas.microsoft.com/office/drawing/2014/main" id="{B9B1511C-524B-30BF-AA2F-6842DC6368BA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9C5C92FC-A7B9-3328-2AB4-FDC684B90481}"/>
              </a:ext>
            </a:extLst>
          </p:cNvPr>
          <p:cNvCxnSpPr>
            <a:cxnSpLocks/>
          </p:cNvCxnSpPr>
          <p:nvPr/>
        </p:nvCxnSpPr>
        <p:spPr>
          <a:xfrm>
            <a:off x="91565" y="5853416"/>
            <a:ext cx="6748431" cy="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28D52A2E-59AA-5C08-195F-3CACDCDF4FB7}"/>
              </a:ext>
            </a:extLst>
          </p:cNvPr>
          <p:cNvGrpSpPr/>
          <p:nvPr/>
        </p:nvGrpSpPr>
        <p:grpSpPr>
          <a:xfrm>
            <a:off x="218612" y="7650469"/>
            <a:ext cx="3240000" cy="1800000"/>
            <a:chOff x="253442" y="409584"/>
            <a:chExt cx="3276000" cy="1982268"/>
          </a:xfrm>
        </p:grpSpPr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75B8F049-BFD0-1435-D95F-446A5A651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79" name="テキスト ボックス 78">
              <a:extLst>
                <a:ext uri="{FF2B5EF4-FFF2-40B4-BE49-F238E27FC236}">
                  <a16:creationId xmlns:a16="http://schemas.microsoft.com/office/drawing/2014/main" id="{38008383-FDB9-CE25-73E9-00506A900D4E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63B22ADF-F0F9-2111-3850-CC0144A177FC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C75803B0-6236-5788-F299-8CA7D7D4B324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82" name="テキスト ボックス 81">
              <a:extLst>
                <a:ext uri="{FF2B5EF4-FFF2-40B4-BE49-F238E27FC236}">
                  <a16:creationId xmlns:a16="http://schemas.microsoft.com/office/drawing/2014/main" id="{4593A6FB-CCBA-1E39-1107-91551DA492B7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94D76398-5F39-2822-233D-9F9519B82979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テキスト ボックス 83">
              <a:extLst>
                <a:ext uri="{FF2B5EF4-FFF2-40B4-BE49-F238E27FC236}">
                  <a16:creationId xmlns:a16="http://schemas.microsoft.com/office/drawing/2014/main" id="{10E275B4-46E9-3060-AC40-7992634D8F5C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1697FB1F-908A-3267-9EEF-37C100EBA4A1}"/>
              </a:ext>
            </a:extLst>
          </p:cNvPr>
          <p:cNvGrpSpPr/>
          <p:nvPr/>
        </p:nvGrpSpPr>
        <p:grpSpPr>
          <a:xfrm>
            <a:off x="3448306" y="7650469"/>
            <a:ext cx="3240000" cy="1800000"/>
            <a:chOff x="253442" y="409584"/>
            <a:chExt cx="3276000" cy="1982268"/>
          </a:xfrm>
        </p:grpSpPr>
        <p:pic>
          <p:nvPicPr>
            <p:cNvPr id="86" name="図 85">
              <a:extLst>
                <a:ext uri="{FF2B5EF4-FFF2-40B4-BE49-F238E27FC236}">
                  <a16:creationId xmlns:a16="http://schemas.microsoft.com/office/drawing/2014/main" id="{FF36926A-FD01-7E17-D331-5BA5324CDC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00308" y="-237282"/>
              <a:ext cx="1982268" cy="3276000"/>
            </a:xfrm>
            <a:prstGeom prst="rect">
              <a:avLst/>
            </a:prstGeom>
          </p:spPr>
        </p:pic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2F83B779-CF9C-CB41-9A71-079D47418B94}"/>
                </a:ext>
              </a:extLst>
            </p:cNvPr>
            <p:cNvSpPr txBox="1"/>
            <p:nvPr/>
          </p:nvSpPr>
          <p:spPr>
            <a:xfrm>
              <a:off x="1256340" y="856770"/>
              <a:ext cx="188224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9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様、本日はありがとうございました。</a:t>
              </a:r>
            </a:p>
          </p:txBody>
        </p:sp>
        <p:cxnSp>
          <p:nvCxnSpPr>
            <p:cNvPr id="88" name="直線コネクタ 87">
              <a:extLst>
                <a:ext uri="{FF2B5EF4-FFF2-40B4-BE49-F238E27FC236}">
                  <a16:creationId xmlns:a16="http://schemas.microsoft.com/office/drawing/2014/main" id="{BF9100BE-7CE1-804B-B4B0-80B81492F207}"/>
                </a:ext>
              </a:extLst>
            </p:cNvPr>
            <p:cNvCxnSpPr>
              <a:cxnSpLocks/>
            </p:cNvCxnSpPr>
            <p:nvPr/>
          </p:nvCxnSpPr>
          <p:spPr>
            <a:xfrm>
              <a:off x="572461" y="1091133"/>
              <a:ext cx="2624097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9840A228-3AF2-1F3D-19D3-6B20874F1D1F}"/>
                </a:ext>
              </a:extLst>
            </p:cNvPr>
            <p:cNvSpPr txBox="1"/>
            <p:nvPr/>
          </p:nvSpPr>
          <p:spPr>
            <a:xfrm>
              <a:off x="908635" y="1111279"/>
              <a:ext cx="2213806" cy="785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本日の施術はいかがでしたでしょうか？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気に入っていただけたら幸いです。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次回のご予約をいただけると　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10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％</a:t>
              </a:r>
              <a:r>
                <a:rPr kumimoji="1" lang="en-US" altLang="ja-JP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off</a:t>
              </a:r>
              <a:r>
                <a:rPr kumimoji="1" lang="ja-JP" altLang="en-US" sz="700" b="1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　</a:t>
              </a: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になります。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7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またお会いできるのを楽しみにしております。</a:t>
              </a:r>
              <a:endParaRPr kumimoji="1" lang="en-US" altLang="ja-JP" sz="700" dirty="0">
                <a:latin typeface="HGP明朝E" panose="02020900000000000000" pitchFamily="18" charset="-128"/>
                <a:ea typeface="HGP明朝E" panose="02020900000000000000" pitchFamily="18" charset="-128"/>
              </a:endParaRPr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84F929F0-B538-05FE-11F7-4FC3ADD34E00}"/>
                </a:ext>
              </a:extLst>
            </p:cNvPr>
            <p:cNvSpPr txBox="1"/>
            <p:nvPr/>
          </p:nvSpPr>
          <p:spPr>
            <a:xfrm>
              <a:off x="1497223" y="1834205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err="1">
                  <a:latin typeface="Freestyle Script" panose="030804020302050B0404" pitchFamily="66" charset="0"/>
                </a:rPr>
                <a:t>NBSsalon</a:t>
              </a:r>
              <a:endParaRPr kumimoji="1" lang="ja-JP" altLang="en-US" dirty="0">
                <a:latin typeface="Freestyle Script" panose="030804020302050B0404" pitchFamily="66" charset="0"/>
              </a:endParaRPr>
            </a:p>
          </p:txBody>
        </p:sp>
        <p:cxnSp>
          <p:nvCxnSpPr>
            <p:cNvPr id="91" name="直線コネクタ 90">
              <a:extLst>
                <a:ext uri="{FF2B5EF4-FFF2-40B4-BE49-F238E27FC236}">
                  <a16:creationId xmlns:a16="http://schemas.microsoft.com/office/drawing/2014/main" id="{97C95152-A29A-1AD6-CF76-1F2D955101F8}"/>
                </a:ext>
              </a:extLst>
            </p:cNvPr>
            <p:cNvCxnSpPr>
              <a:cxnSpLocks/>
            </p:cNvCxnSpPr>
            <p:nvPr/>
          </p:nvCxnSpPr>
          <p:spPr>
            <a:xfrm>
              <a:off x="2306372" y="2073409"/>
              <a:ext cx="924764" cy="0"/>
            </a:xfrm>
            <a:prstGeom prst="line">
              <a:avLst/>
            </a:prstGeom>
            <a:ln w="9525">
              <a:solidFill>
                <a:srgbClr val="CBBD9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id="{4597F402-F27C-2186-359F-EBFBA0DF2EC3}"/>
                </a:ext>
              </a:extLst>
            </p:cNvPr>
            <p:cNvSpPr txBox="1"/>
            <p:nvPr/>
          </p:nvSpPr>
          <p:spPr>
            <a:xfrm>
              <a:off x="2247402" y="1897681"/>
              <a:ext cx="453970" cy="1846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600" dirty="0">
                  <a:latin typeface="HGP明朝E" panose="02020900000000000000" pitchFamily="18" charset="-128"/>
                  <a:ea typeface="HGP明朝E" panose="02020900000000000000" pitchFamily="18" charset="-128"/>
                </a:rPr>
                <a:t>担当者：</a:t>
              </a:r>
            </a:p>
          </p:txBody>
        </p:sp>
      </p:grp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BFDFD56A-36C5-C8A8-16AB-880826B40689}"/>
              </a:ext>
            </a:extLst>
          </p:cNvPr>
          <p:cNvCxnSpPr>
            <a:cxnSpLocks/>
          </p:cNvCxnSpPr>
          <p:nvPr/>
        </p:nvCxnSpPr>
        <p:spPr>
          <a:xfrm>
            <a:off x="42114" y="7650469"/>
            <a:ext cx="6748431" cy="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9A89627-686E-5218-399F-49D3F44D6C7A}"/>
              </a:ext>
            </a:extLst>
          </p:cNvPr>
          <p:cNvCxnSpPr>
            <a:cxnSpLocks/>
          </p:cNvCxnSpPr>
          <p:nvPr/>
        </p:nvCxnSpPr>
        <p:spPr>
          <a:xfrm>
            <a:off x="55911" y="9447523"/>
            <a:ext cx="6748431" cy="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A765170F-3CE2-1898-D079-62922EFF2472}"/>
              </a:ext>
            </a:extLst>
          </p:cNvPr>
          <p:cNvCxnSpPr>
            <a:cxnSpLocks/>
          </p:cNvCxnSpPr>
          <p:nvPr/>
        </p:nvCxnSpPr>
        <p:spPr>
          <a:xfrm flipV="1">
            <a:off x="3442966" y="54116"/>
            <a:ext cx="14842" cy="9783770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9C224FA4-F1A8-59FB-C1D1-3E6747577CDE}"/>
              </a:ext>
            </a:extLst>
          </p:cNvPr>
          <p:cNvCxnSpPr>
            <a:cxnSpLocks/>
          </p:cNvCxnSpPr>
          <p:nvPr/>
        </p:nvCxnSpPr>
        <p:spPr>
          <a:xfrm flipH="1" flipV="1">
            <a:off x="206829" y="92529"/>
            <a:ext cx="8374" cy="9756421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17C5E4F-E465-F14A-B377-CA0C60EDEEC6}"/>
              </a:ext>
            </a:extLst>
          </p:cNvPr>
          <p:cNvCxnSpPr>
            <a:cxnSpLocks/>
          </p:cNvCxnSpPr>
          <p:nvPr/>
        </p:nvCxnSpPr>
        <p:spPr>
          <a:xfrm flipV="1">
            <a:off x="6672661" y="54116"/>
            <a:ext cx="25951" cy="9702578"/>
          </a:xfrm>
          <a:prstGeom prst="line">
            <a:avLst/>
          </a:prstGeom>
          <a:ln w="15875">
            <a:solidFill>
              <a:srgbClr val="CBBD9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333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687</TotalTime>
  <Words>450</Words>
  <Application>Microsoft Office PowerPoint</Application>
  <PresentationFormat>A4 210 x 297 mm</PresentationFormat>
  <Paragraphs>70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HGP明朝E</vt:lpstr>
      <vt:lpstr>Arial</vt:lpstr>
      <vt:lpstr>Calibri</vt:lpstr>
      <vt:lpstr>Calibri Light</vt:lpstr>
      <vt:lpstr>Freestyle Script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愛梨 平澤</dc:creator>
  <cp:lastModifiedBy>愛梨 平澤</cp:lastModifiedBy>
  <cp:revision>5</cp:revision>
  <cp:lastPrinted>2022-08-04T01:32:35Z</cp:lastPrinted>
  <dcterms:created xsi:type="dcterms:W3CDTF">2022-08-03T04:17:09Z</dcterms:created>
  <dcterms:modified xsi:type="dcterms:W3CDTF">2022-08-18T00:36:53Z</dcterms:modified>
</cp:coreProperties>
</file>