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80" d="100"/>
          <a:sy n="80" d="100"/>
        </p:scale>
        <p:origin x="1587" y="-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愛梨 平澤" userId="61b2401202a5486b" providerId="LiveId" clId="{CAC36E2F-64BA-4EC6-AFDF-A6ADCB24D1A9}"/>
    <pc:docChg chg="undo custSel addSld delSld modSld">
      <pc:chgData name="愛梨 平澤" userId="61b2401202a5486b" providerId="LiveId" clId="{CAC36E2F-64BA-4EC6-AFDF-A6ADCB24D1A9}" dt="2022-08-18T00:39:43.407" v="1446" actId="1038"/>
      <pc:docMkLst>
        <pc:docMk/>
      </pc:docMkLst>
      <pc:sldChg chg="addSp delSp modSp del mod">
        <pc:chgData name="愛梨 平澤" userId="61b2401202a5486b" providerId="LiveId" clId="{CAC36E2F-64BA-4EC6-AFDF-A6ADCB24D1A9}" dt="2022-08-04T07:45:21.045" v="1400" actId="47"/>
        <pc:sldMkLst>
          <pc:docMk/>
          <pc:sldMk cId="620059666" sldId="256"/>
        </pc:sldMkLst>
        <pc:spChg chg="mod">
          <ac:chgData name="愛梨 平澤" userId="61b2401202a5486b" providerId="LiveId" clId="{CAC36E2F-64BA-4EC6-AFDF-A6ADCB24D1A9}" dt="2022-08-04T07:20:44.081" v="816"/>
          <ac:spMkLst>
            <pc:docMk/>
            <pc:sldMk cId="620059666" sldId="256"/>
            <ac:spMk id="100" creationId="{7CF74418-9A90-A019-E434-3463A0D765EB}"/>
          </ac:spMkLst>
        </pc:spChg>
        <pc:spChg chg="mod">
          <ac:chgData name="愛梨 平澤" userId="61b2401202a5486b" providerId="LiveId" clId="{CAC36E2F-64BA-4EC6-AFDF-A6ADCB24D1A9}" dt="2022-08-04T01:38:07.766" v="811"/>
          <ac:spMkLst>
            <pc:docMk/>
            <pc:sldMk cId="620059666" sldId="256"/>
            <ac:spMk id="101" creationId="{442DC176-1767-399B-CF2A-8C8AE7E44B61}"/>
          </ac:spMkLst>
        </pc:spChg>
        <pc:spChg chg="mod">
          <ac:chgData name="愛梨 平澤" userId="61b2401202a5486b" providerId="LiveId" clId="{CAC36E2F-64BA-4EC6-AFDF-A6ADCB24D1A9}" dt="2022-08-04T07:20:44.081" v="816"/>
          <ac:spMkLst>
            <pc:docMk/>
            <pc:sldMk cId="620059666" sldId="256"/>
            <ac:spMk id="102" creationId="{7D676221-9B2F-C456-BD9F-9280328C5C95}"/>
          </ac:spMkLst>
        </pc:spChg>
        <pc:spChg chg="mod">
          <ac:chgData name="愛梨 平澤" userId="61b2401202a5486b" providerId="LiveId" clId="{CAC36E2F-64BA-4EC6-AFDF-A6ADCB24D1A9}" dt="2022-08-04T01:38:07.766" v="811"/>
          <ac:spMkLst>
            <pc:docMk/>
            <pc:sldMk cId="620059666" sldId="256"/>
            <ac:spMk id="103" creationId="{9D4CBCDA-43BD-352D-8842-606D9B93379C}"/>
          </ac:spMkLst>
        </pc:spChg>
        <pc:spChg chg="mod">
          <ac:chgData name="愛梨 平澤" userId="61b2401202a5486b" providerId="LiveId" clId="{CAC36E2F-64BA-4EC6-AFDF-A6ADCB24D1A9}" dt="2022-08-04T07:20:44.081" v="816"/>
          <ac:spMkLst>
            <pc:docMk/>
            <pc:sldMk cId="620059666" sldId="256"/>
            <ac:spMk id="103" creationId="{AC8BDFB4-5052-E7BA-EEFE-2EA5A8A2DA4C}"/>
          </ac:spMkLst>
        </pc:spChg>
        <pc:spChg chg="mod">
          <ac:chgData name="愛梨 平澤" userId="61b2401202a5486b" providerId="LiveId" clId="{CAC36E2F-64BA-4EC6-AFDF-A6ADCB24D1A9}" dt="2022-08-04T01:38:07.766" v="811"/>
          <ac:spMkLst>
            <pc:docMk/>
            <pc:sldMk cId="620059666" sldId="256"/>
            <ac:spMk id="104" creationId="{BE3ED466-045A-2E8D-88FD-1D442EFEF905}"/>
          </ac:spMkLst>
        </pc:spChg>
        <pc:spChg chg="mod">
          <ac:chgData name="愛梨 平澤" userId="61b2401202a5486b" providerId="LiveId" clId="{CAC36E2F-64BA-4EC6-AFDF-A6ADCB24D1A9}" dt="2022-08-04T07:20:44.081" v="816"/>
          <ac:spMkLst>
            <pc:docMk/>
            <pc:sldMk cId="620059666" sldId="256"/>
            <ac:spMk id="105" creationId="{7A9DED30-4F9F-FB64-6AE8-7D6253F73DD8}"/>
          </ac:spMkLst>
        </pc:spChg>
        <pc:spChg chg="mod">
          <ac:chgData name="愛梨 平澤" userId="61b2401202a5486b" providerId="LiveId" clId="{CAC36E2F-64BA-4EC6-AFDF-A6ADCB24D1A9}" dt="2022-08-04T01:38:07.766" v="811"/>
          <ac:spMkLst>
            <pc:docMk/>
            <pc:sldMk cId="620059666" sldId="256"/>
            <ac:spMk id="106" creationId="{24B9F928-CFBF-D7AE-9994-11C63B65F338}"/>
          </ac:spMkLst>
        </pc:spChg>
        <pc:grpChg chg="mod">
          <ac:chgData name="愛梨 平澤" userId="61b2401202a5486b" providerId="LiveId" clId="{CAC36E2F-64BA-4EC6-AFDF-A6ADCB24D1A9}" dt="2022-08-04T01:37:10.831" v="760" actId="1037"/>
          <ac:grpSpMkLst>
            <pc:docMk/>
            <pc:sldMk cId="620059666" sldId="256"/>
            <ac:grpSpMk id="16" creationId="{55FB6C2B-CDDE-1F9E-F328-28B9738A325B}"/>
          </ac:grpSpMkLst>
        </pc:grpChg>
        <pc:grpChg chg="mod">
          <ac:chgData name="愛梨 平澤" userId="61b2401202a5486b" providerId="LiveId" clId="{CAC36E2F-64BA-4EC6-AFDF-A6ADCB24D1A9}" dt="2022-08-04T01:37:39.771" v="787" actId="1038"/>
          <ac:grpSpMkLst>
            <pc:docMk/>
            <pc:sldMk cId="620059666" sldId="256"/>
            <ac:grpSpMk id="17" creationId="{70198BB0-3DBD-BF56-71DA-D07E6479E35D}"/>
          </ac:grpSpMkLst>
        </pc:grpChg>
        <pc:grpChg chg="mod">
          <ac:chgData name="愛梨 平澤" userId="61b2401202a5486b" providerId="LiveId" clId="{CAC36E2F-64BA-4EC6-AFDF-A6ADCB24D1A9}" dt="2022-08-04T01:37:10.831" v="760" actId="1037"/>
          <ac:grpSpMkLst>
            <pc:docMk/>
            <pc:sldMk cId="620059666" sldId="256"/>
            <ac:grpSpMk id="25" creationId="{56A5BDBD-321A-A900-1F8E-D1711C27CA0F}"/>
          </ac:grpSpMkLst>
        </pc:grpChg>
        <pc:grpChg chg="mod">
          <ac:chgData name="愛梨 平澤" userId="61b2401202a5486b" providerId="LiveId" clId="{CAC36E2F-64BA-4EC6-AFDF-A6ADCB24D1A9}" dt="2022-08-04T01:37:10.831" v="760" actId="1037"/>
          <ac:grpSpMkLst>
            <pc:docMk/>
            <pc:sldMk cId="620059666" sldId="256"/>
            <ac:grpSpMk id="33" creationId="{B5217107-2F3C-C43A-DFB8-2CD5F971D3A2}"/>
          </ac:grpSpMkLst>
        </pc:grpChg>
        <pc:grpChg chg="mod">
          <ac:chgData name="愛梨 平澤" userId="61b2401202a5486b" providerId="LiveId" clId="{CAC36E2F-64BA-4EC6-AFDF-A6ADCB24D1A9}" dt="2022-08-04T01:37:10.831" v="760" actId="1037"/>
          <ac:grpSpMkLst>
            <pc:docMk/>
            <pc:sldMk cId="620059666" sldId="256"/>
            <ac:grpSpMk id="41" creationId="{20BB2F26-10C0-ABAF-40C2-A43550781547}"/>
          </ac:grpSpMkLst>
        </pc:grpChg>
        <pc:grpChg chg="mod">
          <ac:chgData name="愛梨 平澤" userId="61b2401202a5486b" providerId="LiveId" clId="{CAC36E2F-64BA-4EC6-AFDF-A6ADCB24D1A9}" dt="2022-08-04T01:36:42.353" v="754" actId="1076"/>
          <ac:grpSpMkLst>
            <pc:docMk/>
            <pc:sldMk cId="620059666" sldId="256"/>
            <ac:grpSpMk id="49" creationId="{262DA614-DFA7-7D56-8A51-55A24F666A0F}"/>
          </ac:grpSpMkLst>
        </pc:grpChg>
        <pc:grpChg chg="add del mod">
          <ac:chgData name="愛梨 平澤" userId="61b2401202a5486b" providerId="LiveId" clId="{CAC36E2F-64BA-4EC6-AFDF-A6ADCB24D1A9}" dt="2022-08-04T01:38:22.644" v="815" actId="21"/>
          <ac:grpSpMkLst>
            <pc:docMk/>
            <pc:sldMk cId="620059666" sldId="256"/>
            <ac:grpSpMk id="57" creationId="{F229CF69-EA4E-B1AB-C194-C17D9694B3FA}"/>
          </ac:grpSpMkLst>
        </pc:grpChg>
        <pc:grpChg chg="mod">
          <ac:chgData name="愛梨 平澤" userId="61b2401202a5486b" providerId="LiveId" clId="{CAC36E2F-64BA-4EC6-AFDF-A6ADCB24D1A9}" dt="2022-08-04T01:35:42.667" v="748" actId="552"/>
          <ac:grpSpMkLst>
            <pc:docMk/>
            <pc:sldMk cId="620059666" sldId="256"/>
            <ac:grpSpMk id="65" creationId="{F40D6F97-1EA7-CC91-9286-4821ABCDA042}"/>
          </ac:grpSpMkLst>
        </pc:grpChg>
        <pc:grpChg chg="mod">
          <ac:chgData name="愛梨 平澤" userId="61b2401202a5486b" providerId="LiveId" clId="{CAC36E2F-64BA-4EC6-AFDF-A6ADCB24D1A9}" dt="2022-08-04T01:35:42.667" v="748" actId="552"/>
          <ac:grpSpMkLst>
            <pc:docMk/>
            <pc:sldMk cId="620059666" sldId="256"/>
            <ac:grpSpMk id="73" creationId="{9054FA1A-51B8-A8A1-DC71-F8E56408FDE9}"/>
          </ac:grpSpMkLst>
        </pc:grpChg>
        <pc:grpChg chg="mod">
          <ac:chgData name="愛梨 平澤" userId="61b2401202a5486b" providerId="LiveId" clId="{CAC36E2F-64BA-4EC6-AFDF-A6ADCB24D1A9}" dt="2022-08-04T01:35:42.667" v="748" actId="552"/>
          <ac:grpSpMkLst>
            <pc:docMk/>
            <pc:sldMk cId="620059666" sldId="256"/>
            <ac:grpSpMk id="81" creationId="{0690F655-3BB5-E342-555E-0AE143EB5356}"/>
          </ac:grpSpMkLst>
        </pc:grpChg>
        <pc:grpChg chg="add del mod">
          <ac:chgData name="愛梨 平澤" userId="61b2401202a5486b" providerId="LiveId" clId="{CAC36E2F-64BA-4EC6-AFDF-A6ADCB24D1A9}" dt="2022-08-04T07:20:47.488" v="817"/>
          <ac:grpSpMkLst>
            <pc:docMk/>
            <pc:sldMk cId="620059666" sldId="256"/>
            <ac:grpSpMk id="98" creationId="{7B5ABBD7-D379-702D-CF2C-BFBDAEF116B2}"/>
          </ac:grpSpMkLst>
        </pc:grpChg>
        <pc:grpChg chg="add del mod">
          <ac:chgData name="愛梨 平澤" userId="61b2401202a5486b" providerId="LiveId" clId="{CAC36E2F-64BA-4EC6-AFDF-A6ADCB24D1A9}" dt="2022-08-04T01:38:22.144" v="814"/>
          <ac:grpSpMkLst>
            <pc:docMk/>
            <pc:sldMk cId="620059666" sldId="256"/>
            <ac:grpSpMk id="99" creationId="{49566FE6-546A-AA97-6CA0-C8BF5EB6DFC3}"/>
          </ac:grpSpMkLst>
        </pc:grpChg>
        <pc:picChg chg="mod">
          <ac:chgData name="愛梨 平澤" userId="61b2401202a5486b" providerId="LiveId" clId="{CAC36E2F-64BA-4EC6-AFDF-A6ADCB24D1A9}" dt="2022-08-04T01:37:47.258" v="805" actId="1037"/>
          <ac:picMkLst>
            <pc:docMk/>
            <pc:sldMk cId="620059666" sldId="256"/>
            <ac:picMk id="18" creationId="{747A4D0F-C399-F52B-CCDB-596B17BCBB22}"/>
          </ac:picMkLst>
        </pc:picChg>
        <pc:picChg chg="add del mod">
          <ac:chgData name="愛梨 平澤" userId="61b2401202a5486b" providerId="LiveId" clId="{CAC36E2F-64BA-4EC6-AFDF-A6ADCB24D1A9}" dt="2022-08-04T01:38:01.838" v="807" actId="478"/>
          <ac:picMkLst>
            <pc:docMk/>
            <pc:sldMk cId="620059666" sldId="256"/>
            <ac:picMk id="98" creationId="{6ACF41ED-EC54-44FF-5871-BA8C66DF2707}"/>
          </ac:picMkLst>
        </pc:picChg>
        <pc:picChg chg="mod">
          <ac:chgData name="愛梨 平澤" userId="61b2401202a5486b" providerId="LiveId" clId="{CAC36E2F-64BA-4EC6-AFDF-A6ADCB24D1A9}" dt="2022-08-04T07:20:44.081" v="816"/>
          <ac:picMkLst>
            <pc:docMk/>
            <pc:sldMk cId="620059666" sldId="256"/>
            <ac:picMk id="99" creationId="{FB61EBCE-E1B5-18C7-36E9-12924C616E75}"/>
          </ac:picMkLst>
        </pc:picChg>
        <pc:picChg chg="mod">
          <ac:chgData name="愛梨 平澤" userId="61b2401202a5486b" providerId="LiveId" clId="{CAC36E2F-64BA-4EC6-AFDF-A6ADCB24D1A9}" dt="2022-08-04T01:38:07.766" v="811"/>
          <ac:picMkLst>
            <pc:docMk/>
            <pc:sldMk cId="620059666" sldId="256"/>
            <ac:picMk id="100" creationId="{A77A7728-F820-7DCB-02DE-9240217CC74A}"/>
          </ac:picMkLst>
        </pc:picChg>
        <pc:cxnChg chg="mod">
          <ac:chgData name="愛梨 平澤" userId="61b2401202a5486b" providerId="LiveId" clId="{CAC36E2F-64BA-4EC6-AFDF-A6ADCB24D1A9}" dt="2022-08-04T00:38:36.501" v="7" actId="1035"/>
          <ac:cxnSpMkLst>
            <pc:docMk/>
            <pc:sldMk cId="620059666" sldId="256"/>
            <ac:cxnSpMk id="89" creationId="{7F41911B-2550-8294-CF37-38E67154FB5B}"/>
          </ac:cxnSpMkLst>
        </pc:cxnChg>
        <pc:cxnChg chg="add del mod">
          <ac:chgData name="愛梨 平澤" userId="61b2401202a5486b" providerId="LiveId" clId="{CAC36E2F-64BA-4EC6-AFDF-A6ADCB24D1A9}" dt="2022-08-04T01:36:32.661" v="752" actId="478"/>
          <ac:cxnSpMkLst>
            <pc:docMk/>
            <pc:sldMk cId="620059666" sldId="256"/>
            <ac:cxnSpMk id="90" creationId="{C6B3157F-F783-051B-1885-B4BFBBA4F653}"/>
          </ac:cxnSpMkLst>
        </pc:cxnChg>
        <pc:cxnChg chg="add mod">
          <ac:chgData name="愛梨 平澤" userId="61b2401202a5486b" providerId="LiveId" clId="{CAC36E2F-64BA-4EC6-AFDF-A6ADCB24D1A9}" dt="2022-08-04T01:17:22.227" v="727" actId="1037"/>
          <ac:cxnSpMkLst>
            <pc:docMk/>
            <pc:sldMk cId="620059666" sldId="256"/>
            <ac:cxnSpMk id="91" creationId="{34C4811A-5BD9-14B0-233C-5F20EDA895A4}"/>
          </ac:cxnSpMkLst>
        </pc:cxnChg>
        <pc:cxnChg chg="add mod">
          <ac:chgData name="愛梨 平澤" userId="61b2401202a5486b" providerId="LiveId" clId="{CAC36E2F-64BA-4EC6-AFDF-A6ADCB24D1A9}" dt="2022-08-04T00:41:30.259" v="161" actId="1035"/>
          <ac:cxnSpMkLst>
            <pc:docMk/>
            <pc:sldMk cId="620059666" sldId="256"/>
            <ac:cxnSpMk id="92" creationId="{D1A20B06-6CA7-A77F-71FF-2814A50E1979}"/>
          </ac:cxnSpMkLst>
        </pc:cxnChg>
        <pc:cxnChg chg="add mod">
          <ac:chgData name="愛梨 平澤" userId="61b2401202a5486b" providerId="LiveId" clId="{CAC36E2F-64BA-4EC6-AFDF-A6ADCB24D1A9}" dt="2022-08-04T00:41:55.801" v="270" actId="1037"/>
          <ac:cxnSpMkLst>
            <pc:docMk/>
            <pc:sldMk cId="620059666" sldId="256"/>
            <ac:cxnSpMk id="93" creationId="{91D62F48-7197-CF2C-2494-651F546AC680}"/>
          </ac:cxnSpMkLst>
        </pc:cxnChg>
        <pc:cxnChg chg="add mod">
          <ac:chgData name="愛梨 平澤" userId="61b2401202a5486b" providerId="LiveId" clId="{CAC36E2F-64BA-4EC6-AFDF-A6ADCB24D1A9}" dt="2022-08-04T00:43:54.862" v="516" actId="1036"/>
          <ac:cxnSpMkLst>
            <pc:docMk/>
            <pc:sldMk cId="620059666" sldId="256"/>
            <ac:cxnSpMk id="94" creationId="{E91C95F3-0036-E6CF-5B6F-D5C4DE651086}"/>
          </ac:cxnSpMkLst>
        </pc:cxnChg>
        <pc:cxnChg chg="add mod">
          <ac:chgData name="愛梨 平澤" userId="61b2401202a5486b" providerId="LiveId" clId="{CAC36E2F-64BA-4EC6-AFDF-A6ADCB24D1A9}" dt="2022-08-04T00:43:42.752" v="512" actId="1036"/>
          <ac:cxnSpMkLst>
            <pc:docMk/>
            <pc:sldMk cId="620059666" sldId="256"/>
            <ac:cxnSpMk id="95" creationId="{AA1D4867-3718-C184-E0DA-9CF1647EEA9C}"/>
          </ac:cxnSpMkLst>
        </pc:cxnChg>
        <pc:cxnChg chg="add mod">
          <ac:chgData name="愛梨 平澤" userId="61b2401202a5486b" providerId="LiveId" clId="{CAC36E2F-64BA-4EC6-AFDF-A6ADCB24D1A9}" dt="2022-08-04T01:07:50.216" v="617" actId="1036"/>
          <ac:cxnSpMkLst>
            <pc:docMk/>
            <pc:sldMk cId="620059666" sldId="256"/>
            <ac:cxnSpMk id="96" creationId="{20157955-F719-E3A2-9A8B-0EC582EA5E16}"/>
          </ac:cxnSpMkLst>
        </pc:cxnChg>
        <pc:cxnChg chg="add mod">
          <ac:chgData name="愛梨 平澤" userId="61b2401202a5486b" providerId="LiveId" clId="{CAC36E2F-64BA-4EC6-AFDF-A6ADCB24D1A9}" dt="2022-08-04T01:08:24.534" v="722" actId="1035"/>
          <ac:cxnSpMkLst>
            <pc:docMk/>
            <pc:sldMk cId="620059666" sldId="256"/>
            <ac:cxnSpMk id="97" creationId="{F3D76A54-8CFB-581B-A34B-FF3F09844F7F}"/>
          </ac:cxnSpMkLst>
        </pc:cxnChg>
        <pc:cxnChg chg="mod">
          <ac:chgData name="愛梨 平澤" userId="61b2401202a5486b" providerId="LiveId" clId="{CAC36E2F-64BA-4EC6-AFDF-A6ADCB24D1A9}" dt="2022-08-04T07:20:44.081" v="816"/>
          <ac:cxnSpMkLst>
            <pc:docMk/>
            <pc:sldMk cId="620059666" sldId="256"/>
            <ac:cxnSpMk id="101" creationId="{B4D4EF26-225B-C7FF-1E14-8B594ED40B8C}"/>
          </ac:cxnSpMkLst>
        </pc:cxnChg>
        <pc:cxnChg chg="mod">
          <ac:chgData name="愛梨 平澤" userId="61b2401202a5486b" providerId="LiveId" clId="{CAC36E2F-64BA-4EC6-AFDF-A6ADCB24D1A9}" dt="2022-08-04T01:38:07.766" v="811"/>
          <ac:cxnSpMkLst>
            <pc:docMk/>
            <pc:sldMk cId="620059666" sldId="256"/>
            <ac:cxnSpMk id="102" creationId="{297C7231-CCB8-B924-2F04-A205012EECA5}"/>
          </ac:cxnSpMkLst>
        </pc:cxnChg>
        <pc:cxnChg chg="mod">
          <ac:chgData name="愛梨 平澤" userId="61b2401202a5486b" providerId="LiveId" clId="{CAC36E2F-64BA-4EC6-AFDF-A6ADCB24D1A9}" dt="2022-08-04T07:20:44.081" v="816"/>
          <ac:cxnSpMkLst>
            <pc:docMk/>
            <pc:sldMk cId="620059666" sldId="256"/>
            <ac:cxnSpMk id="104" creationId="{F00BE704-26AA-009A-DE63-E9403987DCC4}"/>
          </ac:cxnSpMkLst>
        </pc:cxnChg>
        <pc:cxnChg chg="mod">
          <ac:chgData name="愛梨 平澤" userId="61b2401202a5486b" providerId="LiveId" clId="{CAC36E2F-64BA-4EC6-AFDF-A6ADCB24D1A9}" dt="2022-08-04T01:38:07.766" v="811"/>
          <ac:cxnSpMkLst>
            <pc:docMk/>
            <pc:sldMk cId="620059666" sldId="256"/>
            <ac:cxnSpMk id="105" creationId="{72DD1ACF-F43B-D365-9827-D93E8B585FB2}"/>
          </ac:cxnSpMkLst>
        </pc:cxnChg>
      </pc:sldChg>
      <pc:sldChg chg="addSp delSp modSp add mod">
        <pc:chgData name="愛梨 平澤" userId="61b2401202a5486b" providerId="LiveId" clId="{CAC36E2F-64BA-4EC6-AFDF-A6ADCB24D1A9}" dt="2022-08-18T00:39:43.407" v="1446" actId="1038"/>
        <pc:sldMkLst>
          <pc:docMk/>
          <pc:sldMk cId="1609470174" sldId="257"/>
        </pc:sldMkLst>
        <pc:spChg chg="add del mod">
          <ac:chgData name="愛梨 平澤" userId="61b2401202a5486b" providerId="LiveId" clId="{CAC36E2F-64BA-4EC6-AFDF-A6ADCB24D1A9}" dt="2022-08-04T07:25:54.066" v="866" actId="478"/>
          <ac:spMkLst>
            <pc:docMk/>
            <pc:sldMk cId="1609470174" sldId="257"/>
            <ac:spMk id="2" creationId="{463987EE-AE56-6FEA-0252-2B82FA98B42B}"/>
          </ac:spMkLst>
        </pc:spChg>
        <pc:spChg chg="mod">
          <ac:chgData name="愛梨 平澤" userId="61b2401202a5486b" providerId="LiveId" clId="{CAC36E2F-64BA-4EC6-AFDF-A6ADCB24D1A9}" dt="2022-08-04T07:27:00.428" v="870"/>
          <ac:spMkLst>
            <pc:docMk/>
            <pc:sldMk cId="1609470174" sldId="257"/>
            <ac:spMk id="100" creationId="{125B568C-60FD-9573-F480-741B938AED9A}"/>
          </ac:spMkLst>
        </pc:spChg>
        <pc:spChg chg="mod">
          <ac:chgData name="愛梨 平澤" userId="61b2401202a5486b" providerId="LiveId" clId="{CAC36E2F-64BA-4EC6-AFDF-A6ADCB24D1A9}" dt="2022-08-04T07:27:00.428" v="870"/>
          <ac:spMkLst>
            <pc:docMk/>
            <pc:sldMk cId="1609470174" sldId="257"/>
            <ac:spMk id="102" creationId="{2055667B-7914-57D4-4BD2-D2430CB5572E}"/>
          </ac:spMkLst>
        </pc:spChg>
        <pc:spChg chg="mod">
          <ac:chgData name="愛梨 平澤" userId="61b2401202a5486b" providerId="LiveId" clId="{CAC36E2F-64BA-4EC6-AFDF-A6ADCB24D1A9}" dt="2022-08-04T07:27:00.428" v="870"/>
          <ac:spMkLst>
            <pc:docMk/>
            <pc:sldMk cId="1609470174" sldId="257"/>
            <ac:spMk id="103" creationId="{E8BF4292-77F4-44FB-38E0-9DB83355D758}"/>
          </ac:spMkLst>
        </pc:spChg>
        <pc:spChg chg="mod">
          <ac:chgData name="愛梨 平澤" userId="61b2401202a5486b" providerId="LiveId" clId="{CAC36E2F-64BA-4EC6-AFDF-A6ADCB24D1A9}" dt="2022-08-04T07:27:00.428" v="870"/>
          <ac:spMkLst>
            <pc:docMk/>
            <pc:sldMk cId="1609470174" sldId="257"/>
            <ac:spMk id="105" creationId="{88E724AB-B7A4-9A8C-62C4-4FBF6CD477BA}"/>
          </ac:spMkLst>
        </pc:spChg>
        <pc:spChg chg="mod">
          <ac:chgData name="愛梨 平澤" userId="61b2401202a5486b" providerId="LiveId" clId="{CAC36E2F-64BA-4EC6-AFDF-A6ADCB24D1A9}" dt="2022-08-04T07:27:48.797" v="874"/>
          <ac:spMkLst>
            <pc:docMk/>
            <pc:sldMk cId="1609470174" sldId="257"/>
            <ac:spMk id="108" creationId="{5C7D20D3-26FF-09E1-2CF3-0AF081E0785F}"/>
          </ac:spMkLst>
        </pc:spChg>
        <pc:spChg chg="mod">
          <ac:chgData name="愛梨 平澤" userId="61b2401202a5486b" providerId="LiveId" clId="{CAC36E2F-64BA-4EC6-AFDF-A6ADCB24D1A9}" dt="2022-08-04T07:27:48.797" v="874"/>
          <ac:spMkLst>
            <pc:docMk/>
            <pc:sldMk cId="1609470174" sldId="257"/>
            <ac:spMk id="110" creationId="{89DE47BC-8622-C51D-3E7C-4CFCEF8989AB}"/>
          </ac:spMkLst>
        </pc:spChg>
        <pc:spChg chg="mod">
          <ac:chgData name="愛梨 平澤" userId="61b2401202a5486b" providerId="LiveId" clId="{CAC36E2F-64BA-4EC6-AFDF-A6ADCB24D1A9}" dt="2022-08-04T07:27:48.797" v="874"/>
          <ac:spMkLst>
            <pc:docMk/>
            <pc:sldMk cId="1609470174" sldId="257"/>
            <ac:spMk id="111" creationId="{CD26824F-FAB5-CBAF-6200-02EB25186A1A}"/>
          </ac:spMkLst>
        </pc:spChg>
        <pc:spChg chg="mod">
          <ac:chgData name="愛梨 平澤" userId="61b2401202a5486b" providerId="LiveId" clId="{CAC36E2F-64BA-4EC6-AFDF-A6ADCB24D1A9}" dt="2022-08-04T07:27:48.797" v="874"/>
          <ac:spMkLst>
            <pc:docMk/>
            <pc:sldMk cId="1609470174" sldId="257"/>
            <ac:spMk id="113" creationId="{3A3FCEDC-24D3-F7DE-2F2C-3DCAF43A43D8}"/>
          </ac:spMkLst>
        </pc:spChg>
        <pc:spChg chg="mod">
          <ac:chgData name="愛梨 平澤" userId="61b2401202a5486b" providerId="LiveId" clId="{CAC36E2F-64BA-4EC6-AFDF-A6ADCB24D1A9}" dt="2022-08-04T07:29:04.540" v="916"/>
          <ac:spMkLst>
            <pc:docMk/>
            <pc:sldMk cId="1609470174" sldId="257"/>
            <ac:spMk id="116" creationId="{8E8E9C2A-4CB0-2094-94C5-501308C8A8F2}"/>
          </ac:spMkLst>
        </pc:spChg>
        <pc:spChg chg="mod">
          <ac:chgData name="愛梨 平澤" userId="61b2401202a5486b" providerId="LiveId" clId="{CAC36E2F-64BA-4EC6-AFDF-A6ADCB24D1A9}" dt="2022-08-04T07:29:04.540" v="916"/>
          <ac:spMkLst>
            <pc:docMk/>
            <pc:sldMk cId="1609470174" sldId="257"/>
            <ac:spMk id="118" creationId="{5B7CEAB0-426D-9094-5175-F002ED85E0F7}"/>
          </ac:spMkLst>
        </pc:spChg>
        <pc:spChg chg="mod">
          <ac:chgData name="愛梨 平澤" userId="61b2401202a5486b" providerId="LiveId" clId="{CAC36E2F-64BA-4EC6-AFDF-A6ADCB24D1A9}" dt="2022-08-04T07:29:04.540" v="916"/>
          <ac:spMkLst>
            <pc:docMk/>
            <pc:sldMk cId="1609470174" sldId="257"/>
            <ac:spMk id="119" creationId="{4A95D649-24B5-1A67-F0D8-CC6BE34A9E9F}"/>
          </ac:spMkLst>
        </pc:spChg>
        <pc:spChg chg="mod">
          <ac:chgData name="愛梨 平澤" userId="61b2401202a5486b" providerId="LiveId" clId="{CAC36E2F-64BA-4EC6-AFDF-A6ADCB24D1A9}" dt="2022-08-04T07:29:04.540" v="916"/>
          <ac:spMkLst>
            <pc:docMk/>
            <pc:sldMk cId="1609470174" sldId="257"/>
            <ac:spMk id="121" creationId="{7389FA84-75D4-A75A-F7CF-CEDB384582D2}"/>
          </ac:spMkLst>
        </pc:spChg>
        <pc:spChg chg="mod">
          <ac:chgData name="愛梨 平澤" userId="61b2401202a5486b" providerId="LiveId" clId="{CAC36E2F-64BA-4EC6-AFDF-A6ADCB24D1A9}" dt="2022-08-04T07:29:40.693" v="948"/>
          <ac:spMkLst>
            <pc:docMk/>
            <pc:sldMk cId="1609470174" sldId="257"/>
            <ac:spMk id="124" creationId="{1E12ABC6-E92F-45D4-52ED-2DBCD4CD814D}"/>
          </ac:spMkLst>
        </pc:spChg>
        <pc:spChg chg="mod">
          <ac:chgData name="愛梨 平澤" userId="61b2401202a5486b" providerId="LiveId" clId="{CAC36E2F-64BA-4EC6-AFDF-A6ADCB24D1A9}" dt="2022-08-04T07:29:40.693" v="948"/>
          <ac:spMkLst>
            <pc:docMk/>
            <pc:sldMk cId="1609470174" sldId="257"/>
            <ac:spMk id="126" creationId="{2D855D66-2045-AC87-5617-A00E3A68AD9A}"/>
          </ac:spMkLst>
        </pc:spChg>
        <pc:spChg chg="mod">
          <ac:chgData name="愛梨 平澤" userId="61b2401202a5486b" providerId="LiveId" clId="{CAC36E2F-64BA-4EC6-AFDF-A6ADCB24D1A9}" dt="2022-08-04T07:29:40.693" v="948"/>
          <ac:spMkLst>
            <pc:docMk/>
            <pc:sldMk cId="1609470174" sldId="257"/>
            <ac:spMk id="127" creationId="{548EAA28-CB7C-D5FE-F1DF-AA33BDF0CAF5}"/>
          </ac:spMkLst>
        </pc:spChg>
        <pc:spChg chg="mod">
          <ac:chgData name="愛梨 平澤" userId="61b2401202a5486b" providerId="LiveId" clId="{CAC36E2F-64BA-4EC6-AFDF-A6ADCB24D1A9}" dt="2022-08-04T07:29:40.693" v="948"/>
          <ac:spMkLst>
            <pc:docMk/>
            <pc:sldMk cId="1609470174" sldId="257"/>
            <ac:spMk id="129" creationId="{21C43119-64A8-72EE-9E21-9FAC8D0B24BC}"/>
          </ac:spMkLst>
        </pc:spChg>
        <pc:spChg chg="mod">
          <ac:chgData name="愛梨 平澤" userId="61b2401202a5486b" providerId="LiveId" clId="{CAC36E2F-64BA-4EC6-AFDF-A6ADCB24D1A9}" dt="2022-08-04T07:30:42.540" v="981"/>
          <ac:spMkLst>
            <pc:docMk/>
            <pc:sldMk cId="1609470174" sldId="257"/>
            <ac:spMk id="132" creationId="{BB0D3668-8EF6-E224-DA8D-D490657F728F}"/>
          </ac:spMkLst>
        </pc:spChg>
        <pc:spChg chg="mod">
          <ac:chgData name="愛梨 平澤" userId="61b2401202a5486b" providerId="LiveId" clId="{CAC36E2F-64BA-4EC6-AFDF-A6ADCB24D1A9}" dt="2022-08-04T07:30:42.540" v="981"/>
          <ac:spMkLst>
            <pc:docMk/>
            <pc:sldMk cId="1609470174" sldId="257"/>
            <ac:spMk id="134" creationId="{1FDF9DF6-6875-30E1-6399-5E912DA56A48}"/>
          </ac:spMkLst>
        </pc:spChg>
        <pc:spChg chg="mod">
          <ac:chgData name="愛梨 平澤" userId="61b2401202a5486b" providerId="LiveId" clId="{CAC36E2F-64BA-4EC6-AFDF-A6ADCB24D1A9}" dt="2022-08-04T07:30:42.540" v="981"/>
          <ac:spMkLst>
            <pc:docMk/>
            <pc:sldMk cId="1609470174" sldId="257"/>
            <ac:spMk id="135" creationId="{5272DBE1-00F8-06B7-0A4E-D48C137E23FA}"/>
          </ac:spMkLst>
        </pc:spChg>
        <pc:spChg chg="mod">
          <ac:chgData name="愛梨 平澤" userId="61b2401202a5486b" providerId="LiveId" clId="{CAC36E2F-64BA-4EC6-AFDF-A6ADCB24D1A9}" dt="2022-08-04T07:30:42.540" v="981"/>
          <ac:spMkLst>
            <pc:docMk/>
            <pc:sldMk cId="1609470174" sldId="257"/>
            <ac:spMk id="137" creationId="{508475E0-A0FF-4D49-4650-632DB6039356}"/>
          </ac:spMkLst>
        </pc:spChg>
        <pc:spChg chg="mod">
          <ac:chgData name="愛梨 平澤" userId="61b2401202a5486b" providerId="LiveId" clId="{CAC36E2F-64BA-4EC6-AFDF-A6ADCB24D1A9}" dt="2022-08-04T07:31:36.177" v="1044"/>
          <ac:spMkLst>
            <pc:docMk/>
            <pc:sldMk cId="1609470174" sldId="257"/>
            <ac:spMk id="140" creationId="{CD3DC970-21B6-2F2C-4B73-44ECA5225670}"/>
          </ac:spMkLst>
        </pc:spChg>
        <pc:spChg chg="mod">
          <ac:chgData name="愛梨 平澤" userId="61b2401202a5486b" providerId="LiveId" clId="{CAC36E2F-64BA-4EC6-AFDF-A6ADCB24D1A9}" dt="2022-08-04T07:31:36.177" v="1044"/>
          <ac:spMkLst>
            <pc:docMk/>
            <pc:sldMk cId="1609470174" sldId="257"/>
            <ac:spMk id="142" creationId="{DFA59ED6-1AA0-4660-2251-74756DDEA032}"/>
          </ac:spMkLst>
        </pc:spChg>
        <pc:spChg chg="mod">
          <ac:chgData name="愛梨 平澤" userId="61b2401202a5486b" providerId="LiveId" clId="{CAC36E2F-64BA-4EC6-AFDF-A6ADCB24D1A9}" dt="2022-08-04T07:31:36.177" v="1044"/>
          <ac:spMkLst>
            <pc:docMk/>
            <pc:sldMk cId="1609470174" sldId="257"/>
            <ac:spMk id="143" creationId="{D454EC1C-2A02-4F8B-5F8D-AF772F311802}"/>
          </ac:spMkLst>
        </pc:spChg>
        <pc:spChg chg="mod">
          <ac:chgData name="愛梨 平澤" userId="61b2401202a5486b" providerId="LiveId" clId="{CAC36E2F-64BA-4EC6-AFDF-A6ADCB24D1A9}" dt="2022-08-04T07:31:36.177" v="1044"/>
          <ac:spMkLst>
            <pc:docMk/>
            <pc:sldMk cId="1609470174" sldId="257"/>
            <ac:spMk id="145" creationId="{0638BE4E-1192-9825-1240-B7CC6A1B900B}"/>
          </ac:spMkLst>
        </pc:spChg>
        <pc:spChg chg="mod">
          <ac:chgData name="愛梨 平澤" userId="61b2401202a5486b" providerId="LiveId" clId="{CAC36E2F-64BA-4EC6-AFDF-A6ADCB24D1A9}" dt="2022-08-04T07:34:29.536" v="1148"/>
          <ac:spMkLst>
            <pc:docMk/>
            <pc:sldMk cId="1609470174" sldId="257"/>
            <ac:spMk id="148" creationId="{62BC9BBC-E42B-C7AC-D5FE-9313B53A77D0}"/>
          </ac:spMkLst>
        </pc:spChg>
        <pc:spChg chg="mod">
          <ac:chgData name="愛梨 平澤" userId="61b2401202a5486b" providerId="LiveId" clId="{CAC36E2F-64BA-4EC6-AFDF-A6ADCB24D1A9}" dt="2022-08-04T07:34:29.536" v="1148"/>
          <ac:spMkLst>
            <pc:docMk/>
            <pc:sldMk cId="1609470174" sldId="257"/>
            <ac:spMk id="150" creationId="{75345FB3-3A21-5705-9479-6CAEDC561526}"/>
          </ac:spMkLst>
        </pc:spChg>
        <pc:spChg chg="mod">
          <ac:chgData name="愛梨 平澤" userId="61b2401202a5486b" providerId="LiveId" clId="{CAC36E2F-64BA-4EC6-AFDF-A6ADCB24D1A9}" dt="2022-08-04T07:34:29.536" v="1148"/>
          <ac:spMkLst>
            <pc:docMk/>
            <pc:sldMk cId="1609470174" sldId="257"/>
            <ac:spMk id="151" creationId="{BC400DDF-147F-5E20-035F-52C62B2BB91A}"/>
          </ac:spMkLst>
        </pc:spChg>
        <pc:spChg chg="mod">
          <ac:chgData name="愛梨 平澤" userId="61b2401202a5486b" providerId="LiveId" clId="{CAC36E2F-64BA-4EC6-AFDF-A6ADCB24D1A9}" dt="2022-08-04T07:34:29.536" v="1148"/>
          <ac:spMkLst>
            <pc:docMk/>
            <pc:sldMk cId="1609470174" sldId="257"/>
            <ac:spMk id="153" creationId="{8E008886-6BAB-532F-EA77-F4E6F20D50CA}"/>
          </ac:spMkLst>
        </pc:spChg>
        <pc:spChg chg="mod">
          <ac:chgData name="愛梨 平澤" userId="61b2401202a5486b" providerId="LiveId" clId="{CAC36E2F-64BA-4EC6-AFDF-A6ADCB24D1A9}" dt="2022-08-04T07:35:20.781" v="1195"/>
          <ac:spMkLst>
            <pc:docMk/>
            <pc:sldMk cId="1609470174" sldId="257"/>
            <ac:spMk id="156" creationId="{D7CFBCAA-8E0E-FFF2-E76B-2230BB9FAFE0}"/>
          </ac:spMkLst>
        </pc:spChg>
        <pc:spChg chg="mod">
          <ac:chgData name="愛梨 平澤" userId="61b2401202a5486b" providerId="LiveId" clId="{CAC36E2F-64BA-4EC6-AFDF-A6ADCB24D1A9}" dt="2022-08-04T07:35:20.781" v="1195"/>
          <ac:spMkLst>
            <pc:docMk/>
            <pc:sldMk cId="1609470174" sldId="257"/>
            <ac:spMk id="158" creationId="{11E3D40C-B9B3-3A31-82BC-272CA82181BE}"/>
          </ac:spMkLst>
        </pc:spChg>
        <pc:spChg chg="mod">
          <ac:chgData name="愛梨 平澤" userId="61b2401202a5486b" providerId="LiveId" clId="{CAC36E2F-64BA-4EC6-AFDF-A6ADCB24D1A9}" dt="2022-08-04T07:35:20.781" v="1195"/>
          <ac:spMkLst>
            <pc:docMk/>
            <pc:sldMk cId="1609470174" sldId="257"/>
            <ac:spMk id="159" creationId="{281F5A0C-B5AA-214A-E93E-657851B6E3DA}"/>
          </ac:spMkLst>
        </pc:spChg>
        <pc:spChg chg="mod">
          <ac:chgData name="愛梨 平澤" userId="61b2401202a5486b" providerId="LiveId" clId="{CAC36E2F-64BA-4EC6-AFDF-A6ADCB24D1A9}" dt="2022-08-04T07:35:20.781" v="1195"/>
          <ac:spMkLst>
            <pc:docMk/>
            <pc:sldMk cId="1609470174" sldId="257"/>
            <ac:spMk id="161" creationId="{ED4339AF-75AA-2F43-E782-10398872BD72}"/>
          </ac:spMkLst>
        </pc:spChg>
        <pc:spChg chg="mod">
          <ac:chgData name="愛梨 平澤" userId="61b2401202a5486b" providerId="LiveId" clId="{CAC36E2F-64BA-4EC6-AFDF-A6ADCB24D1A9}" dt="2022-08-04T07:37:59.201" v="1275"/>
          <ac:spMkLst>
            <pc:docMk/>
            <pc:sldMk cId="1609470174" sldId="257"/>
            <ac:spMk id="164" creationId="{2452A29E-1216-BF50-5232-2B6707F5D0B3}"/>
          </ac:spMkLst>
        </pc:spChg>
        <pc:spChg chg="mod">
          <ac:chgData name="愛梨 平澤" userId="61b2401202a5486b" providerId="LiveId" clId="{CAC36E2F-64BA-4EC6-AFDF-A6ADCB24D1A9}" dt="2022-08-04T07:37:59.201" v="1275"/>
          <ac:spMkLst>
            <pc:docMk/>
            <pc:sldMk cId="1609470174" sldId="257"/>
            <ac:spMk id="166" creationId="{599E8A12-CC61-D889-669A-1826FA3F5596}"/>
          </ac:spMkLst>
        </pc:spChg>
        <pc:spChg chg="mod">
          <ac:chgData name="愛梨 平澤" userId="61b2401202a5486b" providerId="LiveId" clId="{CAC36E2F-64BA-4EC6-AFDF-A6ADCB24D1A9}" dt="2022-08-04T07:37:59.201" v="1275"/>
          <ac:spMkLst>
            <pc:docMk/>
            <pc:sldMk cId="1609470174" sldId="257"/>
            <ac:spMk id="167" creationId="{39609BA2-6691-C3C4-662E-8E5DB42193A7}"/>
          </ac:spMkLst>
        </pc:spChg>
        <pc:spChg chg="mod">
          <ac:chgData name="愛梨 平澤" userId="61b2401202a5486b" providerId="LiveId" clId="{CAC36E2F-64BA-4EC6-AFDF-A6ADCB24D1A9}" dt="2022-08-04T07:37:59.201" v="1275"/>
          <ac:spMkLst>
            <pc:docMk/>
            <pc:sldMk cId="1609470174" sldId="257"/>
            <ac:spMk id="169" creationId="{3B537E47-97E3-731B-A341-8263E19F4EC5}"/>
          </ac:spMkLst>
        </pc:spChg>
        <pc:spChg chg="mod">
          <ac:chgData name="愛梨 平澤" userId="61b2401202a5486b" providerId="LiveId" clId="{CAC36E2F-64BA-4EC6-AFDF-A6ADCB24D1A9}" dt="2022-08-04T07:38:36.344" v="1318"/>
          <ac:spMkLst>
            <pc:docMk/>
            <pc:sldMk cId="1609470174" sldId="257"/>
            <ac:spMk id="172" creationId="{6582A952-1885-6582-866C-34F27FB5F7D3}"/>
          </ac:spMkLst>
        </pc:spChg>
        <pc:spChg chg="mod">
          <ac:chgData name="愛梨 平澤" userId="61b2401202a5486b" providerId="LiveId" clId="{CAC36E2F-64BA-4EC6-AFDF-A6ADCB24D1A9}" dt="2022-08-04T07:38:36.344" v="1318"/>
          <ac:spMkLst>
            <pc:docMk/>
            <pc:sldMk cId="1609470174" sldId="257"/>
            <ac:spMk id="174" creationId="{C3CF457A-3834-FEE2-73D1-D1D608B778CD}"/>
          </ac:spMkLst>
        </pc:spChg>
        <pc:spChg chg="mod">
          <ac:chgData name="愛梨 平澤" userId="61b2401202a5486b" providerId="LiveId" clId="{CAC36E2F-64BA-4EC6-AFDF-A6ADCB24D1A9}" dt="2022-08-04T07:38:36.344" v="1318"/>
          <ac:spMkLst>
            <pc:docMk/>
            <pc:sldMk cId="1609470174" sldId="257"/>
            <ac:spMk id="175" creationId="{CE759074-101B-F307-2509-4C8E73BFD804}"/>
          </ac:spMkLst>
        </pc:spChg>
        <pc:spChg chg="mod">
          <ac:chgData name="愛梨 平澤" userId="61b2401202a5486b" providerId="LiveId" clId="{CAC36E2F-64BA-4EC6-AFDF-A6ADCB24D1A9}" dt="2022-08-04T07:38:36.344" v="1318"/>
          <ac:spMkLst>
            <pc:docMk/>
            <pc:sldMk cId="1609470174" sldId="257"/>
            <ac:spMk id="177" creationId="{1AC82383-388F-DBED-94E8-83340149D8BF}"/>
          </ac:spMkLst>
        </pc:spChg>
        <pc:grpChg chg="del">
          <ac:chgData name="愛梨 平澤" userId="61b2401202a5486b" providerId="LiveId" clId="{CAC36E2F-64BA-4EC6-AFDF-A6ADCB24D1A9}" dt="2022-08-04T07:21:07.417" v="827" actId="478"/>
          <ac:grpSpMkLst>
            <pc:docMk/>
            <pc:sldMk cId="1609470174" sldId="257"/>
            <ac:grpSpMk id="16" creationId="{55FB6C2B-CDDE-1F9E-F328-28B9738A325B}"/>
          </ac:grpSpMkLst>
        </pc:grpChg>
        <pc:grpChg chg="del">
          <ac:chgData name="愛梨 平澤" userId="61b2401202a5486b" providerId="LiveId" clId="{CAC36E2F-64BA-4EC6-AFDF-A6ADCB24D1A9}" dt="2022-08-04T07:21:05.417" v="825" actId="478"/>
          <ac:grpSpMkLst>
            <pc:docMk/>
            <pc:sldMk cId="1609470174" sldId="257"/>
            <ac:grpSpMk id="17" creationId="{70198BB0-3DBD-BF56-71DA-D07E6479E35D}"/>
          </ac:grpSpMkLst>
        </pc:grpChg>
        <pc:grpChg chg="del">
          <ac:chgData name="愛梨 平澤" userId="61b2401202a5486b" providerId="LiveId" clId="{CAC36E2F-64BA-4EC6-AFDF-A6ADCB24D1A9}" dt="2022-08-04T07:20:57.090" v="819" actId="478"/>
          <ac:grpSpMkLst>
            <pc:docMk/>
            <pc:sldMk cId="1609470174" sldId="257"/>
            <ac:grpSpMk id="25" creationId="{56A5BDBD-321A-A900-1F8E-D1711C27CA0F}"/>
          </ac:grpSpMkLst>
        </pc:grpChg>
        <pc:grpChg chg="del">
          <ac:chgData name="愛梨 平澤" userId="61b2401202a5486b" providerId="LiveId" clId="{CAC36E2F-64BA-4EC6-AFDF-A6ADCB24D1A9}" dt="2022-08-04T07:21:10.056" v="829" actId="478"/>
          <ac:grpSpMkLst>
            <pc:docMk/>
            <pc:sldMk cId="1609470174" sldId="257"/>
            <ac:grpSpMk id="33" creationId="{B5217107-2F3C-C43A-DFB8-2CD5F971D3A2}"/>
          </ac:grpSpMkLst>
        </pc:grpChg>
        <pc:grpChg chg="del">
          <ac:chgData name="愛梨 平澤" userId="61b2401202a5486b" providerId="LiveId" clId="{CAC36E2F-64BA-4EC6-AFDF-A6ADCB24D1A9}" dt="2022-08-04T07:21:12.907" v="831" actId="478"/>
          <ac:grpSpMkLst>
            <pc:docMk/>
            <pc:sldMk cId="1609470174" sldId="257"/>
            <ac:grpSpMk id="41" creationId="{20BB2F26-10C0-ABAF-40C2-A43550781547}"/>
          </ac:grpSpMkLst>
        </pc:grpChg>
        <pc:grpChg chg="add del">
          <ac:chgData name="愛梨 平澤" userId="61b2401202a5486b" providerId="LiveId" clId="{CAC36E2F-64BA-4EC6-AFDF-A6ADCB24D1A9}" dt="2022-08-04T07:21:04.430" v="824" actId="478"/>
          <ac:grpSpMkLst>
            <pc:docMk/>
            <pc:sldMk cId="1609470174" sldId="257"/>
            <ac:grpSpMk id="49" creationId="{262DA614-DFA7-7D56-8A51-55A24F666A0F}"/>
          </ac:grpSpMkLst>
        </pc:grpChg>
        <pc:grpChg chg="del">
          <ac:chgData name="愛梨 平澤" userId="61b2401202a5486b" providerId="LiveId" clId="{CAC36E2F-64BA-4EC6-AFDF-A6ADCB24D1A9}" dt="2022-08-04T07:21:06.202" v="826" actId="478"/>
          <ac:grpSpMkLst>
            <pc:docMk/>
            <pc:sldMk cId="1609470174" sldId="257"/>
            <ac:grpSpMk id="57" creationId="{F229CF69-EA4E-B1AB-C194-C17D9694B3FA}"/>
          </ac:grpSpMkLst>
        </pc:grpChg>
        <pc:grpChg chg="del">
          <ac:chgData name="愛梨 平澤" userId="61b2401202a5486b" providerId="LiveId" clId="{CAC36E2F-64BA-4EC6-AFDF-A6ADCB24D1A9}" dt="2022-08-04T07:21:08.039" v="828" actId="478"/>
          <ac:grpSpMkLst>
            <pc:docMk/>
            <pc:sldMk cId="1609470174" sldId="257"/>
            <ac:grpSpMk id="65" creationId="{F40D6F97-1EA7-CC91-9286-4821ABCDA042}"/>
          </ac:grpSpMkLst>
        </pc:grpChg>
        <pc:grpChg chg="del">
          <ac:chgData name="愛梨 平澤" userId="61b2401202a5486b" providerId="LiveId" clId="{CAC36E2F-64BA-4EC6-AFDF-A6ADCB24D1A9}" dt="2022-08-04T07:21:10.854" v="830" actId="478"/>
          <ac:grpSpMkLst>
            <pc:docMk/>
            <pc:sldMk cId="1609470174" sldId="257"/>
            <ac:grpSpMk id="73" creationId="{9054FA1A-51B8-A8A1-DC71-F8E56408FDE9}"/>
          </ac:grpSpMkLst>
        </pc:grpChg>
        <pc:grpChg chg="del">
          <ac:chgData name="愛梨 平澤" userId="61b2401202a5486b" providerId="LiveId" clId="{CAC36E2F-64BA-4EC6-AFDF-A6ADCB24D1A9}" dt="2022-08-04T07:21:13.509" v="832" actId="478"/>
          <ac:grpSpMkLst>
            <pc:docMk/>
            <pc:sldMk cId="1609470174" sldId="257"/>
            <ac:grpSpMk id="81" creationId="{0690F655-3BB5-E342-555E-0AE143EB5356}"/>
          </ac:grpSpMkLst>
        </pc:grpChg>
        <pc:grpChg chg="add mod">
          <ac:chgData name="愛梨 平澤" userId="61b2401202a5486b" providerId="LiveId" clId="{CAC36E2F-64BA-4EC6-AFDF-A6ADCB24D1A9}" dt="2022-08-04T07:44:56.720" v="1399" actId="1038"/>
          <ac:grpSpMkLst>
            <pc:docMk/>
            <pc:sldMk cId="1609470174" sldId="257"/>
            <ac:grpSpMk id="98" creationId="{18A7E52E-5C7D-8EA4-70B5-F76E79CF9036}"/>
          </ac:grpSpMkLst>
        </pc:grpChg>
        <pc:grpChg chg="add mod">
          <ac:chgData name="愛梨 平澤" userId="61b2401202a5486b" providerId="LiveId" clId="{CAC36E2F-64BA-4EC6-AFDF-A6ADCB24D1A9}" dt="2022-08-04T08:11:17.423" v="1402" actId="1037"/>
          <ac:grpSpMkLst>
            <pc:docMk/>
            <pc:sldMk cId="1609470174" sldId="257"/>
            <ac:grpSpMk id="106" creationId="{11511086-5602-D817-0078-EB1CE11BAC98}"/>
          </ac:grpSpMkLst>
        </pc:grpChg>
        <pc:grpChg chg="add mod">
          <ac:chgData name="愛梨 平澤" userId="61b2401202a5486b" providerId="LiveId" clId="{CAC36E2F-64BA-4EC6-AFDF-A6ADCB24D1A9}" dt="2022-08-18T00:38:37.066" v="1429" actId="1038"/>
          <ac:grpSpMkLst>
            <pc:docMk/>
            <pc:sldMk cId="1609470174" sldId="257"/>
            <ac:grpSpMk id="114" creationId="{9E96EE24-C768-8DD2-E900-C1344C810320}"/>
          </ac:grpSpMkLst>
        </pc:grpChg>
        <pc:grpChg chg="add mod">
          <ac:chgData name="愛梨 平澤" userId="61b2401202a5486b" providerId="LiveId" clId="{CAC36E2F-64BA-4EC6-AFDF-A6ADCB24D1A9}" dt="2022-08-18T00:39:19.356" v="1441" actId="1038"/>
          <ac:grpSpMkLst>
            <pc:docMk/>
            <pc:sldMk cId="1609470174" sldId="257"/>
            <ac:grpSpMk id="122" creationId="{A8F5B8DA-58EE-7EA9-B885-59F1161F0A37}"/>
          </ac:grpSpMkLst>
        </pc:grpChg>
        <pc:grpChg chg="add mod">
          <ac:chgData name="愛梨 平澤" userId="61b2401202a5486b" providerId="LiveId" clId="{CAC36E2F-64BA-4EC6-AFDF-A6ADCB24D1A9}" dt="2022-08-04T07:31:18.702" v="1019" actId="554"/>
          <ac:grpSpMkLst>
            <pc:docMk/>
            <pc:sldMk cId="1609470174" sldId="257"/>
            <ac:grpSpMk id="130" creationId="{C696AC0B-2299-C877-09AC-2164BAEB0990}"/>
          </ac:grpSpMkLst>
        </pc:grpChg>
        <pc:grpChg chg="add mod">
          <ac:chgData name="愛梨 平澤" userId="61b2401202a5486b" providerId="LiveId" clId="{CAC36E2F-64BA-4EC6-AFDF-A6ADCB24D1A9}" dt="2022-08-18T00:39:35.374" v="1444" actId="1038"/>
          <ac:grpSpMkLst>
            <pc:docMk/>
            <pc:sldMk cId="1609470174" sldId="257"/>
            <ac:grpSpMk id="138" creationId="{5BC1F609-BCFA-50CC-C9E8-64E811D2FF10}"/>
          </ac:grpSpMkLst>
        </pc:grpChg>
        <pc:grpChg chg="add mod">
          <ac:chgData name="愛梨 平澤" userId="61b2401202a5486b" providerId="LiveId" clId="{CAC36E2F-64BA-4EC6-AFDF-A6ADCB24D1A9}" dt="2022-08-04T07:34:54.098" v="1181" actId="554"/>
          <ac:grpSpMkLst>
            <pc:docMk/>
            <pc:sldMk cId="1609470174" sldId="257"/>
            <ac:grpSpMk id="146" creationId="{5554667F-1A88-ACA0-DED3-AFC29EFF5A35}"/>
          </ac:grpSpMkLst>
        </pc:grpChg>
        <pc:grpChg chg="add mod">
          <ac:chgData name="愛梨 平澤" userId="61b2401202a5486b" providerId="LiveId" clId="{CAC36E2F-64BA-4EC6-AFDF-A6ADCB24D1A9}" dt="2022-08-18T00:39:43.407" v="1446" actId="1038"/>
          <ac:grpSpMkLst>
            <pc:docMk/>
            <pc:sldMk cId="1609470174" sldId="257"/>
            <ac:grpSpMk id="154" creationId="{E3D2D89B-0085-470F-9F8F-E7A8ED53FA4C}"/>
          </ac:grpSpMkLst>
        </pc:grpChg>
        <pc:grpChg chg="add mod">
          <ac:chgData name="愛梨 平澤" userId="61b2401202a5486b" providerId="LiveId" clId="{CAC36E2F-64BA-4EC6-AFDF-A6ADCB24D1A9}" dt="2022-08-04T07:44:35.219" v="1397" actId="1037"/>
          <ac:grpSpMkLst>
            <pc:docMk/>
            <pc:sldMk cId="1609470174" sldId="257"/>
            <ac:grpSpMk id="162" creationId="{16D4D004-CC74-31E3-5F70-3F33928E62DC}"/>
          </ac:grpSpMkLst>
        </pc:grpChg>
        <pc:grpChg chg="add mod">
          <ac:chgData name="愛梨 平澤" userId="61b2401202a5486b" providerId="LiveId" clId="{CAC36E2F-64BA-4EC6-AFDF-A6ADCB24D1A9}" dt="2022-08-04T07:39:20.494" v="1373" actId="554"/>
          <ac:grpSpMkLst>
            <pc:docMk/>
            <pc:sldMk cId="1609470174" sldId="257"/>
            <ac:grpSpMk id="170" creationId="{A0207777-7459-CC2B-AD02-A88D623B0C06}"/>
          </ac:grpSpMkLst>
        </pc:grpChg>
        <pc:picChg chg="mod">
          <ac:chgData name="愛梨 平澤" userId="61b2401202a5486b" providerId="LiveId" clId="{CAC36E2F-64BA-4EC6-AFDF-A6ADCB24D1A9}" dt="2022-08-04T07:27:00.428" v="870"/>
          <ac:picMkLst>
            <pc:docMk/>
            <pc:sldMk cId="1609470174" sldId="257"/>
            <ac:picMk id="99" creationId="{7C7F27DB-5F97-4D59-F25A-686A99CC2E7A}"/>
          </ac:picMkLst>
        </pc:picChg>
        <pc:picChg chg="mod">
          <ac:chgData name="愛梨 平澤" userId="61b2401202a5486b" providerId="LiveId" clId="{CAC36E2F-64BA-4EC6-AFDF-A6ADCB24D1A9}" dt="2022-08-04T07:27:48.797" v="874"/>
          <ac:picMkLst>
            <pc:docMk/>
            <pc:sldMk cId="1609470174" sldId="257"/>
            <ac:picMk id="107" creationId="{C4361C60-2F0E-B7D5-C22F-C39AE9AFAEBC}"/>
          </ac:picMkLst>
        </pc:picChg>
        <pc:picChg chg="mod">
          <ac:chgData name="愛梨 平澤" userId="61b2401202a5486b" providerId="LiveId" clId="{CAC36E2F-64BA-4EC6-AFDF-A6ADCB24D1A9}" dt="2022-08-04T07:29:04.540" v="916"/>
          <ac:picMkLst>
            <pc:docMk/>
            <pc:sldMk cId="1609470174" sldId="257"/>
            <ac:picMk id="115" creationId="{B3BE37DF-C428-9461-6F1D-9EF85BD5617D}"/>
          </ac:picMkLst>
        </pc:picChg>
        <pc:picChg chg="mod">
          <ac:chgData name="愛梨 平澤" userId="61b2401202a5486b" providerId="LiveId" clId="{CAC36E2F-64BA-4EC6-AFDF-A6ADCB24D1A9}" dt="2022-08-04T07:29:40.693" v="948"/>
          <ac:picMkLst>
            <pc:docMk/>
            <pc:sldMk cId="1609470174" sldId="257"/>
            <ac:picMk id="123" creationId="{5B7450CD-9335-61FE-CDE5-DF2879BCD123}"/>
          </ac:picMkLst>
        </pc:picChg>
        <pc:picChg chg="mod">
          <ac:chgData name="愛梨 平澤" userId="61b2401202a5486b" providerId="LiveId" clId="{CAC36E2F-64BA-4EC6-AFDF-A6ADCB24D1A9}" dt="2022-08-04T07:30:42.540" v="981"/>
          <ac:picMkLst>
            <pc:docMk/>
            <pc:sldMk cId="1609470174" sldId="257"/>
            <ac:picMk id="131" creationId="{A4E17218-57FE-13D4-7386-64FE1DCF42B6}"/>
          </ac:picMkLst>
        </pc:picChg>
        <pc:picChg chg="mod">
          <ac:chgData name="愛梨 平澤" userId="61b2401202a5486b" providerId="LiveId" clId="{CAC36E2F-64BA-4EC6-AFDF-A6ADCB24D1A9}" dt="2022-08-04T07:31:36.177" v="1044"/>
          <ac:picMkLst>
            <pc:docMk/>
            <pc:sldMk cId="1609470174" sldId="257"/>
            <ac:picMk id="139" creationId="{563B43EA-7A82-E6D6-7ED1-7F29F3FE0679}"/>
          </ac:picMkLst>
        </pc:picChg>
        <pc:picChg chg="mod">
          <ac:chgData name="愛梨 平澤" userId="61b2401202a5486b" providerId="LiveId" clId="{CAC36E2F-64BA-4EC6-AFDF-A6ADCB24D1A9}" dt="2022-08-04T07:34:29.536" v="1148"/>
          <ac:picMkLst>
            <pc:docMk/>
            <pc:sldMk cId="1609470174" sldId="257"/>
            <ac:picMk id="147" creationId="{B7D5BAA0-4F9D-8002-53CA-596B812FC7C9}"/>
          </ac:picMkLst>
        </pc:picChg>
        <pc:picChg chg="mod">
          <ac:chgData name="愛梨 平澤" userId="61b2401202a5486b" providerId="LiveId" clId="{CAC36E2F-64BA-4EC6-AFDF-A6ADCB24D1A9}" dt="2022-08-04T07:35:20.781" v="1195"/>
          <ac:picMkLst>
            <pc:docMk/>
            <pc:sldMk cId="1609470174" sldId="257"/>
            <ac:picMk id="155" creationId="{295B2592-3149-E5A7-AD22-CACFF4846539}"/>
          </ac:picMkLst>
        </pc:picChg>
        <pc:picChg chg="mod">
          <ac:chgData name="愛梨 平澤" userId="61b2401202a5486b" providerId="LiveId" clId="{CAC36E2F-64BA-4EC6-AFDF-A6ADCB24D1A9}" dt="2022-08-04T07:37:59.201" v="1275"/>
          <ac:picMkLst>
            <pc:docMk/>
            <pc:sldMk cId="1609470174" sldId="257"/>
            <ac:picMk id="163" creationId="{A8C7F35F-87FB-2922-F326-88DDB59C314A}"/>
          </ac:picMkLst>
        </pc:picChg>
        <pc:picChg chg="mod">
          <ac:chgData name="愛梨 平澤" userId="61b2401202a5486b" providerId="LiveId" clId="{CAC36E2F-64BA-4EC6-AFDF-A6ADCB24D1A9}" dt="2022-08-04T07:38:36.344" v="1318"/>
          <ac:picMkLst>
            <pc:docMk/>
            <pc:sldMk cId="1609470174" sldId="257"/>
            <ac:picMk id="171" creationId="{6E538962-A80D-3750-5A66-111B9D952E7E}"/>
          </ac:picMkLst>
        </pc:picChg>
        <pc:cxnChg chg="mod ord">
          <ac:chgData name="愛梨 平澤" userId="61b2401202a5486b" providerId="LiveId" clId="{CAC36E2F-64BA-4EC6-AFDF-A6ADCB24D1A9}" dt="2022-08-04T07:43:46.104" v="1390" actId="166"/>
          <ac:cxnSpMkLst>
            <pc:docMk/>
            <pc:sldMk cId="1609470174" sldId="257"/>
            <ac:cxnSpMk id="89" creationId="{7F41911B-2550-8294-CF37-38E67154FB5B}"/>
          </ac:cxnSpMkLst>
        </pc:cxnChg>
        <pc:cxnChg chg="add del mod ord">
          <ac:chgData name="愛梨 平澤" userId="61b2401202a5486b" providerId="LiveId" clId="{CAC36E2F-64BA-4EC6-AFDF-A6ADCB24D1A9}" dt="2022-08-18T00:38:18.202" v="1406" actId="14100"/>
          <ac:cxnSpMkLst>
            <pc:docMk/>
            <pc:sldMk cId="1609470174" sldId="257"/>
            <ac:cxnSpMk id="90" creationId="{C6B3157F-F783-051B-1885-B4BFBBA4F653}"/>
          </ac:cxnSpMkLst>
        </pc:cxnChg>
        <pc:cxnChg chg="mod ord">
          <ac:chgData name="愛梨 平澤" userId="61b2401202a5486b" providerId="LiveId" clId="{CAC36E2F-64BA-4EC6-AFDF-A6ADCB24D1A9}" dt="2022-08-04T07:43:53.852" v="1391" actId="1076"/>
          <ac:cxnSpMkLst>
            <pc:docMk/>
            <pc:sldMk cId="1609470174" sldId="257"/>
            <ac:cxnSpMk id="91" creationId="{34C4811A-5BD9-14B0-233C-5F20EDA895A4}"/>
          </ac:cxnSpMkLst>
        </pc:cxnChg>
        <pc:cxnChg chg="mod ord">
          <ac:chgData name="愛梨 平澤" userId="61b2401202a5486b" providerId="LiveId" clId="{CAC36E2F-64BA-4EC6-AFDF-A6ADCB24D1A9}" dt="2022-08-04T07:28:48.441" v="915" actId="692"/>
          <ac:cxnSpMkLst>
            <pc:docMk/>
            <pc:sldMk cId="1609470174" sldId="257"/>
            <ac:cxnSpMk id="92" creationId="{D1A20B06-6CA7-A77F-71FF-2814A50E1979}"/>
          </ac:cxnSpMkLst>
        </pc:cxnChg>
        <pc:cxnChg chg="mod ord">
          <ac:chgData name="愛梨 平澤" userId="61b2401202a5486b" providerId="LiveId" clId="{CAC36E2F-64BA-4EC6-AFDF-A6ADCB24D1A9}" dt="2022-08-04T07:30:24.851" v="980" actId="692"/>
          <ac:cxnSpMkLst>
            <pc:docMk/>
            <pc:sldMk cId="1609470174" sldId="257"/>
            <ac:cxnSpMk id="93" creationId="{91D62F48-7197-CF2C-2494-651F546AC680}"/>
          </ac:cxnSpMkLst>
        </pc:cxnChg>
        <pc:cxnChg chg="mod ord">
          <ac:chgData name="愛梨 平澤" userId="61b2401202a5486b" providerId="LiveId" clId="{CAC36E2F-64BA-4EC6-AFDF-A6ADCB24D1A9}" dt="2022-08-04T07:32:16.947" v="1078" actId="692"/>
          <ac:cxnSpMkLst>
            <pc:docMk/>
            <pc:sldMk cId="1609470174" sldId="257"/>
            <ac:cxnSpMk id="94" creationId="{E91C95F3-0036-E6CF-5B6F-D5C4DE651086}"/>
          </ac:cxnSpMkLst>
        </pc:cxnChg>
        <pc:cxnChg chg="mod ord">
          <ac:chgData name="愛梨 平澤" userId="61b2401202a5486b" providerId="LiveId" clId="{CAC36E2F-64BA-4EC6-AFDF-A6ADCB24D1A9}" dt="2022-08-04T07:36:10.764" v="1235" actId="692"/>
          <ac:cxnSpMkLst>
            <pc:docMk/>
            <pc:sldMk cId="1609470174" sldId="257"/>
            <ac:cxnSpMk id="95" creationId="{AA1D4867-3718-C184-E0DA-9CF1647EEA9C}"/>
          </ac:cxnSpMkLst>
        </pc:cxnChg>
        <pc:cxnChg chg="mod ord">
          <ac:chgData name="愛梨 平澤" userId="61b2401202a5486b" providerId="LiveId" clId="{CAC36E2F-64BA-4EC6-AFDF-A6ADCB24D1A9}" dt="2022-08-04T07:39:35.488" v="1377" actId="692"/>
          <ac:cxnSpMkLst>
            <pc:docMk/>
            <pc:sldMk cId="1609470174" sldId="257"/>
            <ac:cxnSpMk id="96" creationId="{20157955-F719-E3A2-9A8B-0EC582EA5E16}"/>
          </ac:cxnSpMkLst>
        </pc:cxnChg>
        <pc:cxnChg chg="mod ord">
          <ac:chgData name="愛梨 平澤" userId="61b2401202a5486b" providerId="LiveId" clId="{CAC36E2F-64BA-4EC6-AFDF-A6ADCB24D1A9}" dt="2022-08-04T07:44:23.358" v="1395" actId="692"/>
          <ac:cxnSpMkLst>
            <pc:docMk/>
            <pc:sldMk cId="1609470174" sldId="257"/>
            <ac:cxnSpMk id="97" creationId="{F3D76A54-8CFB-581B-A34B-FF3F09844F7F}"/>
          </ac:cxnSpMkLst>
        </pc:cxnChg>
        <pc:cxnChg chg="mod">
          <ac:chgData name="愛梨 平澤" userId="61b2401202a5486b" providerId="LiveId" clId="{CAC36E2F-64BA-4EC6-AFDF-A6ADCB24D1A9}" dt="2022-08-04T07:27:00.428" v="870"/>
          <ac:cxnSpMkLst>
            <pc:docMk/>
            <pc:sldMk cId="1609470174" sldId="257"/>
            <ac:cxnSpMk id="101" creationId="{3CBFB3D4-858B-4A2B-21E6-BA4EAFB9D49A}"/>
          </ac:cxnSpMkLst>
        </pc:cxnChg>
        <pc:cxnChg chg="mod">
          <ac:chgData name="愛梨 平澤" userId="61b2401202a5486b" providerId="LiveId" clId="{CAC36E2F-64BA-4EC6-AFDF-A6ADCB24D1A9}" dt="2022-08-04T07:27:00.428" v="870"/>
          <ac:cxnSpMkLst>
            <pc:docMk/>
            <pc:sldMk cId="1609470174" sldId="257"/>
            <ac:cxnSpMk id="104" creationId="{9D5B8067-1278-483A-C4B1-7E8E4E1F86C9}"/>
          </ac:cxnSpMkLst>
        </pc:cxnChg>
        <pc:cxnChg chg="mod">
          <ac:chgData name="愛梨 平澤" userId="61b2401202a5486b" providerId="LiveId" clId="{CAC36E2F-64BA-4EC6-AFDF-A6ADCB24D1A9}" dt="2022-08-04T07:27:48.797" v="874"/>
          <ac:cxnSpMkLst>
            <pc:docMk/>
            <pc:sldMk cId="1609470174" sldId="257"/>
            <ac:cxnSpMk id="109" creationId="{5766E3E7-2BAD-3A23-D3B0-05F2C37D0BD7}"/>
          </ac:cxnSpMkLst>
        </pc:cxnChg>
        <pc:cxnChg chg="mod">
          <ac:chgData name="愛梨 平澤" userId="61b2401202a5486b" providerId="LiveId" clId="{CAC36E2F-64BA-4EC6-AFDF-A6ADCB24D1A9}" dt="2022-08-04T07:27:48.797" v="874"/>
          <ac:cxnSpMkLst>
            <pc:docMk/>
            <pc:sldMk cId="1609470174" sldId="257"/>
            <ac:cxnSpMk id="112" creationId="{F0E31231-DBBC-FBBF-1A55-5AAC96C88F90}"/>
          </ac:cxnSpMkLst>
        </pc:cxnChg>
        <pc:cxnChg chg="mod">
          <ac:chgData name="愛梨 平澤" userId="61b2401202a5486b" providerId="LiveId" clId="{CAC36E2F-64BA-4EC6-AFDF-A6ADCB24D1A9}" dt="2022-08-04T07:29:04.540" v="916"/>
          <ac:cxnSpMkLst>
            <pc:docMk/>
            <pc:sldMk cId="1609470174" sldId="257"/>
            <ac:cxnSpMk id="117" creationId="{45E5BFC2-7337-ACBC-EF4B-D2B260491172}"/>
          </ac:cxnSpMkLst>
        </pc:cxnChg>
        <pc:cxnChg chg="mod">
          <ac:chgData name="愛梨 平澤" userId="61b2401202a5486b" providerId="LiveId" clId="{CAC36E2F-64BA-4EC6-AFDF-A6ADCB24D1A9}" dt="2022-08-04T07:29:04.540" v="916"/>
          <ac:cxnSpMkLst>
            <pc:docMk/>
            <pc:sldMk cId="1609470174" sldId="257"/>
            <ac:cxnSpMk id="120" creationId="{D0BFDC98-558A-2EAA-9A7C-21ED7503EFF4}"/>
          </ac:cxnSpMkLst>
        </pc:cxnChg>
        <pc:cxnChg chg="mod">
          <ac:chgData name="愛梨 平澤" userId="61b2401202a5486b" providerId="LiveId" clId="{CAC36E2F-64BA-4EC6-AFDF-A6ADCB24D1A9}" dt="2022-08-04T07:29:40.693" v="948"/>
          <ac:cxnSpMkLst>
            <pc:docMk/>
            <pc:sldMk cId="1609470174" sldId="257"/>
            <ac:cxnSpMk id="125" creationId="{DA05DE82-484C-5F93-0658-57C5DD9A0508}"/>
          </ac:cxnSpMkLst>
        </pc:cxnChg>
        <pc:cxnChg chg="mod">
          <ac:chgData name="愛梨 平澤" userId="61b2401202a5486b" providerId="LiveId" clId="{CAC36E2F-64BA-4EC6-AFDF-A6ADCB24D1A9}" dt="2022-08-04T07:29:40.693" v="948"/>
          <ac:cxnSpMkLst>
            <pc:docMk/>
            <pc:sldMk cId="1609470174" sldId="257"/>
            <ac:cxnSpMk id="128" creationId="{82C1BC37-008E-5AAA-8213-F6A0419AE9F6}"/>
          </ac:cxnSpMkLst>
        </pc:cxnChg>
        <pc:cxnChg chg="mod">
          <ac:chgData name="愛梨 平澤" userId="61b2401202a5486b" providerId="LiveId" clId="{CAC36E2F-64BA-4EC6-AFDF-A6ADCB24D1A9}" dt="2022-08-04T07:30:42.540" v="981"/>
          <ac:cxnSpMkLst>
            <pc:docMk/>
            <pc:sldMk cId="1609470174" sldId="257"/>
            <ac:cxnSpMk id="133" creationId="{67293DD5-65AF-CC29-0B7A-A64D97C05E62}"/>
          </ac:cxnSpMkLst>
        </pc:cxnChg>
        <pc:cxnChg chg="mod">
          <ac:chgData name="愛梨 平澤" userId="61b2401202a5486b" providerId="LiveId" clId="{CAC36E2F-64BA-4EC6-AFDF-A6ADCB24D1A9}" dt="2022-08-04T07:30:42.540" v="981"/>
          <ac:cxnSpMkLst>
            <pc:docMk/>
            <pc:sldMk cId="1609470174" sldId="257"/>
            <ac:cxnSpMk id="136" creationId="{C0447393-3BC0-2287-41FF-949C44356044}"/>
          </ac:cxnSpMkLst>
        </pc:cxnChg>
        <pc:cxnChg chg="mod">
          <ac:chgData name="愛梨 平澤" userId="61b2401202a5486b" providerId="LiveId" clId="{CAC36E2F-64BA-4EC6-AFDF-A6ADCB24D1A9}" dt="2022-08-04T07:31:36.177" v="1044"/>
          <ac:cxnSpMkLst>
            <pc:docMk/>
            <pc:sldMk cId="1609470174" sldId="257"/>
            <ac:cxnSpMk id="141" creationId="{FBCF0F45-9E7B-B7DA-C129-FB21C425E0BB}"/>
          </ac:cxnSpMkLst>
        </pc:cxnChg>
        <pc:cxnChg chg="mod">
          <ac:chgData name="愛梨 平澤" userId="61b2401202a5486b" providerId="LiveId" clId="{CAC36E2F-64BA-4EC6-AFDF-A6ADCB24D1A9}" dt="2022-08-04T07:31:36.177" v="1044"/>
          <ac:cxnSpMkLst>
            <pc:docMk/>
            <pc:sldMk cId="1609470174" sldId="257"/>
            <ac:cxnSpMk id="144" creationId="{D8AA9BF2-B357-B262-17FF-ADA136D97064}"/>
          </ac:cxnSpMkLst>
        </pc:cxnChg>
        <pc:cxnChg chg="mod">
          <ac:chgData name="愛梨 平澤" userId="61b2401202a5486b" providerId="LiveId" clId="{CAC36E2F-64BA-4EC6-AFDF-A6ADCB24D1A9}" dt="2022-08-04T07:34:29.536" v="1148"/>
          <ac:cxnSpMkLst>
            <pc:docMk/>
            <pc:sldMk cId="1609470174" sldId="257"/>
            <ac:cxnSpMk id="149" creationId="{E27F378C-E526-F5E9-5EF2-7EBBBFB1329D}"/>
          </ac:cxnSpMkLst>
        </pc:cxnChg>
        <pc:cxnChg chg="mod">
          <ac:chgData name="愛梨 平澤" userId="61b2401202a5486b" providerId="LiveId" clId="{CAC36E2F-64BA-4EC6-AFDF-A6ADCB24D1A9}" dt="2022-08-04T07:34:29.536" v="1148"/>
          <ac:cxnSpMkLst>
            <pc:docMk/>
            <pc:sldMk cId="1609470174" sldId="257"/>
            <ac:cxnSpMk id="152" creationId="{A4AB6338-1474-495A-4B17-0FAC56DC361E}"/>
          </ac:cxnSpMkLst>
        </pc:cxnChg>
        <pc:cxnChg chg="mod">
          <ac:chgData name="愛梨 平澤" userId="61b2401202a5486b" providerId="LiveId" clId="{CAC36E2F-64BA-4EC6-AFDF-A6ADCB24D1A9}" dt="2022-08-04T07:35:20.781" v="1195"/>
          <ac:cxnSpMkLst>
            <pc:docMk/>
            <pc:sldMk cId="1609470174" sldId="257"/>
            <ac:cxnSpMk id="157" creationId="{57DCEBF4-CD7E-7128-90C4-D7FAFD68619E}"/>
          </ac:cxnSpMkLst>
        </pc:cxnChg>
        <pc:cxnChg chg="mod">
          <ac:chgData name="愛梨 平澤" userId="61b2401202a5486b" providerId="LiveId" clId="{CAC36E2F-64BA-4EC6-AFDF-A6ADCB24D1A9}" dt="2022-08-04T07:35:20.781" v="1195"/>
          <ac:cxnSpMkLst>
            <pc:docMk/>
            <pc:sldMk cId="1609470174" sldId="257"/>
            <ac:cxnSpMk id="160" creationId="{932FF9CA-AE0A-9140-0C8A-F818F28271B6}"/>
          </ac:cxnSpMkLst>
        </pc:cxnChg>
        <pc:cxnChg chg="mod">
          <ac:chgData name="愛梨 平澤" userId="61b2401202a5486b" providerId="LiveId" clId="{CAC36E2F-64BA-4EC6-AFDF-A6ADCB24D1A9}" dt="2022-08-04T07:37:59.201" v="1275"/>
          <ac:cxnSpMkLst>
            <pc:docMk/>
            <pc:sldMk cId="1609470174" sldId="257"/>
            <ac:cxnSpMk id="165" creationId="{8D8D0D17-AA5B-FBA5-6F19-5B585ECB31D6}"/>
          </ac:cxnSpMkLst>
        </pc:cxnChg>
        <pc:cxnChg chg="mod">
          <ac:chgData name="愛梨 平澤" userId="61b2401202a5486b" providerId="LiveId" clId="{CAC36E2F-64BA-4EC6-AFDF-A6ADCB24D1A9}" dt="2022-08-04T07:37:59.201" v="1275"/>
          <ac:cxnSpMkLst>
            <pc:docMk/>
            <pc:sldMk cId="1609470174" sldId="257"/>
            <ac:cxnSpMk id="168" creationId="{D95D730D-C5EF-FFD3-BBB2-FD32A44AD64B}"/>
          </ac:cxnSpMkLst>
        </pc:cxnChg>
        <pc:cxnChg chg="mod">
          <ac:chgData name="愛梨 平澤" userId="61b2401202a5486b" providerId="LiveId" clId="{CAC36E2F-64BA-4EC6-AFDF-A6ADCB24D1A9}" dt="2022-08-04T07:38:36.344" v="1318"/>
          <ac:cxnSpMkLst>
            <pc:docMk/>
            <pc:sldMk cId="1609470174" sldId="257"/>
            <ac:cxnSpMk id="173" creationId="{B89CE3D2-2D01-CAB6-38F6-CA19ABD02771}"/>
          </ac:cxnSpMkLst>
        </pc:cxnChg>
        <pc:cxnChg chg="mod">
          <ac:chgData name="愛梨 平澤" userId="61b2401202a5486b" providerId="LiveId" clId="{CAC36E2F-64BA-4EC6-AFDF-A6ADCB24D1A9}" dt="2022-08-04T07:38:36.344" v="1318"/>
          <ac:cxnSpMkLst>
            <pc:docMk/>
            <pc:sldMk cId="1609470174" sldId="257"/>
            <ac:cxnSpMk id="176" creationId="{FB9613F0-7AA6-2D3E-ECD4-BA5A208B828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36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00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63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66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29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30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63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42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40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9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44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F374D-A39F-4632-AD23-0246177D6E46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8C0FE-7E84-4001-8CAF-7F575DE8E7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3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18A7E52E-5C7D-8EA4-70B5-F76E79CF9036}"/>
              </a:ext>
            </a:extLst>
          </p:cNvPr>
          <p:cNvGrpSpPr/>
          <p:nvPr/>
        </p:nvGrpSpPr>
        <p:grpSpPr>
          <a:xfrm>
            <a:off x="215367" y="462257"/>
            <a:ext cx="3240001" cy="1800000"/>
            <a:chOff x="188998" y="4053000"/>
            <a:chExt cx="3240001" cy="1800000"/>
          </a:xfrm>
        </p:grpSpPr>
        <p:pic>
          <p:nvPicPr>
            <p:cNvPr id="99" name="図 98">
              <a:extLst>
                <a:ext uri="{FF2B5EF4-FFF2-40B4-BE49-F238E27FC236}">
                  <a16:creationId xmlns:a16="http://schemas.microsoft.com/office/drawing/2014/main" id="{7C7F27DB-5F97-4D59-F25A-686A99CC2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125B568C-60FD-9573-F480-741B938AED9A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01" name="直線コネクタ 100">
              <a:extLst>
                <a:ext uri="{FF2B5EF4-FFF2-40B4-BE49-F238E27FC236}">
                  <a16:creationId xmlns:a16="http://schemas.microsoft.com/office/drawing/2014/main" id="{3CBFB3D4-858B-4A2B-21E6-BA4EAFB9D49A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2055667B-7914-57D4-4BD2-D2430CB5572E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E8BF4292-77F4-44FB-38E0-9DB83355D758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9D5B8067-1278-483A-C4B1-7E8E4E1F86C9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テキスト ボックス 104">
              <a:extLst>
                <a:ext uri="{FF2B5EF4-FFF2-40B4-BE49-F238E27FC236}">
                  <a16:creationId xmlns:a16="http://schemas.microsoft.com/office/drawing/2014/main" id="{88E724AB-B7A4-9A8C-62C4-4FBF6CD477BA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11511086-5602-D817-0078-EB1CE11BAC98}"/>
              </a:ext>
            </a:extLst>
          </p:cNvPr>
          <p:cNvGrpSpPr/>
          <p:nvPr/>
        </p:nvGrpSpPr>
        <p:grpSpPr>
          <a:xfrm>
            <a:off x="3448778" y="462257"/>
            <a:ext cx="3240001" cy="1800000"/>
            <a:chOff x="188998" y="4053000"/>
            <a:chExt cx="3240001" cy="1800000"/>
          </a:xfrm>
        </p:grpSpPr>
        <p:pic>
          <p:nvPicPr>
            <p:cNvPr id="107" name="図 106">
              <a:extLst>
                <a:ext uri="{FF2B5EF4-FFF2-40B4-BE49-F238E27FC236}">
                  <a16:creationId xmlns:a16="http://schemas.microsoft.com/office/drawing/2014/main" id="{C4361C60-2F0E-B7D5-C22F-C39AE9AFAE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5C7D20D3-26FF-09E1-2CF3-0AF081E0785F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5766E3E7-2BAD-3A23-D3B0-05F2C37D0BD7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テキスト ボックス 109">
              <a:extLst>
                <a:ext uri="{FF2B5EF4-FFF2-40B4-BE49-F238E27FC236}">
                  <a16:creationId xmlns:a16="http://schemas.microsoft.com/office/drawing/2014/main" id="{89DE47BC-8622-C51D-3E7C-4CFCEF8989AB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CD26824F-FAB5-CBAF-6200-02EB25186A1A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F0E31231-DBBC-FBBF-1A55-5AAC96C88F90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テキスト ボックス 112">
              <a:extLst>
                <a:ext uri="{FF2B5EF4-FFF2-40B4-BE49-F238E27FC236}">
                  <a16:creationId xmlns:a16="http://schemas.microsoft.com/office/drawing/2014/main" id="{3A3FCEDC-24D3-F7DE-2F2C-3DCAF43A43D8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D1A20B06-6CA7-A77F-71FF-2814A50E1979}"/>
              </a:ext>
            </a:extLst>
          </p:cNvPr>
          <p:cNvCxnSpPr>
            <a:cxnSpLocks/>
          </p:cNvCxnSpPr>
          <p:nvPr/>
        </p:nvCxnSpPr>
        <p:spPr>
          <a:xfrm>
            <a:off x="69535" y="462257"/>
            <a:ext cx="6748431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9E96EE24-C768-8DD2-E900-C1344C810320}"/>
              </a:ext>
            </a:extLst>
          </p:cNvPr>
          <p:cNvGrpSpPr/>
          <p:nvPr/>
        </p:nvGrpSpPr>
        <p:grpSpPr>
          <a:xfrm>
            <a:off x="208305" y="2259310"/>
            <a:ext cx="3240001" cy="1800000"/>
            <a:chOff x="188998" y="4053000"/>
            <a:chExt cx="3240001" cy="1800000"/>
          </a:xfrm>
        </p:grpSpPr>
        <p:pic>
          <p:nvPicPr>
            <p:cNvPr id="115" name="図 114">
              <a:extLst>
                <a:ext uri="{FF2B5EF4-FFF2-40B4-BE49-F238E27FC236}">
                  <a16:creationId xmlns:a16="http://schemas.microsoft.com/office/drawing/2014/main" id="{B3BE37DF-C428-9461-6F1D-9EF85BD561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16" name="テキスト ボックス 115">
              <a:extLst>
                <a:ext uri="{FF2B5EF4-FFF2-40B4-BE49-F238E27FC236}">
                  <a16:creationId xmlns:a16="http://schemas.microsoft.com/office/drawing/2014/main" id="{8E8E9C2A-4CB0-2094-94C5-501308C8A8F2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45E5BFC2-7337-ACBC-EF4B-D2B260491172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5B7CEAB0-426D-9094-5175-F002ED85E0F7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19" name="テキスト ボックス 118">
              <a:extLst>
                <a:ext uri="{FF2B5EF4-FFF2-40B4-BE49-F238E27FC236}">
                  <a16:creationId xmlns:a16="http://schemas.microsoft.com/office/drawing/2014/main" id="{4A95D649-24B5-1A67-F0D8-CC6BE34A9E9F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20" name="直線コネクタ 119">
              <a:extLst>
                <a:ext uri="{FF2B5EF4-FFF2-40B4-BE49-F238E27FC236}">
                  <a16:creationId xmlns:a16="http://schemas.microsoft.com/office/drawing/2014/main" id="{D0BFDC98-558A-2EAA-9A7C-21ED7503EFF4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7389FA84-75D4-A75A-F7CF-CEDB384582D2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A8F5B8DA-58EE-7EA9-B885-59F1161F0A37}"/>
              </a:ext>
            </a:extLst>
          </p:cNvPr>
          <p:cNvGrpSpPr/>
          <p:nvPr/>
        </p:nvGrpSpPr>
        <p:grpSpPr>
          <a:xfrm>
            <a:off x="3445375" y="2259310"/>
            <a:ext cx="3240001" cy="1800000"/>
            <a:chOff x="188998" y="4053000"/>
            <a:chExt cx="3240001" cy="1800000"/>
          </a:xfrm>
        </p:grpSpPr>
        <p:pic>
          <p:nvPicPr>
            <p:cNvPr id="123" name="図 122">
              <a:extLst>
                <a:ext uri="{FF2B5EF4-FFF2-40B4-BE49-F238E27FC236}">
                  <a16:creationId xmlns:a16="http://schemas.microsoft.com/office/drawing/2014/main" id="{5B7450CD-9335-61FE-CDE5-DF2879BCD12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1E12ABC6-E92F-45D4-52ED-2DBCD4CD814D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DA05DE82-484C-5F93-0658-57C5DD9A0508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2D855D66-2045-AC87-5617-A00E3A68AD9A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548EAA28-CB7C-D5FE-F1DF-AA33BDF0CAF5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82C1BC37-008E-5AAA-8213-F6A0419AE9F6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21C43119-64A8-72EE-9E21-9FAC8D0B24BC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93" name="直線コネクタ 92">
            <a:extLst>
              <a:ext uri="{FF2B5EF4-FFF2-40B4-BE49-F238E27FC236}">
                <a16:creationId xmlns:a16="http://schemas.microsoft.com/office/drawing/2014/main" id="{91D62F48-7197-CF2C-2494-651F546AC680}"/>
              </a:ext>
            </a:extLst>
          </p:cNvPr>
          <p:cNvCxnSpPr>
            <a:cxnSpLocks/>
          </p:cNvCxnSpPr>
          <p:nvPr/>
        </p:nvCxnSpPr>
        <p:spPr>
          <a:xfrm>
            <a:off x="54784" y="2259310"/>
            <a:ext cx="6748431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グループ化 129">
            <a:extLst>
              <a:ext uri="{FF2B5EF4-FFF2-40B4-BE49-F238E27FC236}">
                <a16:creationId xmlns:a16="http://schemas.microsoft.com/office/drawing/2014/main" id="{C696AC0B-2299-C877-09AC-2164BAEB0990}"/>
              </a:ext>
            </a:extLst>
          </p:cNvPr>
          <p:cNvGrpSpPr/>
          <p:nvPr/>
        </p:nvGrpSpPr>
        <p:grpSpPr>
          <a:xfrm>
            <a:off x="208305" y="4056363"/>
            <a:ext cx="3240001" cy="1800000"/>
            <a:chOff x="188998" y="4053000"/>
            <a:chExt cx="3240001" cy="1800000"/>
          </a:xfrm>
        </p:grpSpPr>
        <p:pic>
          <p:nvPicPr>
            <p:cNvPr id="131" name="図 130">
              <a:extLst>
                <a:ext uri="{FF2B5EF4-FFF2-40B4-BE49-F238E27FC236}">
                  <a16:creationId xmlns:a16="http://schemas.microsoft.com/office/drawing/2014/main" id="{A4E17218-57FE-13D4-7386-64FE1DCF42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BB0D3668-8EF6-E224-DA8D-D490657F728F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67293DD5-65AF-CC29-0B7A-A64D97C05E62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テキスト ボックス 133">
              <a:extLst>
                <a:ext uri="{FF2B5EF4-FFF2-40B4-BE49-F238E27FC236}">
                  <a16:creationId xmlns:a16="http://schemas.microsoft.com/office/drawing/2014/main" id="{1FDF9DF6-6875-30E1-6399-5E912DA56A48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5272DBE1-00F8-06B7-0A4E-D48C137E23FA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36" name="直線コネクタ 135">
              <a:extLst>
                <a:ext uri="{FF2B5EF4-FFF2-40B4-BE49-F238E27FC236}">
                  <a16:creationId xmlns:a16="http://schemas.microsoft.com/office/drawing/2014/main" id="{C0447393-3BC0-2287-41FF-949C44356044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テキスト ボックス 136">
              <a:extLst>
                <a:ext uri="{FF2B5EF4-FFF2-40B4-BE49-F238E27FC236}">
                  <a16:creationId xmlns:a16="http://schemas.microsoft.com/office/drawing/2014/main" id="{508475E0-A0FF-4D49-4650-632DB6039356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138" name="グループ化 137">
            <a:extLst>
              <a:ext uri="{FF2B5EF4-FFF2-40B4-BE49-F238E27FC236}">
                <a16:creationId xmlns:a16="http://schemas.microsoft.com/office/drawing/2014/main" id="{5BC1F609-BCFA-50CC-C9E8-64E811D2FF10}"/>
              </a:ext>
            </a:extLst>
          </p:cNvPr>
          <p:cNvGrpSpPr/>
          <p:nvPr/>
        </p:nvGrpSpPr>
        <p:grpSpPr>
          <a:xfrm>
            <a:off x="3443378" y="4056363"/>
            <a:ext cx="3240001" cy="1800000"/>
            <a:chOff x="188997" y="4041740"/>
            <a:chExt cx="3240001" cy="1800000"/>
          </a:xfrm>
        </p:grpSpPr>
        <p:pic>
          <p:nvPicPr>
            <p:cNvPr id="139" name="図 138">
              <a:extLst>
                <a:ext uri="{FF2B5EF4-FFF2-40B4-BE49-F238E27FC236}">
                  <a16:creationId xmlns:a16="http://schemas.microsoft.com/office/drawing/2014/main" id="{563B43EA-7A82-E6D6-7ED1-7F29F3FE06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8" y="3321739"/>
              <a:ext cx="1800000" cy="3240001"/>
            </a:xfrm>
            <a:prstGeom prst="rect">
              <a:avLst/>
            </a:prstGeom>
          </p:spPr>
        </p:pic>
        <p:sp>
          <p:nvSpPr>
            <p:cNvPr id="140" name="テキスト ボックス 139">
              <a:extLst>
                <a:ext uri="{FF2B5EF4-FFF2-40B4-BE49-F238E27FC236}">
                  <a16:creationId xmlns:a16="http://schemas.microsoft.com/office/drawing/2014/main" id="{CD3DC970-21B6-2F2C-4B73-44ECA5225670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41" name="直線コネクタ 140">
              <a:extLst>
                <a:ext uri="{FF2B5EF4-FFF2-40B4-BE49-F238E27FC236}">
                  <a16:creationId xmlns:a16="http://schemas.microsoft.com/office/drawing/2014/main" id="{FBCF0F45-9E7B-B7DA-C129-FB21C425E0BB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id="{DFA59ED6-1AA0-4660-2251-74756DDEA032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43" name="テキスト ボックス 142">
              <a:extLst>
                <a:ext uri="{FF2B5EF4-FFF2-40B4-BE49-F238E27FC236}">
                  <a16:creationId xmlns:a16="http://schemas.microsoft.com/office/drawing/2014/main" id="{D454EC1C-2A02-4F8B-5F8D-AF772F311802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D8AA9BF2-B357-B262-17FF-ADA136D97064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id="{0638BE4E-1192-9825-1240-B7CC6A1B900B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E91C95F3-0036-E6CF-5B6F-D5C4DE651086}"/>
              </a:ext>
            </a:extLst>
          </p:cNvPr>
          <p:cNvCxnSpPr>
            <a:cxnSpLocks/>
          </p:cNvCxnSpPr>
          <p:nvPr/>
        </p:nvCxnSpPr>
        <p:spPr>
          <a:xfrm>
            <a:off x="77592" y="4056363"/>
            <a:ext cx="6748431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5554667F-1A88-ACA0-DED3-AFC29EFF5A35}"/>
              </a:ext>
            </a:extLst>
          </p:cNvPr>
          <p:cNvGrpSpPr/>
          <p:nvPr/>
        </p:nvGrpSpPr>
        <p:grpSpPr>
          <a:xfrm>
            <a:off x="208305" y="5853416"/>
            <a:ext cx="3240001" cy="1800000"/>
            <a:chOff x="188998" y="4053000"/>
            <a:chExt cx="3240001" cy="1800000"/>
          </a:xfrm>
        </p:grpSpPr>
        <p:pic>
          <p:nvPicPr>
            <p:cNvPr id="147" name="図 146">
              <a:extLst>
                <a:ext uri="{FF2B5EF4-FFF2-40B4-BE49-F238E27FC236}">
                  <a16:creationId xmlns:a16="http://schemas.microsoft.com/office/drawing/2014/main" id="{B7D5BAA0-4F9D-8002-53CA-596B812FC7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48" name="テキスト ボックス 147">
              <a:extLst>
                <a:ext uri="{FF2B5EF4-FFF2-40B4-BE49-F238E27FC236}">
                  <a16:creationId xmlns:a16="http://schemas.microsoft.com/office/drawing/2014/main" id="{62BC9BBC-E42B-C7AC-D5FE-9313B53A77D0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49" name="直線コネクタ 148">
              <a:extLst>
                <a:ext uri="{FF2B5EF4-FFF2-40B4-BE49-F238E27FC236}">
                  <a16:creationId xmlns:a16="http://schemas.microsoft.com/office/drawing/2014/main" id="{E27F378C-E526-F5E9-5EF2-7EBBBFB1329D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75345FB3-3A21-5705-9479-6CAEDC561526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51" name="テキスト ボックス 150">
              <a:extLst>
                <a:ext uri="{FF2B5EF4-FFF2-40B4-BE49-F238E27FC236}">
                  <a16:creationId xmlns:a16="http://schemas.microsoft.com/office/drawing/2014/main" id="{BC400DDF-147F-5E20-035F-52C62B2BB91A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52" name="直線コネクタ 151">
              <a:extLst>
                <a:ext uri="{FF2B5EF4-FFF2-40B4-BE49-F238E27FC236}">
                  <a16:creationId xmlns:a16="http://schemas.microsoft.com/office/drawing/2014/main" id="{A4AB6338-1474-495A-4B17-0FAC56DC361E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8E008886-6BAB-532F-EA77-F4E6F20D50CA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154" name="グループ化 153">
            <a:extLst>
              <a:ext uri="{FF2B5EF4-FFF2-40B4-BE49-F238E27FC236}">
                <a16:creationId xmlns:a16="http://schemas.microsoft.com/office/drawing/2014/main" id="{E3D2D89B-0085-470F-9F8F-E7A8ED53FA4C}"/>
              </a:ext>
            </a:extLst>
          </p:cNvPr>
          <p:cNvGrpSpPr/>
          <p:nvPr/>
        </p:nvGrpSpPr>
        <p:grpSpPr>
          <a:xfrm>
            <a:off x="3441381" y="5853416"/>
            <a:ext cx="3240001" cy="1800000"/>
            <a:chOff x="188998" y="4053000"/>
            <a:chExt cx="3240001" cy="1800000"/>
          </a:xfrm>
        </p:grpSpPr>
        <p:pic>
          <p:nvPicPr>
            <p:cNvPr id="155" name="図 154">
              <a:extLst>
                <a:ext uri="{FF2B5EF4-FFF2-40B4-BE49-F238E27FC236}">
                  <a16:creationId xmlns:a16="http://schemas.microsoft.com/office/drawing/2014/main" id="{295B2592-3149-E5A7-AD22-CACFF4846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56" name="テキスト ボックス 155">
              <a:extLst>
                <a:ext uri="{FF2B5EF4-FFF2-40B4-BE49-F238E27FC236}">
                  <a16:creationId xmlns:a16="http://schemas.microsoft.com/office/drawing/2014/main" id="{D7CFBCAA-8E0E-FFF2-E76B-2230BB9FAFE0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57DCEBF4-CD7E-7128-90C4-D7FAFD68619E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テキスト ボックス 157">
              <a:extLst>
                <a:ext uri="{FF2B5EF4-FFF2-40B4-BE49-F238E27FC236}">
                  <a16:creationId xmlns:a16="http://schemas.microsoft.com/office/drawing/2014/main" id="{11E3D40C-B9B3-3A31-82BC-272CA82181BE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59" name="テキスト ボックス 158">
              <a:extLst>
                <a:ext uri="{FF2B5EF4-FFF2-40B4-BE49-F238E27FC236}">
                  <a16:creationId xmlns:a16="http://schemas.microsoft.com/office/drawing/2014/main" id="{281F5A0C-B5AA-214A-E93E-657851B6E3DA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932FF9CA-AE0A-9140-0C8A-F818F28271B6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テキスト ボックス 160">
              <a:extLst>
                <a:ext uri="{FF2B5EF4-FFF2-40B4-BE49-F238E27FC236}">
                  <a16:creationId xmlns:a16="http://schemas.microsoft.com/office/drawing/2014/main" id="{ED4339AF-75AA-2F43-E782-10398872BD72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AA1D4867-3718-C184-E0DA-9CF1647EEA9C}"/>
              </a:ext>
            </a:extLst>
          </p:cNvPr>
          <p:cNvCxnSpPr>
            <a:cxnSpLocks/>
          </p:cNvCxnSpPr>
          <p:nvPr/>
        </p:nvCxnSpPr>
        <p:spPr>
          <a:xfrm>
            <a:off x="91565" y="5853416"/>
            <a:ext cx="6748431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2" name="グループ化 161">
            <a:extLst>
              <a:ext uri="{FF2B5EF4-FFF2-40B4-BE49-F238E27FC236}">
                <a16:creationId xmlns:a16="http://schemas.microsoft.com/office/drawing/2014/main" id="{16D4D004-CC74-31E3-5F70-3F33928E62DC}"/>
              </a:ext>
            </a:extLst>
          </p:cNvPr>
          <p:cNvGrpSpPr/>
          <p:nvPr/>
        </p:nvGrpSpPr>
        <p:grpSpPr>
          <a:xfrm>
            <a:off x="201133" y="7650469"/>
            <a:ext cx="3240001" cy="1800000"/>
            <a:chOff x="188998" y="4053000"/>
            <a:chExt cx="3240001" cy="1800000"/>
          </a:xfrm>
        </p:grpSpPr>
        <p:pic>
          <p:nvPicPr>
            <p:cNvPr id="163" name="図 162">
              <a:extLst>
                <a:ext uri="{FF2B5EF4-FFF2-40B4-BE49-F238E27FC236}">
                  <a16:creationId xmlns:a16="http://schemas.microsoft.com/office/drawing/2014/main" id="{A8C7F35F-87FB-2922-F326-88DDB59C31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64" name="テキスト ボックス 163">
              <a:extLst>
                <a:ext uri="{FF2B5EF4-FFF2-40B4-BE49-F238E27FC236}">
                  <a16:creationId xmlns:a16="http://schemas.microsoft.com/office/drawing/2014/main" id="{2452A29E-1216-BF50-5232-2B6707F5D0B3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65" name="直線コネクタ 164">
              <a:extLst>
                <a:ext uri="{FF2B5EF4-FFF2-40B4-BE49-F238E27FC236}">
                  <a16:creationId xmlns:a16="http://schemas.microsoft.com/office/drawing/2014/main" id="{8D8D0D17-AA5B-FBA5-6F19-5B585ECB31D6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599E8A12-CC61-D889-669A-1826FA3F5596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67" name="テキスト ボックス 166">
              <a:extLst>
                <a:ext uri="{FF2B5EF4-FFF2-40B4-BE49-F238E27FC236}">
                  <a16:creationId xmlns:a16="http://schemas.microsoft.com/office/drawing/2014/main" id="{39609BA2-6691-C3C4-662E-8E5DB42193A7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68" name="直線コネクタ 167">
              <a:extLst>
                <a:ext uri="{FF2B5EF4-FFF2-40B4-BE49-F238E27FC236}">
                  <a16:creationId xmlns:a16="http://schemas.microsoft.com/office/drawing/2014/main" id="{D95D730D-C5EF-FFD3-BBB2-FD32A44AD64B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テキスト ボックス 168">
              <a:extLst>
                <a:ext uri="{FF2B5EF4-FFF2-40B4-BE49-F238E27FC236}">
                  <a16:creationId xmlns:a16="http://schemas.microsoft.com/office/drawing/2014/main" id="{3B537E47-97E3-731B-A341-8263E19F4EC5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A0207777-7459-CC2B-AD02-A88D623B0C06}"/>
              </a:ext>
            </a:extLst>
          </p:cNvPr>
          <p:cNvGrpSpPr/>
          <p:nvPr/>
        </p:nvGrpSpPr>
        <p:grpSpPr>
          <a:xfrm>
            <a:off x="3437387" y="7650469"/>
            <a:ext cx="3240001" cy="1800000"/>
            <a:chOff x="188998" y="4053000"/>
            <a:chExt cx="3240001" cy="1800000"/>
          </a:xfrm>
        </p:grpSpPr>
        <p:pic>
          <p:nvPicPr>
            <p:cNvPr id="171" name="図 170">
              <a:extLst>
                <a:ext uri="{FF2B5EF4-FFF2-40B4-BE49-F238E27FC236}">
                  <a16:creationId xmlns:a16="http://schemas.microsoft.com/office/drawing/2014/main" id="{6E538962-A80D-3750-5A66-111B9D952E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8999" y="3332999"/>
              <a:ext cx="1800000" cy="3240001"/>
            </a:xfrm>
            <a:prstGeom prst="rect">
              <a:avLst/>
            </a:prstGeom>
          </p:spPr>
        </p:pic>
        <p:sp>
          <p:nvSpPr>
            <p:cNvPr id="172" name="テキスト ボックス 171">
              <a:extLst>
                <a:ext uri="{FF2B5EF4-FFF2-40B4-BE49-F238E27FC236}">
                  <a16:creationId xmlns:a16="http://schemas.microsoft.com/office/drawing/2014/main" id="{6582A952-1885-6582-866C-34F27FB5F7D3}"/>
                </a:ext>
              </a:extLst>
            </p:cNvPr>
            <p:cNvSpPr txBox="1"/>
            <p:nvPr/>
          </p:nvSpPr>
          <p:spPr>
            <a:xfrm>
              <a:off x="1206353" y="4353596"/>
              <a:ext cx="1882247" cy="209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73" name="直線コネクタ 172">
              <a:extLst>
                <a:ext uri="{FF2B5EF4-FFF2-40B4-BE49-F238E27FC236}">
                  <a16:creationId xmlns:a16="http://schemas.microsoft.com/office/drawing/2014/main" id="{B89CE3D2-2D01-CAB6-38F6-CA19ABD02771}"/>
                </a:ext>
              </a:extLst>
            </p:cNvPr>
            <p:cNvCxnSpPr>
              <a:cxnSpLocks/>
            </p:cNvCxnSpPr>
            <p:nvPr/>
          </p:nvCxnSpPr>
          <p:spPr>
            <a:xfrm>
              <a:off x="522474" y="4566409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テキスト ボックス 173">
              <a:extLst>
                <a:ext uri="{FF2B5EF4-FFF2-40B4-BE49-F238E27FC236}">
                  <a16:creationId xmlns:a16="http://schemas.microsoft.com/office/drawing/2014/main" id="{C3CF457A-3834-FEE2-73D1-D1D608B778CD}"/>
                </a:ext>
              </a:extLst>
            </p:cNvPr>
            <p:cNvSpPr txBox="1"/>
            <p:nvPr/>
          </p:nvSpPr>
          <p:spPr>
            <a:xfrm>
              <a:off x="813184" y="4617389"/>
              <a:ext cx="2213806" cy="71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75" name="テキスト ボックス 174">
              <a:extLst>
                <a:ext uri="{FF2B5EF4-FFF2-40B4-BE49-F238E27FC236}">
                  <a16:creationId xmlns:a16="http://schemas.microsoft.com/office/drawing/2014/main" id="{CE759074-101B-F307-2509-4C8E73BFD804}"/>
                </a:ext>
              </a:extLst>
            </p:cNvPr>
            <p:cNvSpPr txBox="1"/>
            <p:nvPr/>
          </p:nvSpPr>
          <p:spPr>
            <a:xfrm>
              <a:off x="1421713" y="5343557"/>
              <a:ext cx="774571" cy="335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FB9613F0-7AA6-2D3E-ECD4-BA5A208B8288}"/>
                </a:ext>
              </a:extLst>
            </p:cNvPr>
            <p:cNvCxnSpPr>
              <a:cxnSpLocks/>
            </p:cNvCxnSpPr>
            <p:nvPr/>
          </p:nvCxnSpPr>
          <p:spPr>
            <a:xfrm>
              <a:off x="2206447" y="5581091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テキスト ボックス 176">
              <a:extLst>
                <a:ext uri="{FF2B5EF4-FFF2-40B4-BE49-F238E27FC236}">
                  <a16:creationId xmlns:a16="http://schemas.microsoft.com/office/drawing/2014/main" id="{1AC82383-388F-DBED-94E8-83340149D8BF}"/>
                </a:ext>
              </a:extLst>
            </p:cNvPr>
            <p:cNvSpPr txBox="1"/>
            <p:nvPr/>
          </p:nvSpPr>
          <p:spPr>
            <a:xfrm>
              <a:off x="2147477" y="5421521"/>
              <a:ext cx="453970" cy="1676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20157955-F719-E3A2-9A8B-0EC582EA5E16}"/>
              </a:ext>
            </a:extLst>
          </p:cNvPr>
          <p:cNvCxnSpPr>
            <a:cxnSpLocks/>
          </p:cNvCxnSpPr>
          <p:nvPr/>
        </p:nvCxnSpPr>
        <p:spPr>
          <a:xfrm>
            <a:off x="42114" y="7650469"/>
            <a:ext cx="6748431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34C4811A-5BD9-14B0-233C-5F20EDA895A4}"/>
              </a:ext>
            </a:extLst>
          </p:cNvPr>
          <p:cNvCxnSpPr>
            <a:cxnSpLocks/>
          </p:cNvCxnSpPr>
          <p:nvPr/>
        </p:nvCxnSpPr>
        <p:spPr>
          <a:xfrm flipV="1">
            <a:off x="6660001" y="54116"/>
            <a:ext cx="38611" cy="9828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C6B3157F-F783-051B-1885-B4BFBBA4F653}"/>
              </a:ext>
            </a:extLst>
          </p:cNvPr>
          <p:cNvCxnSpPr>
            <a:cxnSpLocks/>
          </p:cNvCxnSpPr>
          <p:nvPr/>
        </p:nvCxnSpPr>
        <p:spPr>
          <a:xfrm flipV="1">
            <a:off x="3445716" y="54116"/>
            <a:ext cx="11360" cy="9812884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7F41911B-2550-8294-CF37-38E67154FB5B}"/>
              </a:ext>
            </a:extLst>
          </p:cNvPr>
          <p:cNvCxnSpPr>
            <a:cxnSpLocks/>
          </p:cNvCxnSpPr>
          <p:nvPr/>
        </p:nvCxnSpPr>
        <p:spPr>
          <a:xfrm flipV="1">
            <a:off x="189000" y="54945"/>
            <a:ext cx="38611" cy="982800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F3D76A54-8CFB-581B-A34B-FF3F09844F7F}"/>
              </a:ext>
            </a:extLst>
          </p:cNvPr>
          <p:cNvCxnSpPr>
            <a:cxnSpLocks/>
          </p:cNvCxnSpPr>
          <p:nvPr/>
        </p:nvCxnSpPr>
        <p:spPr>
          <a:xfrm>
            <a:off x="55911" y="9447523"/>
            <a:ext cx="6748431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470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450</Words>
  <Application>Microsoft Office PowerPoint</Application>
  <PresentationFormat>A4 210 x 297 mm</PresentationFormat>
  <Paragraphs>70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HGP明朝E</vt:lpstr>
      <vt:lpstr>Arial</vt:lpstr>
      <vt:lpstr>Calibri</vt:lpstr>
      <vt:lpstr>Calibri Light</vt:lpstr>
      <vt:lpstr>Freestyle Script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愛梨 平澤</dc:creator>
  <cp:lastModifiedBy>愛梨 平澤</cp:lastModifiedBy>
  <cp:revision>5</cp:revision>
  <cp:lastPrinted>2022-08-04T07:45:44Z</cp:lastPrinted>
  <dcterms:created xsi:type="dcterms:W3CDTF">2022-08-03T05:44:15Z</dcterms:created>
  <dcterms:modified xsi:type="dcterms:W3CDTF">2022-08-18T00:40:11Z</dcterms:modified>
</cp:coreProperties>
</file>