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64" d="100"/>
          <a:sy n="64" d="100"/>
        </p:scale>
        <p:origin x="123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359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155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20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195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69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7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07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3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84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91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0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E3806-55E0-4D29-BD0B-59061A0233DA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99D94-892C-4E58-AE08-0DAE1B86C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50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0C8BABBC-E704-AA03-AC51-2F8E4DC07194}"/>
              </a:ext>
            </a:extLst>
          </p:cNvPr>
          <p:cNvGrpSpPr/>
          <p:nvPr/>
        </p:nvGrpSpPr>
        <p:grpSpPr>
          <a:xfrm>
            <a:off x="189000" y="462257"/>
            <a:ext cx="3240000" cy="1800000"/>
            <a:chOff x="189000" y="462257"/>
            <a:chExt cx="3240000" cy="1800000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6A24EA1A-8A3C-D085-6C52-D76B43D27891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40FE5FE0-B4EA-95CB-B264-D97E3A2052AA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FB0893DA-9747-12C5-13C6-C1FFD2177A4C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D2A4A15E-6EFD-6BF0-7414-A50EF3F2FE2C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F04666DA-FAE6-A3DF-897B-A82153C9D3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4A9B9AB-73FC-AB08-7318-1CC6E8F27485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A9DBC87F-5D2B-A1BD-6162-A7D5B4D625A5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16" name="直線コネクタ 15">
                <a:extLst>
                  <a:ext uri="{FF2B5EF4-FFF2-40B4-BE49-F238E27FC236}">
                    <a16:creationId xmlns:a16="http://schemas.microsoft.com/office/drawing/2014/main" id="{1B74074D-D9D8-61AA-6953-6A68101C0C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6166C4C2-5477-7B07-1CF4-9ACFDD89122F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AABA0BC2-DDE8-685C-A2D4-38C60E0D7A51}"/>
              </a:ext>
            </a:extLst>
          </p:cNvPr>
          <p:cNvGrpSpPr/>
          <p:nvPr/>
        </p:nvGrpSpPr>
        <p:grpSpPr>
          <a:xfrm>
            <a:off x="3429000" y="462257"/>
            <a:ext cx="3240000" cy="1800000"/>
            <a:chOff x="189000" y="462257"/>
            <a:chExt cx="3240000" cy="1800000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98F9D06F-AB47-70A3-9D3B-E56D0DBAE12F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CC979E88-E830-2DD9-0EAC-43D80C6D2125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8414CF6D-0BE3-3C9D-1A82-BE930AFFEE40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280A2E07-DA4E-7546-6D80-541FAC51882B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E59D0E61-309F-1A27-BD69-102567AE24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C9CF79EC-E84B-2E0A-FD19-FE7F312E4343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49168BD7-B076-C8B3-ECD8-9D8DCB70C299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29" name="直線コネクタ 28">
                <a:extLst>
                  <a:ext uri="{FF2B5EF4-FFF2-40B4-BE49-F238E27FC236}">
                    <a16:creationId xmlns:a16="http://schemas.microsoft.com/office/drawing/2014/main" id="{1C3AD745-0F94-2178-54EF-7A0D52D90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A728570D-D22F-18F4-8F48-DB0D655CBC7A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F5003D1F-D991-CFE1-4DE4-1AAEF97B1891}"/>
              </a:ext>
            </a:extLst>
          </p:cNvPr>
          <p:cNvCxnSpPr>
            <a:cxnSpLocks/>
          </p:cNvCxnSpPr>
          <p:nvPr/>
        </p:nvCxnSpPr>
        <p:spPr>
          <a:xfrm>
            <a:off x="54784" y="4060800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05A3C875-CC30-416A-E83D-A883D1245953}"/>
              </a:ext>
            </a:extLst>
          </p:cNvPr>
          <p:cNvCxnSpPr>
            <a:cxnSpLocks/>
          </p:cNvCxnSpPr>
          <p:nvPr/>
        </p:nvCxnSpPr>
        <p:spPr>
          <a:xfrm>
            <a:off x="54000" y="7660800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10BE2CA4-FB08-423F-01BB-97CE17B78096}"/>
              </a:ext>
            </a:extLst>
          </p:cNvPr>
          <p:cNvCxnSpPr>
            <a:cxnSpLocks/>
          </p:cNvCxnSpPr>
          <p:nvPr/>
        </p:nvCxnSpPr>
        <p:spPr>
          <a:xfrm>
            <a:off x="54000" y="9460800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B145229-3555-58AD-9F9A-226A324C9BCF}"/>
              </a:ext>
            </a:extLst>
          </p:cNvPr>
          <p:cNvGrpSpPr/>
          <p:nvPr/>
        </p:nvGrpSpPr>
        <p:grpSpPr>
          <a:xfrm>
            <a:off x="204585" y="462258"/>
            <a:ext cx="3240000" cy="1800000"/>
            <a:chOff x="189000" y="462257"/>
            <a:chExt cx="3240000" cy="1800000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B8D203CF-635C-99FE-4216-017E70534AFC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C2C152AE-C2BD-FBC5-7095-8B4458E8F9E0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BFDD0523-5D52-E740-5935-7D9797EE9981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52843244-219F-83EC-21BE-A523788C2D91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42" name="直線コネクタ 41">
                <a:extLst>
                  <a:ext uri="{FF2B5EF4-FFF2-40B4-BE49-F238E27FC236}">
                    <a16:creationId xmlns:a16="http://schemas.microsoft.com/office/drawing/2014/main" id="{7AF600BF-58EB-D1EF-ACFC-F152D8FBCD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AD7E9254-9DD3-7B7D-5C9B-D29BB44F7D91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B2AB4155-0C9F-229C-6BB3-E44DAD4146BC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45" name="直線コネクタ 44">
                <a:extLst>
                  <a:ext uri="{FF2B5EF4-FFF2-40B4-BE49-F238E27FC236}">
                    <a16:creationId xmlns:a16="http://schemas.microsoft.com/office/drawing/2014/main" id="{2DC09F51-5254-A433-DF1C-FC500414AE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6FED8FD3-DE7F-2924-1F1A-4F4D9C873864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D391374B-79EA-309E-5910-2D804B05FFE3}"/>
              </a:ext>
            </a:extLst>
          </p:cNvPr>
          <p:cNvCxnSpPr>
            <a:cxnSpLocks/>
          </p:cNvCxnSpPr>
          <p:nvPr/>
        </p:nvCxnSpPr>
        <p:spPr>
          <a:xfrm>
            <a:off x="54784" y="2260800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20233CC7-C152-6AEC-13D3-7494B1B3F9FC}"/>
              </a:ext>
            </a:extLst>
          </p:cNvPr>
          <p:cNvGrpSpPr/>
          <p:nvPr/>
        </p:nvGrpSpPr>
        <p:grpSpPr>
          <a:xfrm>
            <a:off x="188999" y="2264916"/>
            <a:ext cx="3240000" cy="1800000"/>
            <a:chOff x="189000" y="462257"/>
            <a:chExt cx="3240000" cy="1800000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403BE1F0-E388-22C6-356B-C65FDC44512E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5D6BFF38-4DA0-CBC3-C641-3AF50E39B956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7DDEE6AB-D016-C837-B473-054E3D7F17F6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52" name="テキスト ボックス 51">
                <a:extLst>
                  <a:ext uri="{FF2B5EF4-FFF2-40B4-BE49-F238E27FC236}">
                    <a16:creationId xmlns:a16="http://schemas.microsoft.com/office/drawing/2014/main" id="{A67D533B-00E2-5AE5-242D-1B3B848CD17D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53" name="直線コネクタ 52">
                <a:extLst>
                  <a:ext uri="{FF2B5EF4-FFF2-40B4-BE49-F238E27FC236}">
                    <a16:creationId xmlns:a16="http://schemas.microsoft.com/office/drawing/2014/main" id="{07EEF219-E485-30DD-F845-0FF591D6C5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58C4968D-C4A5-A1BB-04F3-13A876E5F285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A43C4B42-ED58-C800-3646-A9CA10F34BAA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90A5B98C-767E-7EB6-FA69-04FEEE2436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EF21D1FC-264C-68B1-5E4D-5FF960768589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ADA90939-1F56-E6CC-E007-1A7570F2656A}"/>
              </a:ext>
            </a:extLst>
          </p:cNvPr>
          <p:cNvGrpSpPr/>
          <p:nvPr/>
        </p:nvGrpSpPr>
        <p:grpSpPr>
          <a:xfrm>
            <a:off x="3430800" y="2260800"/>
            <a:ext cx="3240000" cy="1800000"/>
            <a:chOff x="189000" y="462257"/>
            <a:chExt cx="3240000" cy="1800000"/>
          </a:xfrm>
        </p:grpSpPr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F46240B9-C40A-B295-7EDD-E9CF75F47EA8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44539DA2-B095-FA7C-C55D-DECEDF1DD95F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905E2D14-5B4D-F2B7-A25D-A02E30AB0EEC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C0505B2B-3576-DEEC-8A77-9668F81A2228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63" name="直線コネクタ 62">
                <a:extLst>
                  <a:ext uri="{FF2B5EF4-FFF2-40B4-BE49-F238E27FC236}">
                    <a16:creationId xmlns:a16="http://schemas.microsoft.com/office/drawing/2014/main" id="{CE52C551-1EC3-F960-D193-C5D006DAEF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5FB98E7A-7FCD-792F-942A-0A90CE012CBB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AC9432CA-3855-4CF3-80BF-CAC69D4438DA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66" name="直線コネクタ 65">
                <a:extLst>
                  <a:ext uri="{FF2B5EF4-FFF2-40B4-BE49-F238E27FC236}">
                    <a16:creationId xmlns:a16="http://schemas.microsoft.com/office/drawing/2014/main" id="{7051FD83-1DE4-9F16-DC84-A529028CD0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テキスト ボックス 66">
                <a:extLst>
                  <a:ext uri="{FF2B5EF4-FFF2-40B4-BE49-F238E27FC236}">
                    <a16:creationId xmlns:a16="http://schemas.microsoft.com/office/drawing/2014/main" id="{C89DC728-D8FD-A601-5960-1296E9FB71CF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89580AF8-197D-EF79-D131-2AD4427E959A}"/>
              </a:ext>
            </a:extLst>
          </p:cNvPr>
          <p:cNvGrpSpPr/>
          <p:nvPr/>
        </p:nvGrpSpPr>
        <p:grpSpPr>
          <a:xfrm>
            <a:off x="190800" y="4060800"/>
            <a:ext cx="3240000" cy="1800000"/>
            <a:chOff x="189000" y="462257"/>
            <a:chExt cx="3240000" cy="1800000"/>
          </a:xfrm>
        </p:grpSpPr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0DE2DC3D-6CB1-722D-5D45-A54A6580B466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0F6224D0-E4F5-52B5-6013-9D32CA30A516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1" name="グループ化 70">
              <a:extLst>
                <a:ext uri="{FF2B5EF4-FFF2-40B4-BE49-F238E27FC236}">
                  <a16:creationId xmlns:a16="http://schemas.microsoft.com/office/drawing/2014/main" id="{C0DAC2A2-3DA2-A674-374C-D170B041EC2F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DD84A51E-FE83-8B86-B1D6-C620770EEC3C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6778039E-A20B-D696-113F-B82B60D4F4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テキスト ボックス 73">
                <a:extLst>
                  <a:ext uri="{FF2B5EF4-FFF2-40B4-BE49-F238E27FC236}">
                    <a16:creationId xmlns:a16="http://schemas.microsoft.com/office/drawing/2014/main" id="{506A00F5-B169-0C71-6ADF-48422159CB7E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7DE580C-BA47-C142-E447-E8FE994B2D1E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38438D62-6ED4-80A7-269D-52AD16167E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42F794AF-A942-EF3A-E23F-1148C7515CAF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6FCE36BB-DE1D-C5A2-5540-04C20C632E3E}"/>
              </a:ext>
            </a:extLst>
          </p:cNvPr>
          <p:cNvGrpSpPr/>
          <p:nvPr/>
        </p:nvGrpSpPr>
        <p:grpSpPr>
          <a:xfrm>
            <a:off x="3430800" y="4060800"/>
            <a:ext cx="3240000" cy="1800000"/>
            <a:chOff x="189000" y="462257"/>
            <a:chExt cx="3240000" cy="1800000"/>
          </a:xfrm>
        </p:grpSpPr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015A03F4-A2B8-C30A-DA5E-778841DF6E61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0592673D-BF24-D3E6-6EAC-ECD867873D6E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F430CF39-8700-94EE-11AF-77C1D9E011A9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82" name="テキスト ボックス 81">
                <a:extLst>
                  <a:ext uri="{FF2B5EF4-FFF2-40B4-BE49-F238E27FC236}">
                    <a16:creationId xmlns:a16="http://schemas.microsoft.com/office/drawing/2014/main" id="{5352C261-9EEA-C255-930F-CC511CC65DBF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83" name="直線コネクタ 82">
                <a:extLst>
                  <a:ext uri="{FF2B5EF4-FFF2-40B4-BE49-F238E27FC236}">
                    <a16:creationId xmlns:a16="http://schemas.microsoft.com/office/drawing/2014/main" id="{835E7CE6-AC03-9DEA-21D2-7A5E3A1D20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E06B623B-B6DA-245D-F61E-ECCB449E4BEA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85" name="テキスト ボックス 84">
                <a:extLst>
                  <a:ext uri="{FF2B5EF4-FFF2-40B4-BE49-F238E27FC236}">
                    <a16:creationId xmlns:a16="http://schemas.microsoft.com/office/drawing/2014/main" id="{E673268B-84E3-3F43-8909-56BDF7CE701C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86" name="直線コネクタ 85">
                <a:extLst>
                  <a:ext uri="{FF2B5EF4-FFF2-40B4-BE49-F238E27FC236}">
                    <a16:creationId xmlns:a16="http://schemas.microsoft.com/office/drawing/2014/main" id="{1537FE13-D055-D483-612E-19E26D8DE1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3320DFC4-AE19-7905-7D0D-9D3733D4302C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A29DAFC3-2404-2ABF-A1FD-F5E595B92BDF}"/>
              </a:ext>
            </a:extLst>
          </p:cNvPr>
          <p:cNvGrpSpPr/>
          <p:nvPr/>
        </p:nvGrpSpPr>
        <p:grpSpPr>
          <a:xfrm>
            <a:off x="190800" y="5860800"/>
            <a:ext cx="3240000" cy="1800000"/>
            <a:chOff x="189000" y="462257"/>
            <a:chExt cx="3240000" cy="1800000"/>
          </a:xfrm>
        </p:grpSpPr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402B9783-DE25-25D6-DFA0-D5C44A902B3E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309F9C12-DAA8-07DC-70F9-F8D68CBB7B62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1" name="グループ化 90">
              <a:extLst>
                <a:ext uri="{FF2B5EF4-FFF2-40B4-BE49-F238E27FC236}">
                  <a16:creationId xmlns:a16="http://schemas.microsoft.com/office/drawing/2014/main" id="{07F4DBBB-1008-485F-82EC-EE1F5E5BC595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92" name="テキスト ボックス 91">
                <a:extLst>
                  <a:ext uri="{FF2B5EF4-FFF2-40B4-BE49-F238E27FC236}">
                    <a16:creationId xmlns:a16="http://schemas.microsoft.com/office/drawing/2014/main" id="{7A6C609D-CDDE-A4FE-09EB-EE80E4A2D5EF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93" name="直線コネクタ 92">
                <a:extLst>
                  <a:ext uri="{FF2B5EF4-FFF2-40B4-BE49-F238E27FC236}">
                    <a16:creationId xmlns:a16="http://schemas.microsoft.com/office/drawing/2014/main" id="{A6551511-9F2A-5595-22C1-77F215FBF2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テキスト ボックス 93">
                <a:extLst>
                  <a:ext uri="{FF2B5EF4-FFF2-40B4-BE49-F238E27FC236}">
                    <a16:creationId xmlns:a16="http://schemas.microsoft.com/office/drawing/2014/main" id="{F9A0097A-A27F-CFDD-06A1-C3915D53F446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95" name="テキスト ボックス 94">
                <a:extLst>
                  <a:ext uri="{FF2B5EF4-FFF2-40B4-BE49-F238E27FC236}">
                    <a16:creationId xmlns:a16="http://schemas.microsoft.com/office/drawing/2014/main" id="{A22BE7A5-74BA-5C7A-AE43-C6DBE9F23B14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CA9DF607-AFF8-B71E-3E48-CAA7773531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テキスト ボックス 96">
                <a:extLst>
                  <a:ext uri="{FF2B5EF4-FFF2-40B4-BE49-F238E27FC236}">
                    <a16:creationId xmlns:a16="http://schemas.microsoft.com/office/drawing/2014/main" id="{9916B3F9-9E38-6025-B8D6-3CD1787F1E3A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C07AFCB7-2A1F-2564-DE53-CDB33ABACE90}"/>
              </a:ext>
            </a:extLst>
          </p:cNvPr>
          <p:cNvGrpSpPr/>
          <p:nvPr/>
        </p:nvGrpSpPr>
        <p:grpSpPr>
          <a:xfrm>
            <a:off x="3430800" y="5860800"/>
            <a:ext cx="3240000" cy="1800000"/>
            <a:chOff x="189000" y="462257"/>
            <a:chExt cx="3240000" cy="1800000"/>
          </a:xfrm>
        </p:grpSpPr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FB4C72FA-816F-6F13-5A7C-0AE0B46417B6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E7E8FD67-8813-C05A-DFAD-E48A50BD737D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1" name="グループ化 100">
              <a:extLst>
                <a:ext uri="{FF2B5EF4-FFF2-40B4-BE49-F238E27FC236}">
                  <a16:creationId xmlns:a16="http://schemas.microsoft.com/office/drawing/2014/main" id="{2F2A5C2A-9E33-A57F-EFE6-39F6077E09BE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102" name="テキスト ボックス 101">
                <a:extLst>
                  <a:ext uri="{FF2B5EF4-FFF2-40B4-BE49-F238E27FC236}">
                    <a16:creationId xmlns:a16="http://schemas.microsoft.com/office/drawing/2014/main" id="{BBF2570D-E4C8-611C-D922-A3F8570DA195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103" name="直線コネクタ 102">
                <a:extLst>
                  <a:ext uri="{FF2B5EF4-FFF2-40B4-BE49-F238E27FC236}">
                    <a16:creationId xmlns:a16="http://schemas.microsoft.com/office/drawing/2014/main" id="{BC3330D6-9F70-C1C3-4BDB-9800DD6CDF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テキスト ボックス 103">
                <a:extLst>
                  <a:ext uri="{FF2B5EF4-FFF2-40B4-BE49-F238E27FC236}">
                    <a16:creationId xmlns:a16="http://schemas.microsoft.com/office/drawing/2014/main" id="{57FFB28D-D588-982C-84AC-C19BFF53E13E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105" name="テキスト ボックス 104">
                <a:extLst>
                  <a:ext uri="{FF2B5EF4-FFF2-40B4-BE49-F238E27FC236}">
                    <a16:creationId xmlns:a16="http://schemas.microsoft.com/office/drawing/2014/main" id="{419AF143-7894-0AA3-9E5A-2E74A51BB6E5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EF63C99C-43B2-EE48-4444-EF4B628CD1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テキスト ボックス 106">
                <a:extLst>
                  <a:ext uri="{FF2B5EF4-FFF2-40B4-BE49-F238E27FC236}">
                    <a16:creationId xmlns:a16="http://schemas.microsoft.com/office/drawing/2014/main" id="{B3E26AB1-B8BE-73D6-B33F-E694494E82F0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1D815309-01CA-27D3-9300-82A1420C4332}"/>
              </a:ext>
            </a:extLst>
          </p:cNvPr>
          <p:cNvCxnSpPr>
            <a:cxnSpLocks/>
          </p:cNvCxnSpPr>
          <p:nvPr/>
        </p:nvCxnSpPr>
        <p:spPr>
          <a:xfrm>
            <a:off x="54000" y="5860800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C0ED91D5-57F1-7F05-8A31-DD0C6C4810BE}"/>
              </a:ext>
            </a:extLst>
          </p:cNvPr>
          <p:cNvGrpSpPr/>
          <p:nvPr/>
        </p:nvGrpSpPr>
        <p:grpSpPr>
          <a:xfrm>
            <a:off x="190800" y="7660800"/>
            <a:ext cx="3240000" cy="1800000"/>
            <a:chOff x="189000" y="462257"/>
            <a:chExt cx="3240000" cy="1800000"/>
          </a:xfrm>
        </p:grpSpPr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id="{24695FE8-51EF-E20C-DCC1-38265C2157D9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正方形/長方形 109">
              <a:extLst>
                <a:ext uri="{FF2B5EF4-FFF2-40B4-BE49-F238E27FC236}">
                  <a16:creationId xmlns:a16="http://schemas.microsoft.com/office/drawing/2014/main" id="{C7AC7D2D-25CC-EEDC-754B-7C6B77C0F8B1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BB4A76EC-F2C6-0713-72A6-5F76DF3EE715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112" name="テキスト ボックス 111">
                <a:extLst>
                  <a:ext uri="{FF2B5EF4-FFF2-40B4-BE49-F238E27FC236}">
                    <a16:creationId xmlns:a16="http://schemas.microsoft.com/office/drawing/2014/main" id="{8BB4E04E-E3D8-4CC0-5B93-0771BF46F4E2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113" name="直線コネクタ 112">
                <a:extLst>
                  <a:ext uri="{FF2B5EF4-FFF2-40B4-BE49-F238E27FC236}">
                    <a16:creationId xmlns:a16="http://schemas.microsoft.com/office/drawing/2014/main" id="{C8C3D668-7EAC-DEC7-1C7E-DA7F357D56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テキスト ボックス 113">
                <a:extLst>
                  <a:ext uri="{FF2B5EF4-FFF2-40B4-BE49-F238E27FC236}">
                    <a16:creationId xmlns:a16="http://schemas.microsoft.com/office/drawing/2014/main" id="{82A52152-BD50-69FE-427B-FA9F7EDC6043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115" name="テキスト ボックス 114">
                <a:extLst>
                  <a:ext uri="{FF2B5EF4-FFF2-40B4-BE49-F238E27FC236}">
                    <a16:creationId xmlns:a16="http://schemas.microsoft.com/office/drawing/2014/main" id="{176E9983-8A79-B191-4516-E88B549C3038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116" name="直線コネクタ 115">
                <a:extLst>
                  <a:ext uri="{FF2B5EF4-FFF2-40B4-BE49-F238E27FC236}">
                    <a16:creationId xmlns:a16="http://schemas.microsoft.com/office/drawing/2014/main" id="{FEAC62C2-60D1-D854-AD62-3EC8903089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テキスト ボックス 116">
                <a:extLst>
                  <a:ext uri="{FF2B5EF4-FFF2-40B4-BE49-F238E27FC236}">
                    <a16:creationId xmlns:a16="http://schemas.microsoft.com/office/drawing/2014/main" id="{A9982717-12F8-9DC6-1644-2896A0B8C085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05743489-459F-1FC0-6FAC-BE8C43927724}"/>
              </a:ext>
            </a:extLst>
          </p:cNvPr>
          <p:cNvGrpSpPr/>
          <p:nvPr/>
        </p:nvGrpSpPr>
        <p:grpSpPr>
          <a:xfrm>
            <a:off x="3430800" y="7660800"/>
            <a:ext cx="3240000" cy="1800000"/>
            <a:chOff x="189000" y="462257"/>
            <a:chExt cx="3240000" cy="1800000"/>
          </a:xfrm>
        </p:grpSpPr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id="{9251B20D-4035-8C30-5615-74A2DE2CBB3A}"/>
                </a:ext>
              </a:extLst>
            </p:cNvPr>
            <p:cNvSpPr/>
            <p:nvPr/>
          </p:nvSpPr>
          <p:spPr>
            <a:xfrm>
              <a:off x="189000" y="462257"/>
              <a:ext cx="3240000" cy="1800000"/>
            </a:xfrm>
            <a:prstGeom prst="rect">
              <a:avLst/>
            </a:prstGeom>
            <a:gradFill>
              <a:gsLst>
                <a:gs pos="25000">
                  <a:schemeClr val="accent1">
                    <a:lumMod val="0"/>
                    <a:lumOff val="100000"/>
                  </a:schemeClr>
                </a:gs>
                <a:gs pos="35000">
                  <a:schemeClr val="bg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-80000" r="50000" b="18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A0C39B86-C4FD-576C-65F1-48C90DD8F6C0}"/>
                </a:ext>
              </a:extLst>
            </p:cNvPr>
            <p:cNvSpPr/>
            <p:nvPr/>
          </p:nvSpPr>
          <p:spPr>
            <a:xfrm>
              <a:off x="459000" y="678257"/>
              <a:ext cx="2700000" cy="136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1" name="グループ化 120">
              <a:extLst>
                <a:ext uri="{FF2B5EF4-FFF2-40B4-BE49-F238E27FC236}">
                  <a16:creationId xmlns:a16="http://schemas.microsoft.com/office/drawing/2014/main" id="{972C87C6-0D3F-1855-9CEC-866E7CB01EBA}"/>
                </a:ext>
              </a:extLst>
            </p:cNvPr>
            <p:cNvGrpSpPr/>
            <p:nvPr/>
          </p:nvGrpSpPr>
          <p:grpSpPr>
            <a:xfrm>
              <a:off x="496951" y="720924"/>
              <a:ext cx="2624097" cy="1325333"/>
              <a:chOff x="548843" y="762853"/>
              <a:chExt cx="2624097" cy="1325333"/>
            </a:xfrm>
          </p:grpSpPr>
          <p:sp>
            <p:nvSpPr>
              <p:cNvPr id="122" name="テキスト ボックス 121">
                <a:extLst>
                  <a:ext uri="{FF2B5EF4-FFF2-40B4-BE49-F238E27FC236}">
                    <a16:creationId xmlns:a16="http://schemas.microsoft.com/office/drawing/2014/main" id="{5D1DD979-31C1-1F29-26DD-38307B55E68B}"/>
                  </a:ext>
                </a:extLst>
              </p:cNvPr>
              <p:cNvSpPr txBox="1"/>
              <p:nvPr/>
            </p:nvSpPr>
            <p:spPr>
              <a:xfrm>
                <a:off x="1232722" y="762853"/>
                <a:ext cx="1882247" cy="209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9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様、本日はありがとうございました。</a:t>
                </a:r>
              </a:p>
            </p:txBody>
          </p:sp>
          <p:cxnSp>
            <p:nvCxnSpPr>
              <p:cNvPr id="123" name="直線コネクタ 122">
                <a:extLst>
                  <a:ext uri="{FF2B5EF4-FFF2-40B4-BE49-F238E27FC236}">
                    <a16:creationId xmlns:a16="http://schemas.microsoft.com/office/drawing/2014/main" id="{53330C67-8410-8A05-F43F-F681F8EFDE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8843" y="975666"/>
                <a:ext cx="2624097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テキスト ボックス 123">
                <a:extLst>
                  <a:ext uri="{FF2B5EF4-FFF2-40B4-BE49-F238E27FC236}">
                    <a16:creationId xmlns:a16="http://schemas.microsoft.com/office/drawing/2014/main" id="{5D6247F4-DEAB-64D4-B378-EA9DCF3FB18B}"/>
                  </a:ext>
                </a:extLst>
              </p:cNvPr>
              <p:cNvSpPr txBox="1"/>
              <p:nvPr/>
            </p:nvSpPr>
            <p:spPr>
              <a:xfrm>
                <a:off x="839553" y="1026646"/>
                <a:ext cx="2213806" cy="71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本日の施術はいかがでしたでしょうか？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気に入っていただけたら幸いです。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次回のご予約をいただけると　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10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％</a:t>
                </a:r>
                <a:r>
                  <a:rPr kumimoji="1" lang="en-US" altLang="ja-JP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off</a:t>
                </a:r>
                <a:r>
                  <a:rPr kumimoji="1" lang="ja-JP" altLang="en-US" sz="700" b="1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　</a:t>
                </a: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になります。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7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またお会いできるのを楽しみにしております。</a:t>
                </a:r>
                <a:endParaRPr kumimoji="1" lang="en-US" altLang="ja-JP" sz="700" dirty="0">
                  <a:latin typeface="HGP明朝E" panose="02020900000000000000" pitchFamily="18" charset="-128"/>
                  <a:ea typeface="HGP明朝E" panose="02020900000000000000" pitchFamily="18" charset="-128"/>
                </a:endParaRPr>
              </a:p>
            </p:txBody>
          </p:sp>
          <p:sp>
            <p:nvSpPr>
              <p:cNvPr id="125" name="テキスト ボックス 124">
                <a:extLst>
                  <a:ext uri="{FF2B5EF4-FFF2-40B4-BE49-F238E27FC236}">
                    <a16:creationId xmlns:a16="http://schemas.microsoft.com/office/drawing/2014/main" id="{E5E19ACF-F823-465D-A0F1-04D646B5CDD9}"/>
                  </a:ext>
                </a:extLst>
              </p:cNvPr>
              <p:cNvSpPr txBox="1"/>
              <p:nvPr/>
            </p:nvSpPr>
            <p:spPr>
              <a:xfrm>
                <a:off x="1448082" y="1752814"/>
                <a:ext cx="774571" cy="3353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err="1">
                    <a:latin typeface="Freestyle Script" panose="030804020302050B0404" pitchFamily="66" charset="0"/>
                  </a:rPr>
                  <a:t>NBSsalon</a:t>
                </a:r>
                <a:endParaRPr kumimoji="1" lang="ja-JP" altLang="en-US" dirty="0">
                  <a:latin typeface="Freestyle Script" panose="030804020302050B0404" pitchFamily="66" charset="0"/>
                </a:endParaRPr>
              </a:p>
            </p:txBody>
          </p:sp>
          <p:cxnSp>
            <p:nvCxnSpPr>
              <p:cNvPr id="126" name="直線コネクタ 125">
                <a:extLst>
                  <a:ext uri="{FF2B5EF4-FFF2-40B4-BE49-F238E27FC236}">
                    <a16:creationId xmlns:a16="http://schemas.microsoft.com/office/drawing/2014/main" id="{BA9C497C-E652-0217-5A6B-DB5E814ACC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2816" y="1990348"/>
                <a:ext cx="924764" cy="0"/>
              </a:xfrm>
              <a:prstGeom prst="line">
                <a:avLst/>
              </a:prstGeom>
              <a:ln w="9525">
                <a:solidFill>
                  <a:schemeClr val="accent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テキスト ボックス 126">
                <a:extLst>
                  <a:ext uri="{FF2B5EF4-FFF2-40B4-BE49-F238E27FC236}">
                    <a16:creationId xmlns:a16="http://schemas.microsoft.com/office/drawing/2014/main" id="{EC587A36-5300-F432-2ACE-132821ABA714}"/>
                  </a:ext>
                </a:extLst>
              </p:cNvPr>
              <p:cNvSpPr txBox="1"/>
              <p:nvPr/>
            </p:nvSpPr>
            <p:spPr>
              <a:xfrm>
                <a:off x="2173846" y="1830778"/>
                <a:ext cx="453970" cy="1676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600" dirty="0">
                    <a:latin typeface="HGP明朝E" panose="02020900000000000000" pitchFamily="18" charset="-128"/>
                    <a:ea typeface="HGP明朝E" panose="02020900000000000000" pitchFamily="18" charset="-128"/>
                  </a:rPr>
                  <a:t>担当者：</a:t>
                </a:r>
              </a:p>
            </p:txBody>
          </p:sp>
        </p:grpSp>
      </p:grp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F99336B-AECC-679D-2978-AF6147221F1F}"/>
              </a:ext>
            </a:extLst>
          </p:cNvPr>
          <p:cNvCxnSpPr>
            <a:cxnSpLocks/>
          </p:cNvCxnSpPr>
          <p:nvPr/>
        </p:nvCxnSpPr>
        <p:spPr>
          <a:xfrm flipH="1">
            <a:off x="3429000" y="46200"/>
            <a:ext cx="1605" cy="981360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739CC3A2-132D-A46B-482B-844CBF15CA86}"/>
              </a:ext>
            </a:extLst>
          </p:cNvPr>
          <p:cNvCxnSpPr>
            <a:cxnSpLocks/>
          </p:cNvCxnSpPr>
          <p:nvPr/>
        </p:nvCxnSpPr>
        <p:spPr>
          <a:xfrm flipH="1">
            <a:off x="6667395" y="46200"/>
            <a:ext cx="1605" cy="981360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1DBCDA22-413C-3C52-B2F0-144CB28BE865}"/>
              </a:ext>
            </a:extLst>
          </p:cNvPr>
          <p:cNvCxnSpPr>
            <a:cxnSpLocks/>
          </p:cNvCxnSpPr>
          <p:nvPr/>
        </p:nvCxnSpPr>
        <p:spPr>
          <a:xfrm flipH="1">
            <a:off x="185053" y="46200"/>
            <a:ext cx="1605" cy="981360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BA67D3D5-AD5C-4928-416B-718DA08D26D2}"/>
              </a:ext>
            </a:extLst>
          </p:cNvPr>
          <p:cNvCxnSpPr>
            <a:cxnSpLocks/>
          </p:cNvCxnSpPr>
          <p:nvPr/>
        </p:nvCxnSpPr>
        <p:spPr>
          <a:xfrm>
            <a:off x="69535" y="462257"/>
            <a:ext cx="6748431" cy="0"/>
          </a:xfrm>
          <a:prstGeom prst="line">
            <a:avLst/>
          </a:prstGeom>
          <a:ln w="158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321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495</Words>
  <Application>Microsoft Office PowerPoint</Application>
  <PresentationFormat>A4 210 x 297 mm</PresentationFormat>
  <Paragraphs>77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HGP明朝E</vt:lpstr>
      <vt:lpstr>Arial</vt:lpstr>
      <vt:lpstr>Calibri</vt:lpstr>
      <vt:lpstr>Calibri Light</vt:lpstr>
      <vt:lpstr>Freestyle Script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愛梨 平澤</cp:lastModifiedBy>
  <cp:revision>1</cp:revision>
  <dcterms:created xsi:type="dcterms:W3CDTF">2022-08-18T01:30:39Z</dcterms:created>
  <dcterms:modified xsi:type="dcterms:W3CDTF">2022-08-18T02:28:49Z</dcterms:modified>
</cp:coreProperties>
</file>