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6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0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12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2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9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0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36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3398-E777-445F-B0DA-E4B6DEE2A4E2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DAA9-54C2-41D1-8B1A-02BA476B5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39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7CBC2C50-53AB-DD54-433C-745DBFDFF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5000" r="34311" b="7375"/>
          <a:stretch/>
        </p:blipFill>
        <p:spPr>
          <a:xfrm>
            <a:off x="3600000" y="0"/>
            <a:ext cx="6306000" cy="6858000"/>
          </a:xfrm>
          <a:prstGeom prst="rect">
            <a:avLst/>
          </a:prstGeom>
        </p:spPr>
      </p:pic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0EFFCCDC-0C35-5879-34FC-474446476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3" t="15306" r="26903" b="23360"/>
          <a:stretch/>
        </p:blipFill>
        <p:spPr>
          <a:xfrm>
            <a:off x="268504" y="0"/>
            <a:ext cx="4575400" cy="5940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E67CBD-4A21-CF60-6285-32A8AC1CE939}"/>
              </a:ext>
            </a:extLst>
          </p:cNvPr>
          <p:cNvSpPr/>
          <p:nvPr/>
        </p:nvSpPr>
        <p:spPr>
          <a:xfrm>
            <a:off x="0" y="5976000"/>
            <a:ext cx="9906000" cy="88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43801B-D908-5200-6037-7D6F552050EE}"/>
              </a:ext>
            </a:extLst>
          </p:cNvPr>
          <p:cNvSpPr txBox="1"/>
          <p:nvPr/>
        </p:nvSpPr>
        <p:spPr>
          <a:xfrm>
            <a:off x="5121204" y="5994000"/>
            <a:ext cx="18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i="1" dirty="0">
                <a:ln w="15875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搭載！</a:t>
            </a:r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26439A4-12E7-4E7A-BECF-4754A0CC56E0}"/>
              </a:ext>
            </a:extLst>
          </p:cNvPr>
          <p:cNvSpPr/>
          <p:nvPr/>
        </p:nvSpPr>
        <p:spPr>
          <a:xfrm>
            <a:off x="1636504" y="5791441"/>
            <a:ext cx="3600000" cy="972000"/>
          </a:xfrm>
          <a:prstGeom prst="parallelogram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424772-392F-9E8E-55EA-B02A936D23A6}"/>
              </a:ext>
            </a:extLst>
          </p:cNvPr>
          <p:cNvSpPr txBox="1"/>
          <p:nvPr/>
        </p:nvSpPr>
        <p:spPr>
          <a:xfrm>
            <a:off x="2266504" y="5433223"/>
            <a:ext cx="23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spc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濃い髭に対応した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32A58D-DA1B-92FE-849A-BA1B7CD3CECE}"/>
              </a:ext>
            </a:extLst>
          </p:cNvPr>
          <p:cNvSpPr txBox="1"/>
          <p:nvPr/>
        </p:nvSpPr>
        <p:spPr>
          <a:xfrm>
            <a:off x="520504" y="4749945"/>
            <a:ext cx="22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さらば！！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33C152D-FA0A-77F9-C64E-50CB627B567A}"/>
              </a:ext>
            </a:extLst>
          </p:cNvPr>
          <p:cNvCxnSpPr/>
          <p:nvPr/>
        </p:nvCxnSpPr>
        <p:spPr>
          <a:xfrm>
            <a:off x="0" y="6120000"/>
            <a:ext cx="151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BB5A41A-AA23-6338-2B98-974E7EF5E603}"/>
              </a:ext>
            </a:extLst>
          </p:cNvPr>
          <p:cNvCxnSpPr/>
          <p:nvPr/>
        </p:nvCxnSpPr>
        <p:spPr>
          <a:xfrm>
            <a:off x="0" y="6272400"/>
            <a:ext cx="14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F206A2C-5613-36A9-ABF3-4B2E6C998832}"/>
              </a:ext>
            </a:extLst>
          </p:cNvPr>
          <p:cNvCxnSpPr/>
          <p:nvPr/>
        </p:nvCxnSpPr>
        <p:spPr>
          <a:xfrm>
            <a:off x="0" y="6424800"/>
            <a:ext cx="140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DB61D5A-7A39-CA2E-2745-E226C6A46BC3}"/>
              </a:ext>
            </a:extLst>
          </p:cNvPr>
          <p:cNvCxnSpPr>
            <a:cxnSpLocks/>
          </p:cNvCxnSpPr>
          <p:nvPr/>
        </p:nvCxnSpPr>
        <p:spPr>
          <a:xfrm>
            <a:off x="0" y="5976000"/>
            <a:ext cx="993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D30B2AE-F4A1-0BBE-2E6E-67BAA213CC42}"/>
              </a:ext>
            </a:extLst>
          </p:cNvPr>
          <p:cNvCxnSpPr/>
          <p:nvPr/>
        </p:nvCxnSpPr>
        <p:spPr>
          <a:xfrm>
            <a:off x="0" y="6577200"/>
            <a:ext cx="1368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BB1905E6-017E-7B03-7F16-1A615F05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642"/>
          <a:stretch/>
        </p:blipFill>
        <p:spPr>
          <a:xfrm>
            <a:off x="6432271" y="3816000"/>
            <a:ext cx="3742233" cy="3042000"/>
          </a:xfrm>
          <a:prstGeom prst="rect">
            <a:avLst/>
          </a:prstGeom>
          <a:effectLst>
            <a:innerShdw>
              <a:prstClr val="black"/>
            </a:inn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53A30C-E451-15A5-3064-1FA711D94D09}"/>
              </a:ext>
            </a:extLst>
          </p:cNvPr>
          <p:cNvSpPr txBox="1"/>
          <p:nvPr/>
        </p:nvSpPr>
        <p:spPr>
          <a:xfrm>
            <a:off x="2266504" y="5256000"/>
            <a:ext cx="23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pc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・・・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294E84-2977-7514-FFD3-DEA0CCB02590}"/>
              </a:ext>
            </a:extLst>
          </p:cNvPr>
          <p:cNvSpPr txBox="1"/>
          <p:nvPr/>
        </p:nvSpPr>
        <p:spPr>
          <a:xfrm>
            <a:off x="1708504" y="5892720"/>
            <a:ext cx="34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spc="100" dirty="0">
                <a:ln>
                  <a:solidFill>
                    <a:schemeClr val="tx1"/>
                  </a:solidFill>
                </a:ln>
              </a:rPr>
              <a:t>ヒゲ専用</a:t>
            </a:r>
            <a:r>
              <a:rPr kumimoji="1" lang="ja-JP" altLang="en-US" sz="2400" b="1" spc="100" dirty="0">
                <a:ln>
                  <a:solidFill>
                    <a:schemeClr val="tx1"/>
                  </a:solidFill>
                </a:ln>
              </a:rPr>
              <a:t>モード</a:t>
            </a:r>
            <a:endParaRPr kumimoji="1" lang="en-US" altLang="ja-JP" sz="2400" b="1" spc="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627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530</TotalTime>
  <Words>16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17</cp:revision>
  <dcterms:created xsi:type="dcterms:W3CDTF">2023-04-01T23:52:00Z</dcterms:created>
  <dcterms:modified xsi:type="dcterms:W3CDTF">2023-04-04T00:19:36Z</dcterms:modified>
</cp:coreProperties>
</file>