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43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山城 賢" userId="b2f49cd59596bf8a" providerId="LiveId" clId="{FE2288A9-F44B-4A89-BC4C-1F7549829FE9}"/>
    <pc:docChg chg="undo redo custSel modSld modMainMaster">
      <pc:chgData name="山城 賢" userId="b2f49cd59596bf8a" providerId="LiveId" clId="{FE2288A9-F44B-4A89-BC4C-1F7549829FE9}" dt="2021-04-08T05:13:46.542" v="171" actId="12789"/>
      <pc:docMkLst>
        <pc:docMk/>
      </pc:docMkLst>
      <pc:sldChg chg="addSp delSp modSp mod setBg">
        <pc:chgData name="山城 賢" userId="b2f49cd59596bf8a" providerId="LiveId" clId="{FE2288A9-F44B-4A89-BC4C-1F7549829FE9}" dt="2021-04-08T05:13:46.542" v="171" actId="12789"/>
        <pc:sldMkLst>
          <pc:docMk/>
          <pc:sldMk cId="4110524851" sldId="257"/>
        </pc:sldMkLst>
        <pc:spChg chg="mod">
          <ac:chgData name="山城 賢" userId="b2f49cd59596bf8a" providerId="LiveId" clId="{FE2288A9-F44B-4A89-BC4C-1F7549829FE9}" dt="2021-04-08T03:15:24.855" v="21"/>
          <ac:spMkLst>
            <pc:docMk/>
            <pc:sldMk cId="4110524851" sldId="257"/>
            <ac:spMk id="2" creationId="{9AAFEE03-AE96-4D0A-B639-36A8F057DBAF}"/>
          </ac:spMkLst>
        </pc:spChg>
        <pc:spChg chg="mod">
          <ac:chgData name="山城 賢" userId="b2f49cd59596bf8a" providerId="LiveId" clId="{FE2288A9-F44B-4A89-BC4C-1F7549829FE9}" dt="2021-04-08T03:15:24.855" v="21"/>
          <ac:spMkLst>
            <pc:docMk/>
            <pc:sldMk cId="4110524851" sldId="257"/>
            <ac:spMk id="3" creationId="{169BDAFB-34C5-477E-A775-0B651E02AB88}"/>
          </ac:spMkLst>
        </pc:spChg>
        <pc:spChg chg="mod">
          <ac:chgData name="山城 賢" userId="b2f49cd59596bf8a" providerId="LiveId" clId="{FE2288A9-F44B-4A89-BC4C-1F7549829FE9}" dt="2021-04-08T03:25:21.614" v="117" actId="12788"/>
          <ac:spMkLst>
            <pc:docMk/>
            <pc:sldMk cId="4110524851" sldId="257"/>
            <ac:spMk id="4" creationId="{8004C6E9-BEC2-45C5-B8B1-DF217757EB77}"/>
          </ac:spMkLst>
        </pc:spChg>
        <pc:spChg chg="mod topLvl">
          <ac:chgData name="山城 賢" userId="b2f49cd59596bf8a" providerId="LiveId" clId="{FE2288A9-F44B-4A89-BC4C-1F7549829FE9}" dt="2021-04-08T03:25:21.614" v="117" actId="12788"/>
          <ac:spMkLst>
            <pc:docMk/>
            <pc:sldMk cId="4110524851" sldId="257"/>
            <ac:spMk id="5" creationId="{B15A9BA5-FC4A-42D6-9783-246B6843C401}"/>
          </ac:spMkLst>
        </pc:spChg>
        <pc:spChg chg="mod">
          <ac:chgData name="山城 賢" userId="b2f49cd59596bf8a" providerId="LiveId" clId="{FE2288A9-F44B-4A89-BC4C-1F7549829FE9}" dt="2021-04-08T03:15:24.855" v="21"/>
          <ac:spMkLst>
            <pc:docMk/>
            <pc:sldMk cId="4110524851" sldId="257"/>
            <ac:spMk id="7" creationId="{4FEA49EC-2874-4C42-ACA9-607FAB358A61}"/>
          </ac:spMkLst>
        </pc:spChg>
        <pc:spChg chg="mod">
          <ac:chgData name="山城 賢" userId="b2f49cd59596bf8a" providerId="LiveId" clId="{FE2288A9-F44B-4A89-BC4C-1F7549829FE9}" dt="2021-04-08T03:25:29.303" v="118" actId="12788"/>
          <ac:spMkLst>
            <pc:docMk/>
            <pc:sldMk cId="4110524851" sldId="257"/>
            <ac:spMk id="9" creationId="{BCBFF63E-726C-4A93-B626-DB7AD056EEF0}"/>
          </ac:spMkLst>
        </pc:spChg>
        <pc:spChg chg="mod">
          <ac:chgData name="山城 賢" userId="b2f49cd59596bf8a" providerId="LiveId" clId="{FE2288A9-F44B-4A89-BC4C-1F7549829FE9}" dt="2021-04-08T03:15:24.855" v="21"/>
          <ac:spMkLst>
            <pc:docMk/>
            <pc:sldMk cId="4110524851" sldId="257"/>
            <ac:spMk id="10" creationId="{86551458-14F3-4DBA-B905-C64D0FCC794A}"/>
          </ac:spMkLst>
        </pc:spChg>
        <pc:spChg chg="mod">
          <ac:chgData name="山城 賢" userId="b2f49cd59596bf8a" providerId="LiveId" clId="{FE2288A9-F44B-4A89-BC4C-1F7549829FE9}" dt="2021-04-08T05:13:30.366" v="169" actId="12789"/>
          <ac:spMkLst>
            <pc:docMk/>
            <pc:sldMk cId="4110524851" sldId="257"/>
            <ac:spMk id="11" creationId="{16AFF444-C90D-40BC-8F8B-BC1BF1BDFBAA}"/>
          </ac:spMkLst>
        </pc:spChg>
        <pc:spChg chg="mod">
          <ac:chgData name="山城 賢" userId="b2f49cd59596bf8a" providerId="LiveId" clId="{FE2288A9-F44B-4A89-BC4C-1F7549829FE9}" dt="2021-04-08T05:13:30.366" v="169" actId="12789"/>
          <ac:spMkLst>
            <pc:docMk/>
            <pc:sldMk cId="4110524851" sldId="257"/>
            <ac:spMk id="12" creationId="{2AFCE7FF-DCEF-4641-8625-A9E81321A92D}"/>
          </ac:spMkLst>
        </pc:spChg>
        <pc:spChg chg="mod">
          <ac:chgData name="山城 賢" userId="b2f49cd59596bf8a" providerId="LiveId" clId="{FE2288A9-F44B-4A89-BC4C-1F7549829FE9}" dt="2021-04-08T05:13:46.542" v="171" actId="12789"/>
          <ac:spMkLst>
            <pc:docMk/>
            <pc:sldMk cId="4110524851" sldId="257"/>
            <ac:spMk id="13" creationId="{DE6611F7-EEBA-4895-A656-FDF5102F6F95}"/>
          </ac:spMkLst>
        </pc:spChg>
        <pc:spChg chg="del mod">
          <ac:chgData name="山城 賢" userId="b2f49cd59596bf8a" providerId="LiveId" clId="{FE2288A9-F44B-4A89-BC4C-1F7549829FE9}" dt="2021-04-08T05:11:40.001" v="122" actId="478"/>
          <ac:spMkLst>
            <pc:docMk/>
            <pc:sldMk cId="4110524851" sldId="257"/>
            <ac:spMk id="14" creationId="{21F3C6EF-93B4-472A-AA81-A5CE2E70D621}"/>
          </ac:spMkLst>
        </pc:spChg>
        <pc:spChg chg="mod">
          <ac:chgData name="山城 賢" userId="b2f49cd59596bf8a" providerId="LiveId" clId="{FE2288A9-F44B-4A89-BC4C-1F7549829FE9}" dt="2021-04-08T05:13:37.038" v="170" actId="554"/>
          <ac:spMkLst>
            <pc:docMk/>
            <pc:sldMk cId="4110524851" sldId="257"/>
            <ac:spMk id="17" creationId="{72B5FAF4-6125-4C03-97F7-A60EA9D82901}"/>
          </ac:spMkLst>
        </pc:spChg>
        <pc:spChg chg="add mod">
          <ac:chgData name="山城 賢" userId="b2f49cd59596bf8a" providerId="LiveId" clId="{FE2288A9-F44B-4A89-BC4C-1F7549829FE9}" dt="2021-04-08T05:13:46.542" v="171" actId="12789"/>
          <ac:spMkLst>
            <pc:docMk/>
            <pc:sldMk cId="4110524851" sldId="257"/>
            <ac:spMk id="19" creationId="{FB8FCBD9-1B43-4F12-A3EB-A0461BE24378}"/>
          </ac:spMkLst>
        </pc:spChg>
        <pc:spChg chg="mod">
          <ac:chgData name="山城 賢" userId="b2f49cd59596bf8a" providerId="LiveId" clId="{FE2288A9-F44B-4A89-BC4C-1F7549829FE9}" dt="2021-04-08T03:15:24.855" v="21"/>
          <ac:spMkLst>
            <pc:docMk/>
            <pc:sldMk cId="4110524851" sldId="257"/>
            <ac:spMk id="21" creationId="{9A50B193-0745-4F4B-8903-2A805DB4E12A}"/>
          </ac:spMkLst>
        </pc:spChg>
        <pc:spChg chg="mod">
          <ac:chgData name="山城 賢" userId="b2f49cd59596bf8a" providerId="LiveId" clId="{FE2288A9-F44B-4A89-BC4C-1F7549829FE9}" dt="2021-04-08T05:13:37.038" v="170" actId="554"/>
          <ac:spMkLst>
            <pc:docMk/>
            <pc:sldMk cId="4110524851" sldId="257"/>
            <ac:spMk id="23" creationId="{536481CF-C4C5-4361-8575-8965CE39F75A}"/>
          </ac:spMkLst>
        </pc:spChg>
        <pc:spChg chg="mod topLvl">
          <ac:chgData name="山城 賢" userId="b2f49cd59596bf8a" providerId="LiveId" clId="{FE2288A9-F44B-4A89-BC4C-1F7549829FE9}" dt="2021-04-08T03:25:29.303" v="118" actId="12788"/>
          <ac:spMkLst>
            <pc:docMk/>
            <pc:sldMk cId="4110524851" sldId="257"/>
            <ac:spMk id="29" creationId="{75C047E5-A874-4FA1-AB24-71405B5EF369}"/>
          </ac:spMkLst>
        </pc:spChg>
        <pc:spChg chg="mod topLvl">
          <ac:chgData name="山城 賢" userId="b2f49cd59596bf8a" providerId="LiveId" clId="{FE2288A9-F44B-4A89-BC4C-1F7549829FE9}" dt="2021-04-08T05:13:46.542" v="171" actId="12789"/>
          <ac:spMkLst>
            <pc:docMk/>
            <pc:sldMk cId="4110524851" sldId="257"/>
            <ac:spMk id="30" creationId="{79A56236-C661-4421-ADF5-226B9642BEDA}"/>
          </ac:spMkLst>
        </pc:spChg>
        <pc:spChg chg="mod topLvl">
          <ac:chgData name="山城 賢" userId="b2f49cd59596bf8a" providerId="LiveId" clId="{FE2288A9-F44B-4A89-BC4C-1F7549829FE9}" dt="2021-04-08T05:13:46.542" v="171" actId="12789"/>
          <ac:spMkLst>
            <pc:docMk/>
            <pc:sldMk cId="4110524851" sldId="257"/>
            <ac:spMk id="31" creationId="{81230486-AA81-4F68-B4F7-64D9F4DF0EAE}"/>
          </ac:spMkLst>
        </pc:spChg>
        <pc:grpChg chg="add del mod">
          <ac:chgData name="山城 賢" userId="b2f49cd59596bf8a" providerId="LiveId" clId="{FE2288A9-F44B-4A89-BC4C-1F7549829FE9}" dt="2021-04-08T03:18:48.757" v="23" actId="165"/>
          <ac:grpSpMkLst>
            <pc:docMk/>
            <pc:sldMk cId="4110524851" sldId="257"/>
            <ac:grpSpMk id="6" creationId="{627934C2-BE2E-4123-BBD7-D653D496F5C2}"/>
          </ac:grpSpMkLst>
        </pc:grpChg>
        <pc:grpChg chg="add del mod">
          <ac:chgData name="山城 賢" userId="b2f49cd59596bf8a" providerId="LiveId" clId="{FE2288A9-F44B-4A89-BC4C-1F7549829FE9}" dt="2021-04-08T03:19:15.258" v="37" actId="165"/>
          <ac:grpSpMkLst>
            <pc:docMk/>
            <pc:sldMk cId="4110524851" sldId="257"/>
            <ac:grpSpMk id="8" creationId="{5E8A8363-E03C-4310-807E-E2FDB6E28E0F}"/>
          </ac:grpSpMkLst>
        </pc:grpChg>
      </pc:sldChg>
      <pc:sldMasterChg chg="modSp modSldLayout">
        <pc:chgData name="山城 賢" userId="b2f49cd59596bf8a" providerId="LiveId" clId="{FE2288A9-F44B-4A89-BC4C-1F7549829FE9}" dt="2021-04-08T03:15:24.855" v="21"/>
        <pc:sldMasterMkLst>
          <pc:docMk/>
          <pc:sldMasterMk cId="312161942" sldId="2147483660"/>
        </pc:sldMasterMkLst>
        <pc:spChg chg="mod">
          <ac:chgData name="山城 賢" userId="b2f49cd59596bf8a" providerId="LiveId" clId="{FE2288A9-F44B-4A89-BC4C-1F7549829FE9}" dt="2021-04-08T03:15:24.855" v="21"/>
          <ac:spMkLst>
            <pc:docMk/>
            <pc:sldMasterMk cId="312161942" sldId="2147483660"/>
            <ac:spMk id="2" creationId="{00000000-0000-0000-0000-000000000000}"/>
          </ac:spMkLst>
        </pc:spChg>
        <pc:spChg chg="mod">
          <ac:chgData name="山城 賢" userId="b2f49cd59596bf8a" providerId="LiveId" clId="{FE2288A9-F44B-4A89-BC4C-1F7549829FE9}" dt="2021-04-08T03:15:24.855" v="21"/>
          <ac:spMkLst>
            <pc:docMk/>
            <pc:sldMasterMk cId="312161942" sldId="2147483660"/>
            <ac:spMk id="3" creationId="{00000000-0000-0000-0000-000000000000}"/>
          </ac:spMkLst>
        </pc:spChg>
        <pc:spChg chg="mod">
          <ac:chgData name="山城 賢" userId="b2f49cd59596bf8a" providerId="LiveId" clId="{FE2288A9-F44B-4A89-BC4C-1F7549829FE9}" dt="2021-04-08T03:15:24.855" v="21"/>
          <ac:spMkLst>
            <pc:docMk/>
            <pc:sldMasterMk cId="312161942" sldId="2147483660"/>
            <ac:spMk id="4" creationId="{00000000-0000-0000-0000-000000000000}"/>
          </ac:spMkLst>
        </pc:spChg>
        <pc:spChg chg="mod">
          <ac:chgData name="山城 賢" userId="b2f49cd59596bf8a" providerId="LiveId" clId="{FE2288A9-F44B-4A89-BC4C-1F7549829FE9}" dt="2021-04-08T03:15:24.855" v="21"/>
          <ac:spMkLst>
            <pc:docMk/>
            <pc:sldMasterMk cId="312161942" sldId="2147483660"/>
            <ac:spMk id="5" creationId="{00000000-0000-0000-0000-000000000000}"/>
          </ac:spMkLst>
        </pc:spChg>
        <pc:spChg chg="mod">
          <ac:chgData name="山城 賢" userId="b2f49cd59596bf8a" providerId="LiveId" clId="{FE2288A9-F44B-4A89-BC4C-1F7549829FE9}" dt="2021-04-08T03:15:24.855" v="21"/>
          <ac:spMkLst>
            <pc:docMk/>
            <pc:sldMasterMk cId="312161942" sldId="2147483660"/>
            <ac:spMk id="6" creationId="{00000000-0000-0000-0000-000000000000}"/>
          </ac:spMkLst>
        </pc:spChg>
        <pc:sldLayoutChg chg="modSp">
          <pc:chgData name="山城 賢" userId="b2f49cd59596bf8a" providerId="LiveId" clId="{FE2288A9-F44B-4A89-BC4C-1F7549829FE9}" dt="2021-04-08T03:15:24.855" v="21"/>
          <pc:sldLayoutMkLst>
            <pc:docMk/>
            <pc:sldMasterMk cId="312161942" sldId="2147483660"/>
            <pc:sldLayoutMk cId="344833581" sldId="2147483661"/>
          </pc:sldLayoutMkLst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344833581" sldId="2147483661"/>
              <ac:spMk id="2" creationId="{00000000-0000-0000-0000-000000000000}"/>
            </ac:spMkLst>
          </pc:spChg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344833581" sldId="2147483661"/>
              <ac:spMk id="3" creationId="{00000000-0000-0000-0000-000000000000}"/>
            </ac:spMkLst>
          </pc:spChg>
        </pc:sldLayoutChg>
        <pc:sldLayoutChg chg="modSp">
          <pc:chgData name="山城 賢" userId="b2f49cd59596bf8a" providerId="LiveId" clId="{FE2288A9-F44B-4A89-BC4C-1F7549829FE9}" dt="2021-04-08T03:15:24.855" v="21"/>
          <pc:sldLayoutMkLst>
            <pc:docMk/>
            <pc:sldMasterMk cId="312161942" sldId="2147483660"/>
            <pc:sldLayoutMk cId="4196927813" sldId="2147483663"/>
          </pc:sldLayoutMkLst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4196927813" sldId="2147483663"/>
              <ac:spMk id="2" creationId="{00000000-0000-0000-0000-000000000000}"/>
            </ac:spMkLst>
          </pc:spChg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4196927813" sldId="2147483663"/>
              <ac:spMk id="3" creationId="{00000000-0000-0000-0000-000000000000}"/>
            </ac:spMkLst>
          </pc:spChg>
        </pc:sldLayoutChg>
        <pc:sldLayoutChg chg="modSp">
          <pc:chgData name="山城 賢" userId="b2f49cd59596bf8a" providerId="LiveId" clId="{FE2288A9-F44B-4A89-BC4C-1F7549829FE9}" dt="2021-04-08T03:15:24.855" v="21"/>
          <pc:sldLayoutMkLst>
            <pc:docMk/>
            <pc:sldMasterMk cId="312161942" sldId="2147483660"/>
            <pc:sldLayoutMk cId="1114230433" sldId="2147483664"/>
          </pc:sldLayoutMkLst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1114230433" sldId="2147483664"/>
              <ac:spMk id="3" creationId="{00000000-0000-0000-0000-000000000000}"/>
            </ac:spMkLst>
          </pc:spChg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1114230433" sldId="2147483664"/>
              <ac:spMk id="4" creationId="{00000000-0000-0000-0000-000000000000}"/>
            </ac:spMkLst>
          </pc:spChg>
        </pc:sldLayoutChg>
        <pc:sldLayoutChg chg="modSp">
          <pc:chgData name="山城 賢" userId="b2f49cd59596bf8a" providerId="LiveId" clId="{FE2288A9-F44B-4A89-BC4C-1F7549829FE9}" dt="2021-04-08T03:15:24.855" v="21"/>
          <pc:sldLayoutMkLst>
            <pc:docMk/>
            <pc:sldMasterMk cId="312161942" sldId="2147483660"/>
            <pc:sldLayoutMk cId="851211304" sldId="2147483665"/>
          </pc:sldLayoutMkLst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851211304" sldId="2147483665"/>
              <ac:spMk id="2" creationId="{00000000-0000-0000-0000-000000000000}"/>
            </ac:spMkLst>
          </pc:spChg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851211304" sldId="2147483665"/>
              <ac:spMk id="3" creationId="{00000000-0000-0000-0000-000000000000}"/>
            </ac:spMkLst>
          </pc:spChg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851211304" sldId="2147483665"/>
              <ac:spMk id="4" creationId="{00000000-0000-0000-0000-000000000000}"/>
            </ac:spMkLst>
          </pc:spChg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851211304" sldId="2147483665"/>
              <ac:spMk id="5" creationId="{00000000-0000-0000-0000-000000000000}"/>
            </ac:spMkLst>
          </pc:spChg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851211304" sldId="2147483665"/>
              <ac:spMk id="6" creationId="{00000000-0000-0000-0000-000000000000}"/>
            </ac:spMkLst>
          </pc:spChg>
        </pc:sldLayoutChg>
        <pc:sldLayoutChg chg="modSp">
          <pc:chgData name="山城 賢" userId="b2f49cd59596bf8a" providerId="LiveId" clId="{FE2288A9-F44B-4A89-BC4C-1F7549829FE9}" dt="2021-04-08T03:15:24.855" v="21"/>
          <pc:sldLayoutMkLst>
            <pc:docMk/>
            <pc:sldMasterMk cId="312161942" sldId="2147483660"/>
            <pc:sldLayoutMk cId="1971436480" sldId="2147483668"/>
          </pc:sldLayoutMkLst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1971436480" sldId="2147483668"/>
              <ac:spMk id="2" creationId="{00000000-0000-0000-0000-000000000000}"/>
            </ac:spMkLst>
          </pc:spChg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1971436480" sldId="2147483668"/>
              <ac:spMk id="3" creationId="{00000000-0000-0000-0000-000000000000}"/>
            </ac:spMkLst>
          </pc:spChg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1971436480" sldId="2147483668"/>
              <ac:spMk id="4" creationId="{00000000-0000-0000-0000-000000000000}"/>
            </ac:spMkLst>
          </pc:spChg>
        </pc:sldLayoutChg>
        <pc:sldLayoutChg chg="modSp">
          <pc:chgData name="山城 賢" userId="b2f49cd59596bf8a" providerId="LiveId" clId="{FE2288A9-F44B-4A89-BC4C-1F7549829FE9}" dt="2021-04-08T03:15:24.855" v="21"/>
          <pc:sldLayoutMkLst>
            <pc:docMk/>
            <pc:sldMasterMk cId="312161942" sldId="2147483660"/>
            <pc:sldLayoutMk cId="2270346619" sldId="2147483669"/>
          </pc:sldLayoutMkLst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2270346619" sldId="2147483669"/>
              <ac:spMk id="2" creationId="{00000000-0000-0000-0000-000000000000}"/>
            </ac:spMkLst>
          </pc:spChg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2270346619" sldId="2147483669"/>
              <ac:spMk id="3" creationId="{00000000-0000-0000-0000-000000000000}"/>
            </ac:spMkLst>
          </pc:spChg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2270346619" sldId="2147483669"/>
              <ac:spMk id="4" creationId="{00000000-0000-0000-0000-000000000000}"/>
            </ac:spMkLst>
          </pc:spChg>
        </pc:sldLayoutChg>
        <pc:sldLayoutChg chg="modSp">
          <pc:chgData name="山城 賢" userId="b2f49cd59596bf8a" providerId="LiveId" clId="{FE2288A9-F44B-4A89-BC4C-1F7549829FE9}" dt="2021-04-08T03:15:24.855" v="21"/>
          <pc:sldLayoutMkLst>
            <pc:docMk/>
            <pc:sldMasterMk cId="312161942" sldId="2147483660"/>
            <pc:sldLayoutMk cId="133317749" sldId="2147483671"/>
          </pc:sldLayoutMkLst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133317749" sldId="2147483671"/>
              <ac:spMk id="2" creationId="{00000000-0000-0000-0000-000000000000}"/>
            </ac:spMkLst>
          </pc:spChg>
          <pc:spChg chg="mod">
            <ac:chgData name="山城 賢" userId="b2f49cd59596bf8a" providerId="LiveId" clId="{FE2288A9-F44B-4A89-BC4C-1F7549829FE9}" dt="2021-04-08T03:15:24.855" v="21"/>
            <ac:spMkLst>
              <pc:docMk/>
              <pc:sldMasterMk cId="312161942" sldId="2147483660"/>
              <pc:sldLayoutMk cId="133317749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山城 賢" userId="b2f49cd59596bf8a" providerId="LiveId" clId="{C7654DB3-31F0-40FE-9B50-BFD3F594C8F7}"/>
    <pc:docChg chg="undo custSel modSld">
      <pc:chgData name="山城 賢" userId="b2f49cd59596bf8a" providerId="LiveId" clId="{C7654DB3-31F0-40FE-9B50-BFD3F594C8F7}" dt="2021-04-05T03:39:35.599" v="339" actId="113"/>
      <pc:docMkLst>
        <pc:docMk/>
      </pc:docMkLst>
      <pc:sldChg chg="addSp delSp modSp mod">
        <pc:chgData name="山城 賢" userId="b2f49cd59596bf8a" providerId="LiveId" clId="{C7654DB3-31F0-40FE-9B50-BFD3F594C8F7}" dt="2021-04-05T03:39:35.599" v="339" actId="113"/>
        <pc:sldMkLst>
          <pc:docMk/>
          <pc:sldMk cId="4110524851" sldId="257"/>
        </pc:sldMkLst>
        <pc:spChg chg="mod">
          <ac:chgData name="山城 賢" userId="b2f49cd59596bf8a" providerId="LiveId" clId="{C7654DB3-31F0-40FE-9B50-BFD3F594C8F7}" dt="2021-04-05T03:39:35.599" v="339" actId="113"/>
          <ac:spMkLst>
            <pc:docMk/>
            <pc:sldMk cId="4110524851" sldId="257"/>
            <ac:spMk id="2" creationId="{9AAFEE03-AE96-4D0A-B639-36A8F057DBAF}"/>
          </ac:spMkLst>
        </pc:spChg>
        <pc:spChg chg="mod">
          <ac:chgData name="山城 賢" userId="b2f49cd59596bf8a" providerId="LiveId" clId="{C7654DB3-31F0-40FE-9B50-BFD3F594C8F7}" dt="2021-04-05T03:33:19.554" v="128" actId="1035"/>
          <ac:spMkLst>
            <pc:docMk/>
            <pc:sldMk cId="4110524851" sldId="257"/>
            <ac:spMk id="3" creationId="{169BDAFB-34C5-477E-A775-0B651E02AB88}"/>
          </ac:spMkLst>
        </pc:spChg>
        <pc:spChg chg="mod topLvl">
          <ac:chgData name="山城 賢" userId="b2f49cd59596bf8a" providerId="LiveId" clId="{C7654DB3-31F0-40FE-9B50-BFD3F594C8F7}" dt="2021-04-05T03:31:53.021" v="111" actId="165"/>
          <ac:spMkLst>
            <pc:docMk/>
            <pc:sldMk cId="4110524851" sldId="257"/>
            <ac:spMk id="4" creationId="{8004C6E9-BEC2-45C5-B8B1-DF217757EB77}"/>
          </ac:spMkLst>
        </pc:spChg>
        <pc:spChg chg="mod ord topLvl">
          <ac:chgData name="山城 賢" userId="b2f49cd59596bf8a" providerId="LiveId" clId="{C7654DB3-31F0-40FE-9B50-BFD3F594C8F7}" dt="2021-04-05T03:32:10" v="112" actId="167"/>
          <ac:spMkLst>
            <pc:docMk/>
            <pc:sldMk cId="4110524851" sldId="257"/>
            <ac:spMk id="5" creationId="{B15A9BA5-FC4A-42D6-9783-246B6843C401}"/>
          </ac:spMkLst>
        </pc:spChg>
        <pc:spChg chg="del">
          <ac:chgData name="山城 賢" userId="b2f49cd59596bf8a" providerId="LiveId" clId="{C7654DB3-31F0-40FE-9B50-BFD3F594C8F7}" dt="2021-04-05T03:28:18.159" v="51" actId="21"/>
          <ac:spMkLst>
            <pc:docMk/>
            <pc:sldMk cId="4110524851" sldId="257"/>
            <ac:spMk id="6" creationId="{121067EF-17DF-46C6-8273-8E831F7A3983}"/>
          </ac:spMkLst>
        </pc:spChg>
        <pc:spChg chg="mod">
          <ac:chgData name="山城 賢" userId="b2f49cd59596bf8a" providerId="LiveId" clId="{C7654DB3-31F0-40FE-9B50-BFD3F594C8F7}" dt="2021-04-05T03:33:19.554" v="128" actId="1035"/>
          <ac:spMkLst>
            <pc:docMk/>
            <pc:sldMk cId="4110524851" sldId="257"/>
            <ac:spMk id="7" creationId="{4FEA49EC-2874-4C42-ACA9-607FAB358A61}"/>
          </ac:spMkLst>
        </pc:spChg>
        <pc:spChg chg="del mod">
          <ac:chgData name="山城 賢" userId="b2f49cd59596bf8a" providerId="LiveId" clId="{C7654DB3-31F0-40FE-9B50-BFD3F594C8F7}" dt="2021-04-05T03:30:12.657" v="73" actId="478"/>
          <ac:spMkLst>
            <pc:docMk/>
            <pc:sldMk cId="4110524851" sldId="257"/>
            <ac:spMk id="8" creationId="{F48BA0E6-5493-4257-9C49-41DB446BB574}"/>
          </ac:spMkLst>
        </pc:spChg>
        <pc:spChg chg="mod topLvl">
          <ac:chgData name="山城 賢" userId="b2f49cd59596bf8a" providerId="LiveId" clId="{C7654DB3-31F0-40FE-9B50-BFD3F594C8F7}" dt="2021-04-05T03:31:53.021" v="111" actId="165"/>
          <ac:spMkLst>
            <pc:docMk/>
            <pc:sldMk cId="4110524851" sldId="257"/>
            <ac:spMk id="9" creationId="{BCBFF63E-726C-4A93-B626-DB7AD056EEF0}"/>
          </ac:spMkLst>
        </pc:spChg>
        <pc:spChg chg="mod">
          <ac:chgData name="山城 賢" userId="b2f49cd59596bf8a" providerId="LiveId" clId="{C7654DB3-31F0-40FE-9B50-BFD3F594C8F7}" dt="2021-04-05T03:39:31.631" v="338" actId="113"/>
          <ac:spMkLst>
            <pc:docMk/>
            <pc:sldMk cId="4110524851" sldId="257"/>
            <ac:spMk id="10" creationId="{86551458-14F3-4DBA-B905-C64D0FCC794A}"/>
          </ac:spMkLst>
        </pc:spChg>
        <pc:spChg chg="mod">
          <ac:chgData name="山城 賢" userId="b2f49cd59596bf8a" providerId="LiveId" clId="{C7654DB3-31F0-40FE-9B50-BFD3F594C8F7}" dt="2021-04-05T03:33:45.277" v="139" actId="552"/>
          <ac:spMkLst>
            <pc:docMk/>
            <pc:sldMk cId="4110524851" sldId="257"/>
            <ac:spMk id="11" creationId="{16AFF444-C90D-40BC-8F8B-BC1BF1BDFBAA}"/>
          </ac:spMkLst>
        </pc:spChg>
        <pc:spChg chg="mod">
          <ac:chgData name="山城 賢" userId="b2f49cd59596bf8a" providerId="LiveId" clId="{C7654DB3-31F0-40FE-9B50-BFD3F594C8F7}" dt="2021-04-05T03:33:26.624" v="133" actId="1035"/>
          <ac:spMkLst>
            <pc:docMk/>
            <pc:sldMk cId="4110524851" sldId="257"/>
            <ac:spMk id="12" creationId="{2AFCE7FF-DCEF-4641-8625-A9E81321A92D}"/>
          </ac:spMkLst>
        </pc:spChg>
        <pc:spChg chg="mod">
          <ac:chgData name="山城 賢" userId="b2f49cd59596bf8a" providerId="LiveId" clId="{C7654DB3-31F0-40FE-9B50-BFD3F594C8F7}" dt="2021-04-05T03:38:24.235" v="330" actId="20577"/>
          <ac:spMkLst>
            <pc:docMk/>
            <pc:sldMk cId="4110524851" sldId="257"/>
            <ac:spMk id="13" creationId="{DE6611F7-EEBA-4895-A656-FDF5102F6F95}"/>
          </ac:spMkLst>
        </pc:spChg>
        <pc:spChg chg="mod">
          <ac:chgData name="山城 賢" userId="b2f49cd59596bf8a" providerId="LiveId" clId="{C7654DB3-31F0-40FE-9B50-BFD3F594C8F7}" dt="2021-04-05T03:35:20.456" v="184" actId="12789"/>
          <ac:spMkLst>
            <pc:docMk/>
            <pc:sldMk cId="4110524851" sldId="257"/>
            <ac:spMk id="14" creationId="{21F3C6EF-93B4-472A-AA81-A5CE2E70D621}"/>
          </ac:spMkLst>
        </pc:spChg>
        <pc:spChg chg="del">
          <ac:chgData name="山城 賢" userId="b2f49cd59596bf8a" providerId="LiveId" clId="{C7654DB3-31F0-40FE-9B50-BFD3F594C8F7}" dt="2021-04-05T03:26:11.637" v="33" actId="478"/>
          <ac:spMkLst>
            <pc:docMk/>
            <pc:sldMk cId="4110524851" sldId="257"/>
            <ac:spMk id="15" creationId="{4EE06C06-8946-4577-85A9-BF310464357D}"/>
          </ac:spMkLst>
        </pc:spChg>
        <pc:spChg chg="mod">
          <ac:chgData name="山城 賢" userId="b2f49cd59596bf8a" providerId="LiveId" clId="{C7654DB3-31F0-40FE-9B50-BFD3F594C8F7}" dt="2021-04-05T03:33:45.277" v="139" actId="552"/>
          <ac:spMkLst>
            <pc:docMk/>
            <pc:sldMk cId="4110524851" sldId="257"/>
            <ac:spMk id="17" creationId="{72B5FAF4-6125-4C03-97F7-A60EA9D82901}"/>
          </ac:spMkLst>
        </pc:spChg>
        <pc:spChg chg="del">
          <ac:chgData name="山城 賢" userId="b2f49cd59596bf8a" providerId="LiveId" clId="{C7654DB3-31F0-40FE-9B50-BFD3F594C8F7}" dt="2021-04-05T03:26:48.047" v="41" actId="478"/>
          <ac:spMkLst>
            <pc:docMk/>
            <pc:sldMk cId="4110524851" sldId="257"/>
            <ac:spMk id="18" creationId="{4FA89901-119B-4420-AA27-F747A0DC5E74}"/>
          </ac:spMkLst>
        </pc:spChg>
        <pc:spChg chg="del mod">
          <ac:chgData name="山城 賢" userId="b2f49cd59596bf8a" providerId="LiveId" clId="{C7654DB3-31F0-40FE-9B50-BFD3F594C8F7}" dt="2021-04-05T03:30:35.432" v="81" actId="478"/>
          <ac:spMkLst>
            <pc:docMk/>
            <pc:sldMk cId="4110524851" sldId="257"/>
            <ac:spMk id="19" creationId="{846C1E9A-420E-4A4E-BCC1-1072F4C67B81}"/>
          </ac:spMkLst>
        </pc:spChg>
        <pc:spChg chg="del mod">
          <ac:chgData name="山城 賢" userId="b2f49cd59596bf8a" providerId="LiveId" clId="{C7654DB3-31F0-40FE-9B50-BFD3F594C8F7}" dt="2021-04-05T03:30:36.333" v="82" actId="478"/>
          <ac:spMkLst>
            <pc:docMk/>
            <pc:sldMk cId="4110524851" sldId="257"/>
            <ac:spMk id="20" creationId="{49C896E4-DC72-4D61-A47F-8BAEEB47A7AD}"/>
          </ac:spMkLst>
        </pc:spChg>
        <pc:spChg chg="mod">
          <ac:chgData name="山城 賢" userId="b2f49cd59596bf8a" providerId="LiveId" clId="{C7654DB3-31F0-40FE-9B50-BFD3F594C8F7}" dt="2021-04-05T03:39:31.631" v="338" actId="113"/>
          <ac:spMkLst>
            <pc:docMk/>
            <pc:sldMk cId="4110524851" sldId="257"/>
            <ac:spMk id="21" creationId="{9A50B193-0745-4F4B-8903-2A805DB4E12A}"/>
          </ac:spMkLst>
        </pc:spChg>
        <pc:spChg chg="del">
          <ac:chgData name="山城 賢" userId="b2f49cd59596bf8a" providerId="LiveId" clId="{C7654DB3-31F0-40FE-9B50-BFD3F594C8F7}" dt="2021-04-05T03:26:48.047" v="41" actId="478"/>
          <ac:spMkLst>
            <pc:docMk/>
            <pc:sldMk cId="4110524851" sldId="257"/>
            <ac:spMk id="22" creationId="{70D95A82-FF5C-455C-B9EA-F6085180BC9F}"/>
          </ac:spMkLst>
        </pc:spChg>
        <pc:spChg chg="mod">
          <ac:chgData name="山城 賢" userId="b2f49cd59596bf8a" providerId="LiveId" clId="{C7654DB3-31F0-40FE-9B50-BFD3F594C8F7}" dt="2021-04-05T03:33:38.910" v="138" actId="1035"/>
          <ac:spMkLst>
            <pc:docMk/>
            <pc:sldMk cId="4110524851" sldId="257"/>
            <ac:spMk id="23" creationId="{536481CF-C4C5-4361-8575-8965CE39F75A}"/>
          </ac:spMkLst>
        </pc:spChg>
        <pc:spChg chg="add del mod">
          <ac:chgData name="山城 賢" userId="b2f49cd59596bf8a" providerId="LiveId" clId="{C7654DB3-31F0-40FE-9B50-BFD3F594C8F7}" dt="2021-04-05T03:28:07.634" v="50" actId="478"/>
          <ac:spMkLst>
            <pc:docMk/>
            <pc:sldMk cId="4110524851" sldId="257"/>
            <ac:spMk id="24" creationId="{9E7C0372-E1AB-4318-87AE-F228B4B8EC62}"/>
          </ac:spMkLst>
        </pc:spChg>
        <pc:spChg chg="add del mod">
          <ac:chgData name="山城 賢" userId="b2f49cd59596bf8a" providerId="LiveId" clId="{C7654DB3-31F0-40FE-9B50-BFD3F594C8F7}" dt="2021-04-05T03:28:06.865" v="49" actId="478"/>
          <ac:spMkLst>
            <pc:docMk/>
            <pc:sldMk cId="4110524851" sldId="257"/>
            <ac:spMk id="25" creationId="{285929FE-9618-410F-BB58-EDF91DC5BEB5}"/>
          </ac:spMkLst>
        </pc:spChg>
        <pc:spChg chg="add del mod">
          <ac:chgData name="山城 賢" userId="b2f49cd59596bf8a" providerId="LiveId" clId="{C7654DB3-31F0-40FE-9B50-BFD3F594C8F7}" dt="2021-04-05T03:28:06.127" v="48" actId="478"/>
          <ac:spMkLst>
            <pc:docMk/>
            <pc:sldMk cId="4110524851" sldId="257"/>
            <ac:spMk id="26" creationId="{ADFCF393-D5AD-449D-99E4-71C2FBBEBE7C}"/>
          </ac:spMkLst>
        </pc:spChg>
        <pc:spChg chg="add del mod">
          <ac:chgData name="山城 賢" userId="b2f49cd59596bf8a" providerId="LiveId" clId="{C7654DB3-31F0-40FE-9B50-BFD3F594C8F7}" dt="2021-04-05T03:28:05.396" v="47" actId="478"/>
          <ac:spMkLst>
            <pc:docMk/>
            <pc:sldMk cId="4110524851" sldId="257"/>
            <ac:spMk id="27" creationId="{16CA26DD-25DF-4023-82E6-33E05EE08268}"/>
          </ac:spMkLst>
        </pc:spChg>
        <pc:spChg chg="add del mod">
          <ac:chgData name="山城 賢" userId="b2f49cd59596bf8a" providerId="LiveId" clId="{C7654DB3-31F0-40FE-9B50-BFD3F594C8F7}" dt="2021-04-05T03:28:29.558" v="53" actId="478"/>
          <ac:spMkLst>
            <pc:docMk/>
            <pc:sldMk cId="4110524851" sldId="257"/>
            <ac:spMk id="28" creationId="{9CBF38D0-F0E7-420E-9A06-AF4ABE71E5D4}"/>
          </ac:spMkLst>
        </pc:spChg>
        <pc:spChg chg="add mod ord topLvl">
          <ac:chgData name="山城 賢" userId="b2f49cd59596bf8a" providerId="LiveId" clId="{C7654DB3-31F0-40FE-9B50-BFD3F594C8F7}" dt="2021-04-05T03:37:00.547" v="323" actId="207"/>
          <ac:spMkLst>
            <pc:docMk/>
            <pc:sldMk cId="4110524851" sldId="257"/>
            <ac:spMk id="29" creationId="{75C047E5-A874-4FA1-AB24-71405B5EF369}"/>
          </ac:spMkLst>
        </pc:spChg>
        <pc:spChg chg="add mod ord topLvl">
          <ac:chgData name="山城 賢" userId="b2f49cd59596bf8a" providerId="LiveId" clId="{C7654DB3-31F0-40FE-9B50-BFD3F594C8F7}" dt="2021-04-05T03:34:55.133" v="181" actId="12788"/>
          <ac:spMkLst>
            <pc:docMk/>
            <pc:sldMk cId="4110524851" sldId="257"/>
            <ac:spMk id="30" creationId="{79A56236-C661-4421-ADF5-226B9642BEDA}"/>
          </ac:spMkLst>
        </pc:spChg>
        <pc:spChg chg="add mod ord topLvl">
          <ac:chgData name="山城 賢" userId="b2f49cd59596bf8a" providerId="LiveId" clId="{C7654DB3-31F0-40FE-9B50-BFD3F594C8F7}" dt="2021-04-05T03:35:20.456" v="184" actId="12789"/>
          <ac:spMkLst>
            <pc:docMk/>
            <pc:sldMk cId="4110524851" sldId="257"/>
            <ac:spMk id="31" creationId="{81230486-AA81-4F68-B4F7-64D9F4DF0EAE}"/>
          </ac:spMkLst>
        </pc:spChg>
        <pc:grpChg chg="add del mod">
          <ac:chgData name="山城 賢" userId="b2f49cd59596bf8a" providerId="LiveId" clId="{C7654DB3-31F0-40FE-9B50-BFD3F594C8F7}" dt="2021-04-05T03:31:53.021" v="111" actId="165"/>
          <ac:grpSpMkLst>
            <pc:docMk/>
            <pc:sldMk cId="4110524851" sldId="257"/>
            <ac:grpSpMk id="16" creationId="{95679EC8-CCF6-449A-B5BD-AF8DE5D39C8D}"/>
          </ac:grpSpMkLst>
        </pc:grpChg>
      </pc:sldChg>
    </pc:docChg>
  </pc:docChgLst>
  <pc:docChgLst>
    <pc:chgData name="内田 萌里" userId="614f507b8280729f" providerId="LiveId" clId="{6D3E32AE-915C-4642-A36F-9B8B8134FCD7}"/>
    <pc:docChg chg="undo custSel addSld delSld modSld">
      <pc:chgData name="内田 萌里" userId="614f507b8280729f" providerId="LiveId" clId="{6D3E32AE-915C-4642-A36F-9B8B8134FCD7}" dt="2021-04-05T03:18:13.342" v="2782" actId="1076"/>
      <pc:docMkLst>
        <pc:docMk/>
      </pc:docMkLst>
      <pc:sldChg chg="addSp modSp del mod">
        <pc:chgData name="内田 萌里" userId="614f507b8280729f" providerId="LiveId" clId="{6D3E32AE-915C-4642-A36F-9B8B8134FCD7}" dt="2021-04-05T03:15:51.334" v="2743" actId="47"/>
        <pc:sldMkLst>
          <pc:docMk/>
          <pc:sldMk cId="128065616" sldId="256"/>
        </pc:sldMkLst>
        <pc:spChg chg="add mod">
          <ac:chgData name="内田 萌里" userId="614f507b8280729f" providerId="LiveId" clId="{6D3E32AE-915C-4642-A36F-9B8B8134FCD7}" dt="2021-03-25T01:58:44.809" v="112" actId="14100"/>
          <ac:spMkLst>
            <pc:docMk/>
            <pc:sldMk cId="128065616" sldId="256"/>
            <ac:spMk id="4" creationId="{73F43C73-E678-465C-B944-6684C685A8F6}"/>
          </ac:spMkLst>
        </pc:spChg>
        <pc:spChg chg="mod">
          <ac:chgData name="内田 萌里" userId="614f507b8280729f" providerId="LiveId" clId="{6D3E32AE-915C-4642-A36F-9B8B8134FCD7}" dt="2021-03-25T01:57:29.876" v="51" actId="20577"/>
          <ac:spMkLst>
            <pc:docMk/>
            <pc:sldMk cId="128065616" sldId="256"/>
            <ac:spMk id="6" creationId="{B08C59CE-C88D-4495-8C88-42A96A5375B5}"/>
          </ac:spMkLst>
        </pc:spChg>
      </pc:sldChg>
      <pc:sldChg chg="addSp delSp modSp new mod setBg">
        <pc:chgData name="内田 萌里" userId="614f507b8280729f" providerId="LiveId" clId="{6D3E32AE-915C-4642-A36F-9B8B8134FCD7}" dt="2021-04-05T03:18:13.342" v="2782" actId="1076"/>
        <pc:sldMkLst>
          <pc:docMk/>
          <pc:sldMk cId="4110524851" sldId="257"/>
        </pc:sldMkLst>
        <pc:spChg chg="add mod">
          <ac:chgData name="内田 萌里" userId="614f507b8280729f" providerId="LiveId" clId="{6D3E32AE-915C-4642-A36F-9B8B8134FCD7}" dt="2021-04-02T05:38:12.412" v="1832" actId="1076"/>
          <ac:spMkLst>
            <pc:docMk/>
            <pc:sldMk cId="4110524851" sldId="257"/>
            <ac:spMk id="2" creationId="{9AAFEE03-AE96-4D0A-B639-36A8F057DBAF}"/>
          </ac:spMkLst>
        </pc:spChg>
        <pc:spChg chg="add mod">
          <ac:chgData name="内田 萌里" userId="614f507b8280729f" providerId="LiveId" clId="{6D3E32AE-915C-4642-A36F-9B8B8134FCD7}" dt="2021-04-05T03:12:57.274" v="2738" actId="1076"/>
          <ac:spMkLst>
            <pc:docMk/>
            <pc:sldMk cId="4110524851" sldId="257"/>
            <ac:spMk id="3" creationId="{169BDAFB-34C5-477E-A775-0B651E02AB88}"/>
          </ac:spMkLst>
        </pc:spChg>
        <pc:spChg chg="add del mod">
          <ac:chgData name="内田 萌里" userId="614f507b8280729f" providerId="LiveId" clId="{6D3E32AE-915C-4642-A36F-9B8B8134FCD7}" dt="2021-03-25T02:06:49.409" v="135" actId="478"/>
          <ac:spMkLst>
            <pc:docMk/>
            <pc:sldMk cId="4110524851" sldId="257"/>
            <ac:spMk id="3" creationId="{A0CA543A-4007-423A-B7F2-668B110607FF}"/>
          </ac:spMkLst>
        </pc:spChg>
        <pc:spChg chg="add mod">
          <ac:chgData name="内田 萌里" userId="614f507b8280729f" providerId="LiveId" clId="{6D3E32AE-915C-4642-A36F-9B8B8134FCD7}" dt="2021-04-02T08:45:46.971" v="2290" actId="208"/>
          <ac:spMkLst>
            <pc:docMk/>
            <pc:sldMk cId="4110524851" sldId="257"/>
            <ac:spMk id="4" creationId="{8004C6E9-BEC2-45C5-B8B1-DF217757EB77}"/>
          </ac:spMkLst>
        </pc:spChg>
        <pc:spChg chg="add del mod ord">
          <ac:chgData name="内田 萌里" userId="614f507b8280729f" providerId="LiveId" clId="{6D3E32AE-915C-4642-A36F-9B8B8134FCD7}" dt="2021-03-25T02:07:46.358" v="148"/>
          <ac:spMkLst>
            <pc:docMk/>
            <pc:sldMk cId="4110524851" sldId="257"/>
            <ac:spMk id="4" creationId="{EC548799-8D33-45C5-877C-62F5433E9807}"/>
          </ac:spMkLst>
        </pc:spChg>
        <pc:spChg chg="add del mod">
          <ac:chgData name="内田 萌里" userId="614f507b8280729f" providerId="LiveId" clId="{6D3E32AE-915C-4642-A36F-9B8B8134FCD7}" dt="2021-04-05T02:37:58.962" v="2576" actId="478"/>
          <ac:spMkLst>
            <pc:docMk/>
            <pc:sldMk cId="4110524851" sldId="257"/>
            <ac:spMk id="5" creationId="{B15A9BA5-FC4A-42D6-9783-246B6843C401}"/>
          </ac:spMkLst>
        </pc:spChg>
        <pc:spChg chg="add mod">
          <ac:chgData name="内田 萌里" userId="614f507b8280729f" providerId="LiveId" clId="{6D3E32AE-915C-4642-A36F-9B8B8134FCD7}" dt="2021-04-05T02:25:08.121" v="2526" actId="1076"/>
          <ac:spMkLst>
            <pc:docMk/>
            <pc:sldMk cId="4110524851" sldId="257"/>
            <ac:spMk id="6" creationId="{121067EF-17DF-46C6-8273-8E831F7A3983}"/>
          </ac:spMkLst>
        </pc:spChg>
        <pc:spChg chg="add del mod">
          <ac:chgData name="内田 萌里" userId="614f507b8280729f" providerId="LiveId" clId="{6D3E32AE-915C-4642-A36F-9B8B8134FCD7}" dt="2021-04-02T05:41:12.961" v="1847"/>
          <ac:spMkLst>
            <pc:docMk/>
            <pc:sldMk cId="4110524851" sldId="257"/>
            <ac:spMk id="6" creationId="{4B7D4FD3-8FB3-4BFD-8952-749FFD4B9AE4}"/>
          </ac:spMkLst>
        </pc:spChg>
        <pc:spChg chg="add mod">
          <ac:chgData name="内田 萌里" userId="614f507b8280729f" providerId="LiveId" clId="{6D3E32AE-915C-4642-A36F-9B8B8134FCD7}" dt="2021-04-05T03:12:10.675" v="2723" actId="1076"/>
          <ac:spMkLst>
            <pc:docMk/>
            <pc:sldMk cId="4110524851" sldId="257"/>
            <ac:spMk id="7" creationId="{4FEA49EC-2874-4C42-ACA9-607FAB358A61}"/>
          </ac:spMkLst>
        </pc:spChg>
        <pc:spChg chg="add del mod">
          <ac:chgData name="内田 萌里" userId="614f507b8280729f" providerId="LiveId" clId="{6D3E32AE-915C-4642-A36F-9B8B8134FCD7}" dt="2021-04-05T02:37:58.378" v="2575" actId="478"/>
          <ac:spMkLst>
            <pc:docMk/>
            <pc:sldMk cId="4110524851" sldId="257"/>
            <ac:spMk id="8" creationId="{F48BA0E6-5493-4257-9C49-41DB446BB574}"/>
          </ac:spMkLst>
        </pc:spChg>
        <pc:spChg chg="add mod">
          <ac:chgData name="内田 萌里" userId="614f507b8280729f" providerId="LiveId" clId="{6D3E32AE-915C-4642-A36F-9B8B8134FCD7}" dt="2021-04-02T08:55:59.521" v="2342" actId="1076"/>
          <ac:spMkLst>
            <pc:docMk/>
            <pc:sldMk cId="4110524851" sldId="257"/>
            <ac:spMk id="9" creationId="{BCBFF63E-726C-4A93-B626-DB7AD056EEF0}"/>
          </ac:spMkLst>
        </pc:spChg>
        <pc:spChg chg="add mod">
          <ac:chgData name="内田 萌里" userId="614f507b8280729f" providerId="LiveId" clId="{6D3E32AE-915C-4642-A36F-9B8B8134FCD7}" dt="2021-04-05T02:45:16.802" v="2599" actId="115"/>
          <ac:spMkLst>
            <pc:docMk/>
            <pc:sldMk cId="4110524851" sldId="257"/>
            <ac:spMk id="10" creationId="{86551458-14F3-4DBA-B905-C64D0FCC794A}"/>
          </ac:spMkLst>
        </pc:spChg>
        <pc:spChg chg="add mod">
          <ac:chgData name="内田 萌里" userId="614f507b8280729f" providerId="LiveId" clId="{6D3E32AE-915C-4642-A36F-9B8B8134FCD7}" dt="2021-04-05T03:18:13.342" v="2782" actId="1076"/>
          <ac:spMkLst>
            <pc:docMk/>
            <pc:sldMk cId="4110524851" sldId="257"/>
            <ac:spMk id="11" creationId="{16AFF444-C90D-40BC-8F8B-BC1BF1BDFBAA}"/>
          </ac:spMkLst>
        </pc:spChg>
        <pc:spChg chg="add del mod">
          <ac:chgData name="内田 萌里" userId="614f507b8280729f" providerId="LiveId" clId="{6D3E32AE-915C-4642-A36F-9B8B8134FCD7}" dt="2021-04-02T03:25:09.631" v="617" actId="478"/>
          <ac:spMkLst>
            <pc:docMk/>
            <pc:sldMk cId="4110524851" sldId="257"/>
            <ac:spMk id="11" creationId="{BF355E5D-856F-4704-A2AA-38838493EAE5}"/>
          </ac:spMkLst>
        </pc:spChg>
        <pc:spChg chg="add mod ord">
          <ac:chgData name="内田 萌里" userId="614f507b8280729f" providerId="LiveId" clId="{6D3E32AE-915C-4642-A36F-9B8B8134FCD7}" dt="2021-04-05T02:29:46.910" v="2559" actId="1076"/>
          <ac:spMkLst>
            <pc:docMk/>
            <pc:sldMk cId="4110524851" sldId="257"/>
            <ac:spMk id="12" creationId="{2AFCE7FF-DCEF-4641-8625-A9E81321A92D}"/>
          </ac:spMkLst>
        </pc:spChg>
        <pc:spChg chg="add del mod">
          <ac:chgData name="内田 萌里" userId="614f507b8280729f" providerId="LiveId" clId="{6D3E32AE-915C-4642-A36F-9B8B8134FCD7}" dt="2021-04-02T03:25:11.922" v="618" actId="478"/>
          <ac:spMkLst>
            <pc:docMk/>
            <pc:sldMk cId="4110524851" sldId="257"/>
            <ac:spMk id="12" creationId="{30BB501F-3D23-4EA2-AAEC-4889F78F5A11}"/>
          </ac:spMkLst>
        </pc:spChg>
        <pc:spChg chg="add mod">
          <ac:chgData name="内田 萌里" userId="614f507b8280729f" providerId="LiveId" clId="{6D3E32AE-915C-4642-A36F-9B8B8134FCD7}" dt="2021-04-05T03:18:01.214" v="2781" actId="1076"/>
          <ac:spMkLst>
            <pc:docMk/>
            <pc:sldMk cId="4110524851" sldId="257"/>
            <ac:spMk id="13" creationId="{DE6611F7-EEBA-4895-A656-FDF5102F6F95}"/>
          </ac:spMkLst>
        </pc:spChg>
        <pc:spChg chg="add mod">
          <ac:chgData name="内田 萌里" userId="614f507b8280729f" providerId="LiveId" clId="{6D3E32AE-915C-4642-A36F-9B8B8134FCD7}" dt="2021-04-05T03:17:39.677" v="2780" actId="1076"/>
          <ac:spMkLst>
            <pc:docMk/>
            <pc:sldMk cId="4110524851" sldId="257"/>
            <ac:spMk id="14" creationId="{21F3C6EF-93B4-472A-AA81-A5CE2E70D621}"/>
          </ac:spMkLst>
        </pc:spChg>
        <pc:spChg chg="add mod">
          <ac:chgData name="内田 萌里" userId="614f507b8280729f" providerId="LiveId" clId="{6D3E32AE-915C-4642-A36F-9B8B8134FCD7}" dt="2021-04-05T03:14:43.671" v="2742" actId="2711"/>
          <ac:spMkLst>
            <pc:docMk/>
            <pc:sldMk cId="4110524851" sldId="257"/>
            <ac:spMk id="15" creationId="{4EE06C06-8946-4577-85A9-BF310464357D}"/>
          </ac:spMkLst>
        </pc:spChg>
        <pc:spChg chg="add mod">
          <ac:chgData name="内田 萌里" userId="614f507b8280729f" providerId="LiveId" clId="{6D3E32AE-915C-4642-A36F-9B8B8134FCD7}" dt="2021-04-05T02:28:08.603" v="2545" actId="1076"/>
          <ac:spMkLst>
            <pc:docMk/>
            <pc:sldMk cId="4110524851" sldId="257"/>
            <ac:spMk id="17" creationId="{72B5FAF4-6125-4C03-97F7-A60EA9D82901}"/>
          </ac:spMkLst>
        </pc:spChg>
        <pc:spChg chg="add mod">
          <ac:chgData name="内田 萌里" userId="614f507b8280729f" providerId="LiveId" clId="{6D3E32AE-915C-4642-A36F-9B8B8134FCD7}" dt="2021-04-05T02:30:03.485" v="2561" actId="1076"/>
          <ac:spMkLst>
            <pc:docMk/>
            <pc:sldMk cId="4110524851" sldId="257"/>
            <ac:spMk id="18" creationId="{4FA89901-119B-4420-AA27-F747A0DC5E74}"/>
          </ac:spMkLst>
        </pc:spChg>
        <pc:spChg chg="add mod ord">
          <ac:chgData name="内田 萌里" userId="614f507b8280729f" providerId="LiveId" clId="{6D3E32AE-915C-4642-A36F-9B8B8134FCD7}" dt="2021-04-02T08:45:40.125" v="2288" actId="208"/>
          <ac:spMkLst>
            <pc:docMk/>
            <pc:sldMk cId="4110524851" sldId="257"/>
            <ac:spMk id="19" creationId="{846C1E9A-420E-4A4E-BCC1-1072F4C67B81}"/>
          </ac:spMkLst>
        </pc:spChg>
        <pc:spChg chg="add mod ord">
          <ac:chgData name="内田 萌里" userId="614f507b8280729f" providerId="LiveId" clId="{6D3E32AE-915C-4642-A36F-9B8B8134FCD7}" dt="2021-04-05T03:17:15.939" v="2764" actId="1076"/>
          <ac:spMkLst>
            <pc:docMk/>
            <pc:sldMk cId="4110524851" sldId="257"/>
            <ac:spMk id="20" creationId="{49C896E4-DC72-4D61-A47F-8BAEEB47A7AD}"/>
          </ac:spMkLst>
        </pc:spChg>
        <pc:spChg chg="add mod">
          <ac:chgData name="内田 萌里" userId="614f507b8280729f" providerId="LiveId" clId="{6D3E32AE-915C-4642-A36F-9B8B8134FCD7}" dt="2021-04-05T02:28:50.449" v="2551" actId="1076"/>
          <ac:spMkLst>
            <pc:docMk/>
            <pc:sldMk cId="4110524851" sldId="257"/>
            <ac:spMk id="21" creationId="{9A50B193-0745-4F4B-8903-2A805DB4E12A}"/>
          </ac:spMkLst>
        </pc:spChg>
        <pc:spChg chg="add mod">
          <ac:chgData name="内田 萌里" userId="614f507b8280729f" providerId="LiveId" clId="{6D3E32AE-915C-4642-A36F-9B8B8134FCD7}" dt="2021-04-05T03:14:32.288" v="2740" actId="2711"/>
          <ac:spMkLst>
            <pc:docMk/>
            <pc:sldMk cId="4110524851" sldId="257"/>
            <ac:spMk id="22" creationId="{70D95A82-FF5C-455C-B9EA-F6085180BC9F}"/>
          </ac:spMkLst>
        </pc:spChg>
        <pc:spChg chg="add mod">
          <ac:chgData name="内田 萌里" userId="614f507b8280729f" providerId="LiveId" clId="{6D3E32AE-915C-4642-A36F-9B8B8134FCD7}" dt="2021-04-05T02:25:39.220" v="2528" actId="1076"/>
          <ac:spMkLst>
            <pc:docMk/>
            <pc:sldMk cId="4110524851" sldId="257"/>
            <ac:spMk id="23" creationId="{536481CF-C4C5-4361-8575-8965CE39F75A}"/>
          </ac:spMkLst>
        </pc:spChg>
        <pc:spChg chg="add del mod">
          <ac:chgData name="内田 萌里" userId="614f507b8280729f" providerId="LiveId" clId="{6D3E32AE-915C-4642-A36F-9B8B8134FCD7}" dt="2021-04-02T08:55:27.043" v="2341" actId="478"/>
          <ac:spMkLst>
            <pc:docMk/>
            <pc:sldMk cId="4110524851" sldId="257"/>
            <ac:spMk id="25" creationId="{2E5185EE-9E3F-4C4C-B971-A0F5F1B97F70}"/>
          </ac:spMkLst>
        </pc:spChg>
        <pc:spChg chg="add del mod">
          <ac:chgData name="内田 萌里" userId="614f507b8280729f" providerId="LiveId" clId="{6D3E32AE-915C-4642-A36F-9B8B8134FCD7}" dt="2021-04-02T08:52:05.489" v="2323" actId="478"/>
          <ac:spMkLst>
            <pc:docMk/>
            <pc:sldMk cId="4110524851" sldId="257"/>
            <ac:spMk id="26" creationId="{C8C89108-6218-4041-AF14-B33D1AD7E397}"/>
          </ac:spMkLst>
        </pc:spChg>
        <pc:spChg chg="add del mod">
          <ac:chgData name="内田 萌里" userId="614f507b8280729f" providerId="LiveId" clId="{6D3E32AE-915C-4642-A36F-9B8B8134FCD7}" dt="2021-04-02T08:52:06.530" v="2324" actId="478"/>
          <ac:spMkLst>
            <pc:docMk/>
            <pc:sldMk cId="4110524851" sldId="257"/>
            <ac:spMk id="27" creationId="{4E400940-D6EC-468B-8CFB-AB94A35E6B37}"/>
          </ac:spMkLst>
        </pc:spChg>
        <pc:spChg chg="add del mod">
          <ac:chgData name="内田 萌里" userId="614f507b8280729f" providerId="LiveId" clId="{6D3E32AE-915C-4642-A36F-9B8B8134FCD7}" dt="2021-04-02T08:55:08.938" v="2336" actId="478"/>
          <ac:spMkLst>
            <pc:docMk/>
            <pc:sldMk cId="4110524851" sldId="257"/>
            <ac:spMk id="28" creationId="{686D1DE1-4209-4C12-9A77-7A32A9CC788A}"/>
          </ac:spMkLst>
        </pc:spChg>
        <pc:spChg chg="add del mod">
          <ac:chgData name="内田 萌里" userId="614f507b8280729f" providerId="LiveId" clId="{6D3E32AE-915C-4642-A36F-9B8B8134FCD7}" dt="2021-04-02T08:55:14.136" v="2338" actId="478"/>
          <ac:spMkLst>
            <pc:docMk/>
            <pc:sldMk cId="4110524851" sldId="257"/>
            <ac:spMk id="29" creationId="{4B82AAD9-242C-4CB4-8DC0-5655184CD28B}"/>
          </ac:spMkLst>
        </pc:spChg>
        <pc:picChg chg="add del mod">
          <ac:chgData name="内田 萌里" userId="614f507b8280729f" providerId="LiveId" clId="{6D3E32AE-915C-4642-A36F-9B8B8134FCD7}" dt="2021-04-02T03:01:38.739" v="234" actId="478"/>
          <ac:picMkLst>
            <pc:docMk/>
            <pc:sldMk cId="4110524851" sldId="257"/>
            <ac:picMk id="6" creationId="{C92832C1-5956-447B-918A-1E5542951A5A}"/>
          </ac:picMkLst>
        </pc:picChg>
        <pc:picChg chg="add del mod">
          <ac:chgData name="内田 萌里" userId="614f507b8280729f" providerId="LiveId" clId="{6D3E32AE-915C-4642-A36F-9B8B8134FCD7}" dt="2021-04-05T02:19:10.446" v="2381" actId="478"/>
          <ac:picMkLst>
            <pc:docMk/>
            <pc:sldMk cId="4110524851" sldId="257"/>
            <ac:picMk id="16" creationId="{513B2660-E8D3-4969-B18E-B83C8478E2F3}"/>
          </ac:picMkLst>
        </pc:picChg>
        <pc:picChg chg="add del mod">
          <ac:chgData name="内田 萌里" userId="614f507b8280729f" providerId="LiveId" clId="{6D3E32AE-915C-4642-A36F-9B8B8134FCD7}" dt="2021-04-02T04:09:00.583" v="1462" actId="478"/>
          <ac:picMkLst>
            <pc:docMk/>
            <pc:sldMk cId="4110524851" sldId="257"/>
            <ac:picMk id="16" creationId="{DE1A9649-9C5B-4B20-8993-F5650D4FB448}"/>
          </ac:picMkLst>
        </pc:picChg>
        <pc:picChg chg="add del mod">
          <ac:chgData name="内田 萌里" userId="614f507b8280729f" providerId="LiveId" clId="{6D3E32AE-915C-4642-A36F-9B8B8134FCD7}" dt="2021-04-02T04:13:13.653" v="1498" actId="478"/>
          <ac:picMkLst>
            <pc:docMk/>
            <pc:sldMk cId="4110524851" sldId="257"/>
            <ac:picMk id="18" creationId="{733D2DA8-D101-45A7-829C-4A37B6C7FD9D}"/>
          </ac:picMkLst>
        </pc:picChg>
        <pc:picChg chg="add del mod">
          <ac:chgData name="内田 萌里" userId="614f507b8280729f" providerId="LiveId" clId="{6D3E32AE-915C-4642-A36F-9B8B8134FCD7}" dt="2021-04-05T02:32:42.145" v="2572" actId="478"/>
          <ac:picMkLst>
            <pc:docMk/>
            <pc:sldMk cId="4110524851" sldId="257"/>
            <ac:picMk id="25" creationId="{0F98AA16-2EA7-4579-A5EE-09BB235644F0}"/>
          </ac:picMkLst>
        </pc:picChg>
        <pc:picChg chg="add del mod">
          <ac:chgData name="内田 萌里" userId="614f507b8280729f" providerId="LiveId" clId="{6D3E32AE-915C-4642-A36F-9B8B8134FCD7}" dt="2021-04-05T02:32:21.492" v="2571" actId="478"/>
          <ac:picMkLst>
            <pc:docMk/>
            <pc:sldMk cId="4110524851" sldId="257"/>
            <ac:picMk id="26" creationId="{46FB35C0-5207-494F-9484-FD9FCE8C1A05}"/>
          </ac:picMkLst>
        </pc:picChg>
        <pc:picChg chg="add del mod">
          <ac:chgData name="内田 萌里" userId="614f507b8280729f" providerId="LiveId" clId="{6D3E32AE-915C-4642-A36F-9B8B8134FCD7}" dt="2021-04-05T02:43:21.795" v="2596" actId="478"/>
          <ac:picMkLst>
            <pc:docMk/>
            <pc:sldMk cId="4110524851" sldId="257"/>
            <ac:picMk id="28" creationId="{AD486C28-DDF5-4A76-A23E-42B080AA073E}"/>
          </ac:picMkLst>
        </pc:picChg>
        <pc:picChg chg="add del mod">
          <ac:chgData name="内田 萌里" userId="614f507b8280729f" providerId="LiveId" clId="{6D3E32AE-915C-4642-A36F-9B8B8134FCD7}" dt="2021-04-05T02:41:34.737" v="2595" actId="478"/>
          <ac:picMkLst>
            <pc:docMk/>
            <pc:sldMk cId="4110524851" sldId="257"/>
            <ac:picMk id="30" creationId="{1CBAECFD-EB5E-4E8D-92BF-6ED8320CE7A2}"/>
          </ac:picMkLst>
        </pc:picChg>
        <pc:picChg chg="add del mod">
          <ac:chgData name="内田 萌里" userId="614f507b8280729f" providerId="LiveId" clId="{6D3E32AE-915C-4642-A36F-9B8B8134FCD7}" dt="2021-04-02T08:59:53.989" v="2350" actId="478"/>
          <ac:picMkLst>
            <pc:docMk/>
            <pc:sldMk cId="4110524851" sldId="257"/>
            <ac:picMk id="30" creationId="{4116223A-9A24-46F4-B9A8-867D9789226B}"/>
          </ac:picMkLst>
        </pc:picChg>
        <pc:picChg chg="add del mod ord">
          <ac:chgData name="内田 萌里" userId="614f507b8280729f" providerId="LiveId" clId="{6D3E32AE-915C-4642-A36F-9B8B8134FCD7}" dt="2021-04-02T09:08:05.576" v="2373" actId="478"/>
          <ac:picMkLst>
            <pc:docMk/>
            <pc:sldMk cId="4110524851" sldId="257"/>
            <ac:picMk id="32" creationId="{502020AD-F2E4-44C8-BCC4-9BEDE650EDAF}"/>
          </ac:picMkLst>
        </pc:picChg>
        <pc:cxnChg chg="add del mod">
          <ac:chgData name="内田 萌里" userId="614f507b8280729f" providerId="LiveId" clId="{6D3E32AE-915C-4642-A36F-9B8B8134FCD7}" dt="2021-04-02T08:55:06.390" v="2335" actId="478"/>
          <ac:cxnSpMkLst>
            <pc:docMk/>
            <pc:sldMk cId="4110524851" sldId="257"/>
            <ac:cxnSpMk id="22" creationId="{F04898F6-32B3-4A3C-93C6-46D1F1534FC6}"/>
          </ac:cxnSpMkLst>
        </pc:cxnChg>
        <pc:cxnChg chg="add del mod">
          <ac:chgData name="内田 萌里" userId="614f507b8280729f" providerId="LiveId" clId="{6D3E32AE-915C-4642-A36F-9B8B8134FCD7}" dt="2021-04-02T08:55:11.629" v="2337" actId="478"/>
          <ac:cxnSpMkLst>
            <pc:docMk/>
            <pc:sldMk cId="4110524851" sldId="257"/>
            <ac:cxnSpMk id="23" creationId="{6EDA5679-5CFD-43CE-9F60-7214E8C3B218}"/>
          </ac:cxnSpMkLst>
        </pc:cxnChg>
        <pc:cxnChg chg="add del mod">
          <ac:chgData name="内田 萌里" userId="614f507b8280729f" providerId="LiveId" clId="{6D3E32AE-915C-4642-A36F-9B8B8134FCD7}" dt="2021-04-02T08:55:16.367" v="2339" actId="478"/>
          <ac:cxnSpMkLst>
            <pc:docMk/>
            <pc:sldMk cId="4110524851" sldId="257"/>
            <ac:cxnSpMk id="24" creationId="{6E1E15E2-6362-420C-BE45-1CB644CF7645}"/>
          </ac:cxnSpMkLst>
        </pc:cxnChg>
        <pc:cxnChg chg="add del">
          <ac:chgData name="内田 萌里" userId="614f507b8280729f" providerId="LiveId" clId="{6D3E32AE-915C-4642-A36F-9B8B8134FCD7}" dt="2021-04-05T02:45:09.349" v="2598" actId="478"/>
          <ac:cxnSpMkLst>
            <pc:docMk/>
            <pc:sldMk cId="4110524851" sldId="257"/>
            <ac:cxnSpMk id="32" creationId="{2E9CC6FB-FB09-4088-9F64-C9605772681A}"/>
          </ac:cxnSpMkLst>
        </pc:cxnChg>
      </pc:sldChg>
    </pc:docChg>
  </pc:docChgLst>
  <pc:docChgLst>
    <pc:chgData name="内田 萌里" userId="614f507b8280729f" providerId="LiveId" clId="{199A6985-ADE9-4C8E-A522-D6CF3A9C6579}"/>
    <pc:docChg chg="undo custSel modSld">
      <pc:chgData name="内田 萌里" userId="614f507b8280729f" providerId="LiveId" clId="{199A6985-ADE9-4C8E-A522-D6CF3A9C6579}" dt="2021-04-05T04:24:14.475" v="353" actId="1076"/>
      <pc:docMkLst>
        <pc:docMk/>
      </pc:docMkLst>
      <pc:sldChg chg="modSp mod">
        <pc:chgData name="内田 萌里" userId="614f507b8280729f" providerId="LiveId" clId="{199A6985-ADE9-4C8E-A522-D6CF3A9C6579}" dt="2021-04-05T04:24:14.475" v="353" actId="1076"/>
        <pc:sldMkLst>
          <pc:docMk/>
          <pc:sldMk cId="4110524851" sldId="257"/>
        </pc:sldMkLst>
        <pc:spChg chg="mod">
          <ac:chgData name="内田 萌里" userId="614f507b8280729f" providerId="LiveId" clId="{199A6985-ADE9-4C8E-A522-D6CF3A9C6579}" dt="2021-04-05T04:03:29.306" v="346" actId="1035"/>
          <ac:spMkLst>
            <pc:docMk/>
            <pc:sldMk cId="4110524851" sldId="257"/>
            <ac:spMk id="2" creationId="{9AAFEE03-AE96-4D0A-B639-36A8F057DBAF}"/>
          </ac:spMkLst>
        </pc:spChg>
        <pc:spChg chg="mod">
          <ac:chgData name="内田 萌里" userId="614f507b8280729f" providerId="LiveId" clId="{199A6985-ADE9-4C8E-A522-D6CF3A9C6579}" dt="2021-04-05T03:55:54.260" v="158" actId="208"/>
          <ac:spMkLst>
            <pc:docMk/>
            <pc:sldMk cId="4110524851" sldId="257"/>
            <ac:spMk id="4" creationId="{8004C6E9-BEC2-45C5-B8B1-DF217757EB77}"/>
          </ac:spMkLst>
        </pc:spChg>
        <pc:spChg chg="mod">
          <ac:chgData name="内田 萌里" userId="614f507b8280729f" providerId="LiveId" clId="{199A6985-ADE9-4C8E-A522-D6CF3A9C6579}" dt="2021-04-05T03:55:57.030" v="159" actId="208"/>
          <ac:spMkLst>
            <pc:docMk/>
            <pc:sldMk cId="4110524851" sldId="257"/>
            <ac:spMk id="9" creationId="{BCBFF63E-726C-4A93-B626-DB7AD056EEF0}"/>
          </ac:spMkLst>
        </pc:spChg>
        <pc:spChg chg="mod">
          <ac:chgData name="内田 萌里" userId="614f507b8280729f" providerId="LiveId" clId="{199A6985-ADE9-4C8E-A522-D6CF3A9C6579}" dt="2021-04-05T04:00:06.989" v="271" actId="207"/>
          <ac:spMkLst>
            <pc:docMk/>
            <pc:sldMk cId="4110524851" sldId="257"/>
            <ac:spMk id="10" creationId="{86551458-14F3-4DBA-B905-C64D0FCC794A}"/>
          </ac:spMkLst>
        </pc:spChg>
        <pc:spChg chg="mod">
          <ac:chgData name="内田 萌里" userId="614f507b8280729f" providerId="LiveId" clId="{199A6985-ADE9-4C8E-A522-D6CF3A9C6579}" dt="2021-04-05T04:01:24.863" v="274" actId="1076"/>
          <ac:spMkLst>
            <pc:docMk/>
            <pc:sldMk cId="4110524851" sldId="257"/>
            <ac:spMk id="13" creationId="{DE6611F7-EEBA-4895-A656-FDF5102F6F95}"/>
          </ac:spMkLst>
        </pc:spChg>
        <pc:spChg chg="mod">
          <ac:chgData name="内田 萌里" userId="614f507b8280729f" providerId="LiveId" clId="{199A6985-ADE9-4C8E-A522-D6CF3A9C6579}" dt="2021-04-05T04:24:14.475" v="353" actId="1076"/>
          <ac:spMkLst>
            <pc:docMk/>
            <pc:sldMk cId="4110524851" sldId="257"/>
            <ac:spMk id="14" creationId="{21F3C6EF-93B4-472A-AA81-A5CE2E70D621}"/>
          </ac:spMkLst>
        </pc:spChg>
        <pc:spChg chg="mod">
          <ac:chgData name="内田 萌里" userId="614f507b8280729f" providerId="LiveId" clId="{199A6985-ADE9-4C8E-A522-D6CF3A9C6579}" dt="2021-04-05T03:53:38.991" v="68" actId="113"/>
          <ac:spMkLst>
            <pc:docMk/>
            <pc:sldMk cId="4110524851" sldId="257"/>
            <ac:spMk id="21" creationId="{9A50B193-0745-4F4B-8903-2A805DB4E1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29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23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47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3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84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84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33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73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59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86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86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06238-0112-44ED-9409-6507623DED40}" type="datetimeFigureOut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8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5C047E5-A874-4FA1-AB24-71405B5EF369}"/>
              </a:ext>
            </a:extLst>
          </p:cNvPr>
          <p:cNvSpPr/>
          <p:nvPr/>
        </p:nvSpPr>
        <p:spPr>
          <a:xfrm>
            <a:off x="5236515" y="1044680"/>
            <a:ext cx="3966906" cy="1825796"/>
          </a:xfrm>
          <a:prstGeom prst="roundRect">
            <a:avLst>
              <a:gd name="adj" fmla="val 7489"/>
            </a:avLst>
          </a:prstGeom>
          <a:solidFill>
            <a:schemeClr val="bg1">
              <a:alpha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32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15A9BA5-FC4A-42D6-9783-246B6843C401}"/>
              </a:ext>
            </a:extLst>
          </p:cNvPr>
          <p:cNvSpPr/>
          <p:nvPr/>
        </p:nvSpPr>
        <p:spPr>
          <a:xfrm>
            <a:off x="702585" y="1044680"/>
            <a:ext cx="3966906" cy="1825796"/>
          </a:xfrm>
          <a:prstGeom prst="roundRect">
            <a:avLst>
              <a:gd name="adj" fmla="val 7489"/>
            </a:avLst>
          </a:prstGeom>
          <a:solidFill>
            <a:schemeClr val="bg1">
              <a:alpha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32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AFEE03-AE96-4D0A-B639-36A8F057DBAF}"/>
              </a:ext>
            </a:extLst>
          </p:cNvPr>
          <p:cNvSpPr txBox="1"/>
          <p:nvPr/>
        </p:nvSpPr>
        <p:spPr>
          <a:xfrm>
            <a:off x="665308" y="172459"/>
            <a:ext cx="8575391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29" b="1" dirty="0">
                <a:latin typeface="+mn-ea"/>
              </a:rPr>
              <a:t>面 倒 な </a:t>
            </a:r>
            <a:r>
              <a:rPr lang="ja-JP" altLang="en-US" sz="3992" b="1" dirty="0">
                <a:solidFill>
                  <a:schemeClr val="accent1"/>
                </a:solidFill>
                <a:latin typeface="+mn-ea"/>
              </a:rPr>
              <a:t>ヒゲ剃り</a:t>
            </a:r>
            <a:r>
              <a:rPr lang="ja-JP" altLang="en-US" sz="3501" b="1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ja-JP" altLang="en-US" sz="3629" b="1" dirty="0">
                <a:latin typeface="+mn-ea"/>
              </a:rPr>
              <a:t>か ら</a:t>
            </a:r>
            <a:r>
              <a:rPr lang="ja-JP" altLang="en-US" sz="2864" b="1" dirty="0">
                <a:latin typeface="+mn-ea"/>
              </a:rPr>
              <a:t> </a:t>
            </a:r>
            <a:r>
              <a:rPr lang="ja-JP" altLang="en-US" sz="3992" b="1" dirty="0">
                <a:solidFill>
                  <a:schemeClr val="accent1"/>
                </a:solidFill>
                <a:latin typeface="+mn-ea"/>
              </a:rPr>
              <a:t>卒業</a:t>
            </a:r>
            <a:r>
              <a:rPr lang="ja-JP" altLang="en-US" sz="3629" b="1" dirty="0">
                <a:latin typeface="+mn-ea"/>
              </a:rPr>
              <a:t> し よ う！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EA49EC-2874-4C42-ACA9-607FAB358A61}"/>
              </a:ext>
            </a:extLst>
          </p:cNvPr>
          <p:cNvSpPr txBox="1"/>
          <p:nvPr/>
        </p:nvSpPr>
        <p:spPr>
          <a:xfrm>
            <a:off x="811190" y="1217158"/>
            <a:ext cx="37496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" b="1" dirty="0">
                <a:latin typeface="+mn-ea"/>
              </a:rPr>
              <a:t>Q.</a:t>
            </a:r>
            <a:r>
              <a:rPr lang="ja-JP" altLang="en-US" sz="1500" b="1" dirty="0">
                <a:latin typeface="+mn-ea"/>
              </a:rPr>
              <a:t>ヒゲ剃りにかかる生涯時間は？</a:t>
            </a:r>
            <a:endParaRPr lang="en-US" altLang="ja-JP" sz="15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9BDAFB-34C5-477E-A775-0B651E02AB88}"/>
              </a:ext>
            </a:extLst>
          </p:cNvPr>
          <p:cNvSpPr txBox="1"/>
          <p:nvPr/>
        </p:nvSpPr>
        <p:spPr>
          <a:xfrm>
            <a:off x="5352337" y="1199618"/>
            <a:ext cx="3735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" b="1" dirty="0">
                <a:latin typeface="+mn-ea"/>
              </a:rPr>
              <a:t>Q.</a:t>
            </a:r>
            <a:r>
              <a:rPr lang="ja-JP" altLang="en-US" sz="1500" b="1" dirty="0">
                <a:latin typeface="+mn-ea"/>
              </a:rPr>
              <a:t>シェービングにかかる生涯費用は？</a:t>
            </a:r>
            <a:endParaRPr lang="en-US" altLang="ja-JP" sz="1500" b="1" dirty="0">
              <a:latin typeface="+mn-ea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79A56236-C661-4421-ADF5-226B9642BEDA}"/>
              </a:ext>
            </a:extLst>
          </p:cNvPr>
          <p:cNvSpPr/>
          <p:nvPr/>
        </p:nvSpPr>
        <p:spPr>
          <a:xfrm>
            <a:off x="5236515" y="4000391"/>
            <a:ext cx="3966906" cy="1825796"/>
          </a:xfrm>
          <a:prstGeom prst="roundRect">
            <a:avLst>
              <a:gd name="adj" fmla="val 7489"/>
            </a:avLst>
          </a:prstGeom>
          <a:solidFill>
            <a:schemeClr val="bg1">
              <a:alpha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32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1230486-AA81-4F68-B4F7-64D9F4DF0EAE}"/>
              </a:ext>
            </a:extLst>
          </p:cNvPr>
          <p:cNvSpPr/>
          <p:nvPr/>
        </p:nvSpPr>
        <p:spPr>
          <a:xfrm>
            <a:off x="702585" y="4000391"/>
            <a:ext cx="3966906" cy="1825796"/>
          </a:xfrm>
          <a:prstGeom prst="roundRect">
            <a:avLst>
              <a:gd name="adj" fmla="val 7489"/>
            </a:avLst>
          </a:prstGeom>
          <a:solidFill>
            <a:schemeClr val="bg1">
              <a:alpha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32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8004C6E9-BEC2-45C5-B8B1-DF217757EB77}"/>
              </a:ext>
            </a:extLst>
          </p:cNvPr>
          <p:cNvSpPr/>
          <p:nvPr/>
        </p:nvSpPr>
        <p:spPr>
          <a:xfrm>
            <a:off x="2303753" y="3197897"/>
            <a:ext cx="764571" cy="475073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32">
              <a:solidFill>
                <a:schemeClr val="tx1"/>
              </a:solidFill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BCBFF63E-726C-4A93-B626-DB7AD056EEF0}"/>
              </a:ext>
            </a:extLst>
          </p:cNvPr>
          <p:cNvSpPr/>
          <p:nvPr/>
        </p:nvSpPr>
        <p:spPr>
          <a:xfrm>
            <a:off x="6837683" y="3197897"/>
            <a:ext cx="764571" cy="475073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32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551458-14F3-4DBA-B905-C64D0FCC794A}"/>
              </a:ext>
            </a:extLst>
          </p:cNvPr>
          <p:cNvSpPr txBox="1"/>
          <p:nvPr/>
        </p:nvSpPr>
        <p:spPr>
          <a:xfrm>
            <a:off x="3083161" y="3163752"/>
            <a:ext cx="3739678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903" b="1" dirty="0">
                <a:solidFill>
                  <a:schemeClr val="accent1"/>
                </a:solidFill>
              </a:rPr>
              <a:t>ヒ ゲ 脱 毛 </a:t>
            </a:r>
            <a:r>
              <a:rPr kumimoji="1" lang="ja-JP" altLang="en-US" sz="2903" dirty="0"/>
              <a:t>を す る 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6611F7-EEBA-4895-A656-FDF5102F6F95}"/>
              </a:ext>
            </a:extLst>
          </p:cNvPr>
          <p:cNvSpPr txBox="1"/>
          <p:nvPr/>
        </p:nvSpPr>
        <p:spPr>
          <a:xfrm>
            <a:off x="945457" y="4137243"/>
            <a:ext cx="3481156" cy="155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ja-JP" altLang="en-US" sz="1089" dirty="0"/>
              <a:t>ヒゲ脱毛に必要な回数は</a:t>
            </a:r>
            <a:r>
              <a:rPr kumimoji="1" lang="ja-JP" altLang="en-US" sz="1452" b="1" dirty="0">
                <a:solidFill>
                  <a:schemeClr val="accent1"/>
                </a:solidFill>
                <a:latin typeface="+mn-ea"/>
              </a:rPr>
              <a:t>約</a:t>
            </a:r>
            <a:r>
              <a:rPr kumimoji="1" lang="en-US" altLang="ja-JP" sz="1452" b="1" dirty="0">
                <a:solidFill>
                  <a:schemeClr val="accent1"/>
                </a:solidFill>
                <a:latin typeface="+mn-ea"/>
              </a:rPr>
              <a:t>10</a:t>
            </a:r>
            <a:r>
              <a:rPr kumimoji="1" lang="ja-JP" altLang="en-US" sz="1452" b="1" dirty="0">
                <a:solidFill>
                  <a:schemeClr val="accent1"/>
                </a:solidFill>
                <a:latin typeface="+mn-ea"/>
              </a:rPr>
              <a:t>～</a:t>
            </a:r>
            <a:r>
              <a:rPr kumimoji="1" lang="en-US" altLang="ja-JP" sz="1452" b="1" dirty="0">
                <a:solidFill>
                  <a:schemeClr val="accent1"/>
                </a:solidFill>
                <a:latin typeface="+mn-ea"/>
              </a:rPr>
              <a:t>15</a:t>
            </a:r>
            <a:r>
              <a:rPr kumimoji="1" lang="ja-JP" altLang="en-US" sz="1452" b="1" dirty="0">
                <a:solidFill>
                  <a:schemeClr val="accent1"/>
                </a:solidFill>
                <a:latin typeface="+mn-ea"/>
              </a:rPr>
              <a:t>回</a:t>
            </a:r>
            <a:endParaRPr kumimoji="1" lang="en-US" altLang="ja-JP" sz="1452" b="1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kumimoji="1" lang="en-US" altLang="ja-JP" sz="1089" dirty="0"/>
              <a:t>1</a:t>
            </a:r>
            <a:r>
              <a:rPr kumimoji="1" lang="ja-JP" altLang="en-US" sz="1089" dirty="0"/>
              <a:t>カ月に</a:t>
            </a:r>
            <a:r>
              <a:rPr kumimoji="1" lang="en-US" altLang="ja-JP" sz="1452" b="1" dirty="0">
                <a:solidFill>
                  <a:schemeClr val="accent1"/>
                </a:solidFill>
                <a:latin typeface="+mn-ea"/>
              </a:rPr>
              <a:t>1</a:t>
            </a:r>
            <a:r>
              <a:rPr kumimoji="1" lang="ja-JP" altLang="en-US" sz="1452" b="1" dirty="0">
                <a:solidFill>
                  <a:schemeClr val="accent1"/>
                </a:solidFill>
                <a:latin typeface="+mn-ea"/>
              </a:rPr>
              <a:t>回約</a:t>
            </a:r>
            <a:r>
              <a:rPr kumimoji="1" lang="en-US" altLang="ja-JP" sz="1452" b="1" dirty="0">
                <a:solidFill>
                  <a:schemeClr val="accent1"/>
                </a:solidFill>
                <a:latin typeface="+mn-ea"/>
              </a:rPr>
              <a:t>15</a:t>
            </a:r>
            <a:r>
              <a:rPr kumimoji="1" lang="ja-JP" altLang="en-US" sz="1452" b="1" dirty="0">
                <a:solidFill>
                  <a:schemeClr val="accent1"/>
                </a:solidFill>
                <a:latin typeface="+mn-ea"/>
              </a:rPr>
              <a:t>分</a:t>
            </a:r>
            <a:r>
              <a:rPr kumimoji="1" lang="ja-JP" altLang="en-US" sz="1089" dirty="0"/>
              <a:t>のお手入れだけ！</a:t>
            </a:r>
            <a:endParaRPr kumimoji="1" lang="en-US" altLang="ja-JP" sz="1089" dirty="0"/>
          </a:p>
          <a:p>
            <a:pPr>
              <a:lnSpc>
                <a:spcPct val="140000"/>
              </a:lnSpc>
            </a:pPr>
            <a:r>
              <a:rPr kumimoji="1" lang="en-US" altLang="ja-JP" sz="1089" dirty="0"/>
              <a:t>15</a:t>
            </a:r>
            <a:r>
              <a:rPr kumimoji="1" lang="ja-JP" altLang="en-US" sz="1089" dirty="0"/>
              <a:t>回通っても</a:t>
            </a:r>
            <a:r>
              <a:rPr kumimoji="1" lang="ja-JP" altLang="en-US" sz="1270" b="1" dirty="0">
                <a:solidFill>
                  <a:schemeClr val="accent1"/>
                </a:solidFill>
                <a:latin typeface="+mn-ea"/>
              </a:rPr>
              <a:t>約</a:t>
            </a:r>
            <a:r>
              <a:rPr kumimoji="1" lang="en-US" altLang="ja-JP" sz="1452" b="1" dirty="0">
                <a:solidFill>
                  <a:schemeClr val="accent1"/>
                </a:solidFill>
                <a:latin typeface="+mn-ea"/>
              </a:rPr>
              <a:t>1</a:t>
            </a:r>
            <a:r>
              <a:rPr kumimoji="1" lang="ja-JP" altLang="en-US" sz="1452" b="1" dirty="0">
                <a:solidFill>
                  <a:schemeClr val="accent1"/>
                </a:solidFill>
                <a:latin typeface="+mn-ea"/>
              </a:rPr>
              <a:t>年</a:t>
            </a:r>
            <a:r>
              <a:rPr kumimoji="1" lang="en-US" altLang="ja-JP" sz="1452" b="1" dirty="0">
                <a:solidFill>
                  <a:schemeClr val="accent1"/>
                </a:solidFill>
                <a:latin typeface="+mn-ea"/>
              </a:rPr>
              <a:t>3</a:t>
            </a:r>
            <a:r>
              <a:rPr kumimoji="1" lang="ja-JP" altLang="en-US" sz="1452" b="1" dirty="0">
                <a:solidFill>
                  <a:schemeClr val="accent1"/>
                </a:solidFill>
                <a:latin typeface="+mn-ea"/>
              </a:rPr>
              <a:t>ヶ月で脱毛完了</a:t>
            </a:r>
            <a:r>
              <a:rPr kumimoji="1" lang="ja-JP" altLang="en-US" sz="1089" dirty="0"/>
              <a:t>します</a:t>
            </a:r>
            <a:r>
              <a:rPr kumimoji="1" lang="ja-JP" altLang="en-US" sz="1270" dirty="0"/>
              <a:t>。</a:t>
            </a:r>
            <a:endParaRPr kumimoji="1" lang="en-US" altLang="ja-JP" sz="1270" dirty="0"/>
          </a:p>
          <a:p>
            <a:pPr>
              <a:lnSpc>
                <a:spcPct val="140000"/>
              </a:lnSpc>
            </a:pPr>
            <a:r>
              <a:rPr kumimoji="1" lang="en-US" altLang="ja-JP" sz="1089" dirty="0"/>
              <a:t>1</a:t>
            </a:r>
            <a:r>
              <a:rPr kumimoji="1" lang="ja-JP" altLang="en-US" sz="1089" dirty="0"/>
              <a:t>回</a:t>
            </a:r>
            <a:r>
              <a:rPr kumimoji="1" lang="en-US" altLang="ja-JP" sz="1089" dirty="0"/>
              <a:t>15</a:t>
            </a:r>
            <a:r>
              <a:rPr kumimoji="1" lang="ja-JP" altLang="en-US" sz="1089" dirty="0"/>
              <a:t>分</a:t>
            </a:r>
            <a:r>
              <a:rPr kumimoji="1" lang="en-US" altLang="ja-JP" sz="1089" dirty="0"/>
              <a:t>×15</a:t>
            </a:r>
            <a:r>
              <a:rPr kumimoji="1" lang="ja-JP" altLang="en-US" sz="1089" dirty="0"/>
              <a:t>回＝</a:t>
            </a:r>
            <a:r>
              <a:rPr kumimoji="1" lang="en-US" altLang="ja-JP" sz="1089" dirty="0"/>
              <a:t>225</a:t>
            </a:r>
            <a:r>
              <a:rPr kumimoji="1" lang="ja-JP" altLang="en-US" sz="1089" dirty="0"/>
              <a:t>分</a:t>
            </a:r>
            <a:endParaRPr kumimoji="1" lang="en-US" altLang="ja-JP" sz="1089" dirty="0"/>
          </a:p>
          <a:p>
            <a:pPr>
              <a:lnSpc>
                <a:spcPct val="140000"/>
              </a:lnSpc>
            </a:pPr>
            <a:r>
              <a:rPr kumimoji="1" lang="ja-JP" altLang="en-US" sz="1452" b="1" dirty="0">
                <a:solidFill>
                  <a:schemeClr val="accent1"/>
                </a:solidFill>
              </a:rPr>
              <a:t>約４時間</a:t>
            </a:r>
            <a:r>
              <a:rPr kumimoji="1" lang="ja-JP" altLang="en-US" sz="1089" dirty="0"/>
              <a:t>で今後の</a:t>
            </a:r>
            <a:r>
              <a:rPr kumimoji="1" lang="ja-JP" altLang="en-US" sz="1452" b="1" dirty="0">
                <a:solidFill>
                  <a:schemeClr val="accent1"/>
                </a:solidFill>
              </a:rPr>
              <a:t>自己処理が不要</a:t>
            </a:r>
            <a:r>
              <a:rPr kumimoji="1" lang="ja-JP" altLang="en-US" sz="1089" dirty="0"/>
              <a:t>になります</a:t>
            </a:r>
            <a:r>
              <a:rPr kumimoji="1" lang="ja-JP" altLang="en-US" sz="1270" dirty="0"/>
              <a:t>。</a:t>
            </a:r>
            <a:endParaRPr kumimoji="1" lang="en-US" altLang="ja-JP" sz="1452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50B193-0745-4F4B-8903-2A805DB4E12A}"/>
              </a:ext>
            </a:extLst>
          </p:cNvPr>
          <p:cNvSpPr txBox="1"/>
          <p:nvPr/>
        </p:nvSpPr>
        <p:spPr>
          <a:xfrm>
            <a:off x="665016" y="6106201"/>
            <a:ext cx="8575976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77" dirty="0"/>
              <a:t>ヒゲ脱毛で</a:t>
            </a:r>
            <a:r>
              <a:rPr kumimoji="1" lang="ja-JP" altLang="en-US" sz="2903" b="1" dirty="0">
                <a:solidFill>
                  <a:schemeClr val="accent1"/>
                </a:solidFill>
              </a:rPr>
              <a:t>時間</a:t>
            </a:r>
            <a:r>
              <a:rPr kumimoji="1" lang="ja-JP" altLang="en-US" sz="2177" dirty="0"/>
              <a:t>も</a:t>
            </a:r>
            <a:r>
              <a:rPr kumimoji="1" lang="ja-JP" altLang="en-US" sz="2903" b="1" dirty="0">
                <a:solidFill>
                  <a:schemeClr val="accent1"/>
                </a:solidFill>
              </a:rPr>
              <a:t>費用</a:t>
            </a:r>
            <a:r>
              <a:rPr kumimoji="1" lang="ja-JP" altLang="en-US" sz="2177" dirty="0"/>
              <a:t>も</a:t>
            </a:r>
            <a:r>
              <a:rPr kumimoji="1" lang="ja-JP" altLang="en-US" sz="2903" b="1" dirty="0">
                <a:solidFill>
                  <a:schemeClr val="accent1"/>
                </a:solidFill>
              </a:rPr>
              <a:t>節約</a:t>
            </a:r>
            <a:r>
              <a:rPr kumimoji="1" lang="ja-JP" altLang="en-US" sz="2177" dirty="0"/>
              <a:t>してキレイな肌を手に入れよう！</a:t>
            </a:r>
            <a:endParaRPr kumimoji="1" lang="ja-JP" altLang="en-US" sz="15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AFF444-C90D-40BC-8F8B-BC1BF1BDFBAA}"/>
              </a:ext>
            </a:extLst>
          </p:cNvPr>
          <p:cNvSpPr txBox="1"/>
          <p:nvPr/>
        </p:nvSpPr>
        <p:spPr>
          <a:xfrm>
            <a:off x="909289" y="1613918"/>
            <a:ext cx="3553498" cy="81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821" indent="-272821">
              <a:lnSpc>
                <a:spcPct val="120000"/>
              </a:lnSpc>
              <a:buFontTx/>
              <a:buAutoNum type="alphaUcPeriod"/>
            </a:pPr>
            <a:r>
              <a:rPr lang="en-US" altLang="ja-JP" sz="1089" dirty="0">
                <a:latin typeface="+mn-ea"/>
              </a:rPr>
              <a:t>1</a:t>
            </a:r>
            <a:r>
              <a:rPr lang="ja-JP" altLang="en-US" sz="1089" dirty="0">
                <a:latin typeface="+mn-ea"/>
              </a:rPr>
              <a:t>日</a:t>
            </a:r>
            <a:r>
              <a:rPr lang="en-US" altLang="ja-JP" sz="1089" dirty="0">
                <a:latin typeface="+mn-ea"/>
              </a:rPr>
              <a:t>10</a:t>
            </a:r>
            <a:r>
              <a:rPr lang="ja-JP" altLang="en-US" sz="1089" dirty="0">
                <a:latin typeface="+mn-ea"/>
              </a:rPr>
              <a:t>分</a:t>
            </a:r>
            <a:r>
              <a:rPr lang="en-US" altLang="ja-JP" sz="1089" dirty="0">
                <a:latin typeface="+mn-ea"/>
              </a:rPr>
              <a:t>×365</a:t>
            </a:r>
            <a:r>
              <a:rPr lang="ja-JP" altLang="en-US" sz="1089" dirty="0">
                <a:latin typeface="+mn-ea"/>
              </a:rPr>
              <a:t>日</a:t>
            </a:r>
            <a:r>
              <a:rPr lang="en-US" altLang="ja-JP" sz="1089" dirty="0">
                <a:latin typeface="+mn-ea"/>
              </a:rPr>
              <a:t>×45</a:t>
            </a:r>
            <a:r>
              <a:rPr lang="ja-JP" altLang="en-US" sz="1089" dirty="0">
                <a:latin typeface="+mn-ea"/>
              </a:rPr>
              <a:t>年</a:t>
            </a:r>
            <a:r>
              <a:rPr kumimoji="1" lang="en-US" altLang="ja-JP" sz="544" dirty="0">
                <a:latin typeface="+mn-ea"/>
              </a:rPr>
              <a:t>※1</a:t>
            </a:r>
            <a:r>
              <a:rPr lang="ja-JP" altLang="en-US" sz="1089" dirty="0">
                <a:latin typeface="+mn-ea"/>
              </a:rPr>
              <a:t>＝</a:t>
            </a:r>
            <a:r>
              <a:rPr lang="en-US" altLang="ja-JP" sz="1452" b="1" dirty="0">
                <a:solidFill>
                  <a:schemeClr val="accent1"/>
                </a:solidFill>
                <a:latin typeface="+mn-ea"/>
              </a:rPr>
              <a:t>2,738</a:t>
            </a: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時間</a:t>
            </a:r>
            <a:endParaRPr lang="en-US" altLang="ja-JP" sz="1452" b="1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1089" dirty="0">
                <a:latin typeface="+mn-ea"/>
              </a:rPr>
              <a:t>これを期間に直すとおよそ</a:t>
            </a:r>
            <a:r>
              <a:rPr lang="en-US" altLang="ja-JP" sz="1089" dirty="0">
                <a:latin typeface="+mn-ea"/>
              </a:rPr>
              <a:t>114</a:t>
            </a:r>
            <a:r>
              <a:rPr lang="ja-JP" altLang="en-US" sz="1089" dirty="0">
                <a:latin typeface="+mn-ea"/>
              </a:rPr>
              <a:t>日。</a:t>
            </a:r>
            <a:endParaRPr lang="en-US" altLang="ja-JP" sz="1089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約</a:t>
            </a:r>
            <a:r>
              <a:rPr lang="en-US" altLang="ja-JP" sz="1452" b="1" dirty="0">
                <a:solidFill>
                  <a:schemeClr val="accent1"/>
                </a:solidFill>
                <a:latin typeface="+mn-ea"/>
              </a:rPr>
              <a:t>4</a:t>
            </a: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カ月弱</a:t>
            </a:r>
            <a:r>
              <a:rPr lang="ja-JP" altLang="en-US" sz="1089" dirty="0">
                <a:latin typeface="+mn-ea"/>
              </a:rPr>
              <a:t>もの時間をヒゲの処理に費やしています。</a:t>
            </a:r>
            <a:endParaRPr lang="ja-JP" altLang="en-US" sz="127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AFCE7FF-DCEF-4641-8625-A9E81321A92D}"/>
              </a:ext>
            </a:extLst>
          </p:cNvPr>
          <p:cNvSpPr txBox="1"/>
          <p:nvPr/>
        </p:nvSpPr>
        <p:spPr>
          <a:xfrm>
            <a:off x="5352337" y="1580415"/>
            <a:ext cx="3735256" cy="88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7391" indent="-207391">
              <a:lnSpc>
                <a:spcPct val="120000"/>
              </a:lnSpc>
              <a:buFontTx/>
              <a:buAutoNum type="alphaUcPeriod"/>
            </a:pPr>
            <a:r>
              <a:rPr lang="ja-JP" altLang="en-US" sz="1089" dirty="0">
                <a:latin typeface="+mn-ea"/>
              </a:rPr>
              <a:t>シェービング費用の</a:t>
            </a: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月間平均は約</a:t>
            </a:r>
            <a:r>
              <a:rPr lang="en-US" altLang="ja-JP" sz="1452" b="1" dirty="0">
                <a:solidFill>
                  <a:schemeClr val="accent1"/>
                </a:solidFill>
                <a:latin typeface="+mn-ea"/>
              </a:rPr>
              <a:t>1,000</a:t>
            </a: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円</a:t>
            </a:r>
            <a:r>
              <a:rPr kumimoji="1" lang="en-US" altLang="ja-JP" sz="544" dirty="0">
                <a:latin typeface="+mn-ea"/>
              </a:rPr>
              <a:t>※1</a:t>
            </a:r>
            <a:endParaRPr lang="en-US" altLang="ja-JP" sz="544" b="1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1270" dirty="0">
                <a:latin typeface="+mn-ea"/>
              </a:rPr>
              <a:t>1,000</a:t>
            </a:r>
            <a:r>
              <a:rPr lang="ja-JP" altLang="en-US" sz="1270" dirty="0">
                <a:latin typeface="+mn-ea"/>
              </a:rPr>
              <a:t>円</a:t>
            </a:r>
            <a:r>
              <a:rPr lang="en-US" altLang="ja-JP" sz="1270" dirty="0">
                <a:latin typeface="+mn-ea"/>
              </a:rPr>
              <a:t>×12</a:t>
            </a:r>
            <a:r>
              <a:rPr lang="ja-JP" altLang="en-US" sz="1270" dirty="0">
                <a:latin typeface="+mn-ea"/>
              </a:rPr>
              <a:t>カ月</a:t>
            </a:r>
            <a:r>
              <a:rPr lang="en-US" altLang="ja-JP" sz="1270" dirty="0">
                <a:latin typeface="+mn-ea"/>
              </a:rPr>
              <a:t>×45</a:t>
            </a:r>
            <a:r>
              <a:rPr lang="ja-JP" altLang="en-US" sz="1270" dirty="0">
                <a:latin typeface="+mn-ea"/>
              </a:rPr>
              <a:t>年</a:t>
            </a:r>
            <a:r>
              <a:rPr kumimoji="1" lang="en-US" altLang="ja-JP" sz="544" dirty="0">
                <a:latin typeface="+mn-ea"/>
              </a:rPr>
              <a:t>※2</a:t>
            </a:r>
            <a:r>
              <a:rPr lang="ja-JP" altLang="en-US" sz="1270" dirty="0">
                <a:latin typeface="+mn-ea"/>
              </a:rPr>
              <a:t>＝</a:t>
            </a:r>
            <a:r>
              <a:rPr lang="en-US" altLang="ja-JP" sz="1452" b="1" dirty="0">
                <a:solidFill>
                  <a:schemeClr val="accent1"/>
                </a:solidFill>
                <a:latin typeface="+mn-ea"/>
              </a:rPr>
              <a:t>540,000</a:t>
            </a: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円</a:t>
            </a:r>
            <a:endParaRPr lang="en-US" altLang="ja-JP" sz="1500" b="1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1089" dirty="0">
                <a:latin typeface="+mn-ea"/>
              </a:rPr>
              <a:t>生涯</a:t>
            </a: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約</a:t>
            </a:r>
            <a:r>
              <a:rPr lang="en-US" altLang="ja-JP" sz="1452" b="1" dirty="0">
                <a:solidFill>
                  <a:schemeClr val="accent1"/>
                </a:solidFill>
                <a:latin typeface="+mn-ea"/>
              </a:rPr>
              <a:t>54</a:t>
            </a: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万円</a:t>
            </a:r>
            <a:r>
              <a:rPr lang="ja-JP" altLang="en-US" sz="1089" dirty="0">
                <a:latin typeface="+mn-ea"/>
              </a:rPr>
              <a:t>もシェービングにお金を費やしています。</a:t>
            </a:r>
            <a:endParaRPr lang="ja-JP" altLang="en-US" sz="1270" dirty="0"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2B5FAF4-6125-4C03-97F7-A60EA9D82901}"/>
              </a:ext>
            </a:extLst>
          </p:cNvPr>
          <p:cNvSpPr txBox="1"/>
          <p:nvPr/>
        </p:nvSpPr>
        <p:spPr>
          <a:xfrm>
            <a:off x="934615" y="2493733"/>
            <a:ext cx="2182708" cy="20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6" dirty="0"/>
              <a:t>※1.20</a:t>
            </a:r>
            <a:r>
              <a:rPr kumimoji="1" lang="ja-JP" altLang="en-US" sz="726" dirty="0"/>
              <a:t>歳～</a:t>
            </a:r>
            <a:r>
              <a:rPr kumimoji="1" lang="en-US" altLang="ja-JP" sz="726" dirty="0"/>
              <a:t>65</a:t>
            </a:r>
            <a:r>
              <a:rPr kumimoji="1" lang="ja-JP" altLang="en-US" sz="726" dirty="0"/>
              <a:t>歳までの</a:t>
            </a:r>
            <a:r>
              <a:rPr kumimoji="1" lang="en-US" altLang="ja-JP" sz="726" dirty="0"/>
              <a:t>45</a:t>
            </a:r>
            <a:r>
              <a:rPr kumimoji="1" lang="ja-JP" altLang="en-US" sz="726" dirty="0"/>
              <a:t>年間です。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36481CF-C4C5-4361-8575-8965CE39F75A}"/>
              </a:ext>
            </a:extLst>
          </p:cNvPr>
          <p:cNvSpPr txBox="1"/>
          <p:nvPr/>
        </p:nvSpPr>
        <p:spPr>
          <a:xfrm>
            <a:off x="5398646" y="2493733"/>
            <a:ext cx="3642638" cy="35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726" dirty="0">
                <a:latin typeface="+mn-ea"/>
              </a:rPr>
              <a:t>※1.</a:t>
            </a:r>
            <a:r>
              <a:rPr lang="ja-JP" altLang="en-US" sz="726" dirty="0">
                <a:latin typeface="+mn-ea"/>
              </a:rPr>
              <a:t>シェーバー・シェービングフォーム・アフタージェル代の平均価格です。</a:t>
            </a:r>
            <a:endParaRPr lang="en-US" altLang="ja-JP" sz="726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726" dirty="0">
                <a:latin typeface="+mn-ea"/>
              </a:rPr>
              <a:t>※2.20</a:t>
            </a:r>
            <a:r>
              <a:rPr kumimoji="1" lang="ja-JP" altLang="en-US" sz="726" dirty="0">
                <a:latin typeface="+mn-ea"/>
              </a:rPr>
              <a:t>歳～</a:t>
            </a:r>
            <a:r>
              <a:rPr kumimoji="1" lang="en-US" altLang="ja-JP" sz="726" dirty="0">
                <a:latin typeface="+mn-ea"/>
              </a:rPr>
              <a:t>65</a:t>
            </a:r>
            <a:r>
              <a:rPr kumimoji="1" lang="ja-JP" altLang="en-US" sz="726" dirty="0">
                <a:latin typeface="+mn-ea"/>
              </a:rPr>
              <a:t>歳までの</a:t>
            </a:r>
            <a:r>
              <a:rPr kumimoji="1" lang="en-US" altLang="ja-JP" sz="726" dirty="0">
                <a:latin typeface="+mn-ea"/>
              </a:rPr>
              <a:t>45</a:t>
            </a:r>
            <a:r>
              <a:rPr kumimoji="1" lang="ja-JP" altLang="en-US" sz="726" dirty="0">
                <a:latin typeface="+mn-ea"/>
              </a:rPr>
              <a:t>年間です。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B8FCBD9-1B43-4F12-A3EB-A0461BE24378}"/>
              </a:ext>
            </a:extLst>
          </p:cNvPr>
          <p:cNvSpPr txBox="1"/>
          <p:nvPr/>
        </p:nvSpPr>
        <p:spPr>
          <a:xfrm>
            <a:off x="5398649" y="4229224"/>
            <a:ext cx="3642638" cy="136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kumimoji="1" lang="ja-JP" altLang="en-US" sz="1200" dirty="0"/>
              <a:t>当店はヒゲ脱毛</a:t>
            </a:r>
            <a:r>
              <a:rPr kumimoji="1" lang="en-US" altLang="ja-JP" sz="1600" b="1" dirty="0">
                <a:solidFill>
                  <a:schemeClr val="accent1"/>
                </a:solidFill>
                <a:latin typeface="+mn-ea"/>
              </a:rPr>
              <a:t>1</a:t>
            </a:r>
            <a:r>
              <a:rPr kumimoji="1" lang="ja-JP" altLang="en-US" sz="1600" b="1" dirty="0">
                <a:solidFill>
                  <a:schemeClr val="accent1"/>
                </a:solidFill>
                <a:latin typeface="+mn-ea"/>
              </a:rPr>
              <a:t>回</a:t>
            </a:r>
            <a:r>
              <a:rPr kumimoji="1" lang="en-US" altLang="ja-JP" sz="1600" b="1" dirty="0">
                <a:solidFill>
                  <a:schemeClr val="accent1"/>
                </a:solidFill>
                <a:latin typeface="+mn-ea"/>
              </a:rPr>
              <a:t>12,000</a:t>
            </a:r>
            <a:r>
              <a:rPr kumimoji="1" lang="ja-JP" altLang="en-US" sz="1600" b="1" dirty="0">
                <a:solidFill>
                  <a:schemeClr val="accent1"/>
                </a:solidFill>
                <a:latin typeface="+mn-ea"/>
              </a:rPr>
              <a:t>円</a:t>
            </a:r>
            <a:r>
              <a:rPr kumimoji="1" lang="ja-JP" altLang="en-US" sz="1200" dirty="0"/>
              <a:t>です。</a:t>
            </a:r>
            <a:endParaRPr kumimoji="1" lang="en-US" altLang="ja-JP" sz="1200" dirty="0"/>
          </a:p>
          <a:p>
            <a:pPr>
              <a:lnSpc>
                <a:spcPct val="180000"/>
              </a:lnSpc>
            </a:pPr>
            <a:r>
              <a:rPr kumimoji="1" lang="ja-JP" altLang="en-US" sz="1200" dirty="0"/>
              <a:t>なので</a:t>
            </a:r>
            <a:r>
              <a:rPr kumimoji="1" lang="en-US" altLang="ja-JP" sz="1600" dirty="0">
                <a:latin typeface="+mn-ea"/>
              </a:rPr>
              <a:t>12,000</a:t>
            </a:r>
            <a:r>
              <a:rPr kumimoji="1" lang="ja-JP" altLang="en-US" sz="1600" dirty="0">
                <a:latin typeface="+mn-ea"/>
              </a:rPr>
              <a:t>円</a:t>
            </a:r>
            <a:r>
              <a:rPr kumimoji="1" lang="en-US" altLang="ja-JP" sz="1600" dirty="0"/>
              <a:t>×</a:t>
            </a:r>
            <a:r>
              <a:rPr kumimoji="1" lang="en-US" altLang="ja-JP" sz="1600" dirty="0">
                <a:latin typeface="+mn-ea"/>
              </a:rPr>
              <a:t>15</a:t>
            </a:r>
            <a:r>
              <a:rPr kumimoji="1" lang="ja-JP" altLang="en-US" sz="1600" dirty="0">
                <a:latin typeface="+mn-ea"/>
              </a:rPr>
              <a:t>回</a:t>
            </a:r>
            <a:r>
              <a:rPr kumimoji="1" lang="ja-JP" altLang="en-US" sz="1600" dirty="0"/>
              <a:t>＝</a:t>
            </a:r>
            <a:r>
              <a:rPr kumimoji="1" lang="en-US" altLang="ja-JP" sz="1600" dirty="0">
                <a:latin typeface="+mn-ea"/>
              </a:rPr>
              <a:t>180,000</a:t>
            </a:r>
            <a:r>
              <a:rPr kumimoji="1" lang="ja-JP" altLang="en-US" sz="1600" dirty="0"/>
              <a:t>円</a:t>
            </a:r>
            <a:endParaRPr kumimoji="1" lang="en-US" altLang="ja-JP" sz="1600" dirty="0"/>
          </a:p>
          <a:p>
            <a:pPr>
              <a:lnSpc>
                <a:spcPct val="180000"/>
              </a:lnSpc>
            </a:pPr>
            <a:r>
              <a:rPr kumimoji="1" lang="ja-JP" altLang="en-US" sz="1200" dirty="0">
                <a:latin typeface="+mn-ea"/>
              </a:rPr>
              <a:t>生涯シェービング費用を</a:t>
            </a:r>
            <a:r>
              <a:rPr kumimoji="1" lang="ja-JP" altLang="en-US" sz="1600" b="1" dirty="0">
                <a:solidFill>
                  <a:schemeClr val="accent1"/>
                </a:solidFill>
                <a:latin typeface="+mn-ea"/>
              </a:rPr>
              <a:t>約</a:t>
            </a:r>
            <a:r>
              <a:rPr kumimoji="1" lang="en-US" altLang="ja-JP" sz="1600" b="1" dirty="0">
                <a:solidFill>
                  <a:schemeClr val="accent1"/>
                </a:solidFill>
                <a:latin typeface="+mn-ea"/>
              </a:rPr>
              <a:t>36</a:t>
            </a:r>
            <a:r>
              <a:rPr kumimoji="1" lang="ja-JP" altLang="en-US" sz="1600" b="1" dirty="0">
                <a:solidFill>
                  <a:schemeClr val="accent1"/>
                </a:solidFill>
                <a:latin typeface="+mn-ea"/>
              </a:rPr>
              <a:t>万円</a:t>
            </a:r>
            <a:r>
              <a:rPr kumimoji="1" lang="ja-JP" altLang="en-US" sz="1200" dirty="0">
                <a:latin typeface="+mn-ea"/>
              </a:rPr>
              <a:t>節約</a:t>
            </a:r>
            <a:r>
              <a:rPr kumimoji="1" lang="ja-JP" altLang="en-US" sz="1200" dirty="0"/>
              <a:t>できます。　</a:t>
            </a:r>
            <a:r>
              <a:rPr kumimoji="1" lang="ja-JP" altLang="en-US" sz="1600" dirty="0"/>
              <a:t>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4110524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263</Words>
  <Application>Microsoft Office PowerPoint</Application>
  <PresentationFormat>A4 210 x 297 mm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内田 萌里</dc:creator>
  <cp:lastModifiedBy>山城 賢</cp:lastModifiedBy>
  <cp:revision>20</cp:revision>
  <cp:lastPrinted>2021-04-08T03:25:03Z</cp:lastPrinted>
  <dcterms:created xsi:type="dcterms:W3CDTF">2021-03-25T01:43:30Z</dcterms:created>
  <dcterms:modified xsi:type="dcterms:W3CDTF">2021-04-08T05:13:51Z</dcterms:modified>
</cp:coreProperties>
</file>