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14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5C20-6CD8-48E5-BC7D-F89E859904F2}" type="datetimeFigureOut">
              <a:rPr kumimoji="1" lang="ja-JP" altLang="en-US" smtClean="0"/>
              <a:t>2023/4/14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977F-222F-48E6-BDEF-CF140C753D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0449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5C20-6CD8-48E5-BC7D-F89E859904F2}" type="datetimeFigureOut">
              <a:rPr kumimoji="1" lang="ja-JP" altLang="en-US" smtClean="0"/>
              <a:t>2023/4/14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977F-222F-48E6-BDEF-CF140C753D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664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5C20-6CD8-48E5-BC7D-F89E859904F2}" type="datetimeFigureOut">
              <a:rPr kumimoji="1" lang="ja-JP" altLang="en-US" smtClean="0"/>
              <a:t>2023/4/14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977F-222F-48E6-BDEF-CF140C753D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857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5C20-6CD8-48E5-BC7D-F89E859904F2}" type="datetimeFigureOut">
              <a:rPr kumimoji="1" lang="ja-JP" altLang="en-US" smtClean="0"/>
              <a:t>2023/4/14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977F-222F-48E6-BDEF-CF140C753D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677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5C20-6CD8-48E5-BC7D-F89E859904F2}" type="datetimeFigureOut">
              <a:rPr kumimoji="1" lang="ja-JP" altLang="en-US" smtClean="0"/>
              <a:t>2023/4/14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977F-222F-48E6-BDEF-CF140C753D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9123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5C20-6CD8-48E5-BC7D-F89E859904F2}" type="datetimeFigureOut">
              <a:rPr kumimoji="1" lang="ja-JP" altLang="en-US" smtClean="0"/>
              <a:t>2023/4/14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977F-222F-48E6-BDEF-CF140C753D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5447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5C20-6CD8-48E5-BC7D-F89E859904F2}" type="datetimeFigureOut">
              <a:rPr kumimoji="1" lang="ja-JP" altLang="en-US" smtClean="0"/>
              <a:t>2023/4/14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977F-222F-48E6-BDEF-CF140C753D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011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5C20-6CD8-48E5-BC7D-F89E859904F2}" type="datetimeFigureOut">
              <a:rPr kumimoji="1" lang="ja-JP" altLang="en-US" smtClean="0"/>
              <a:t>2023/4/14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977F-222F-48E6-BDEF-CF140C753D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814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5C20-6CD8-48E5-BC7D-F89E859904F2}" type="datetimeFigureOut">
              <a:rPr kumimoji="1" lang="ja-JP" altLang="en-US" smtClean="0"/>
              <a:t>2023/4/14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977F-222F-48E6-BDEF-CF140C753D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9993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5C20-6CD8-48E5-BC7D-F89E859904F2}" type="datetimeFigureOut">
              <a:rPr kumimoji="1" lang="ja-JP" altLang="en-US" smtClean="0"/>
              <a:t>2023/4/14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977F-222F-48E6-BDEF-CF140C753D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4809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5C20-6CD8-48E5-BC7D-F89E859904F2}" type="datetimeFigureOut">
              <a:rPr kumimoji="1" lang="ja-JP" altLang="en-US" smtClean="0"/>
              <a:t>2023/4/14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977F-222F-48E6-BDEF-CF140C753D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4948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65C20-6CD8-48E5-BC7D-F89E859904F2}" type="datetimeFigureOut">
              <a:rPr kumimoji="1" lang="ja-JP" altLang="en-US" smtClean="0"/>
              <a:t>2023/4/14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4977F-222F-48E6-BDEF-CF140C753D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433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0503586-DD8D-38DF-C0F4-7F6802E940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/>
                    </a14:imgEffect>
                  </a14:imgLayer>
                </a14:imgProps>
              </a:ext>
            </a:extLst>
          </a:blip>
          <a:srcRect l="19895" t="12000" r="31632" b="1546"/>
          <a:stretch/>
        </p:blipFill>
        <p:spPr>
          <a:xfrm>
            <a:off x="-46168" y="0"/>
            <a:ext cx="6904167" cy="8558854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23C2340-7E9A-C19B-5923-0331FFD2B16B}"/>
              </a:ext>
            </a:extLst>
          </p:cNvPr>
          <p:cNvSpPr/>
          <p:nvPr/>
        </p:nvSpPr>
        <p:spPr>
          <a:xfrm>
            <a:off x="-46169" y="8107071"/>
            <a:ext cx="6904169" cy="1798929"/>
          </a:xfrm>
          <a:prstGeom prst="rect">
            <a:avLst/>
          </a:prstGeom>
          <a:blipFill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46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1BB6515-48B1-0FAE-D7A9-579EDF403226}"/>
              </a:ext>
            </a:extLst>
          </p:cNvPr>
          <p:cNvSpPr txBox="1"/>
          <p:nvPr/>
        </p:nvSpPr>
        <p:spPr>
          <a:xfrm>
            <a:off x="0" y="4068000"/>
            <a:ext cx="1415772" cy="3816000"/>
          </a:xfrm>
          <a:prstGeom prst="rect">
            <a:avLst/>
          </a:prstGeom>
          <a:noFill/>
          <a:effectLst>
            <a:softEdge rad="12700"/>
          </a:effectLst>
        </p:spPr>
        <p:txBody>
          <a:bodyPr vert="eaVert" wrap="square" rtlCol="0">
            <a:spAutoFit/>
          </a:bodyPr>
          <a:lstStyle/>
          <a:p>
            <a:r>
              <a:rPr kumimoji="1" lang="ja-JP" altLang="en-US" sz="8000" dirty="0">
                <a:solidFill>
                  <a:schemeClr val="bg1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脱毛</a:t>
            </a:r>
            <a:r>
              <a:rPr kumimoji="1" lang="ja-JP" altLang="en-US" sz="6600" dirty="0">
                <a:solidFill>
                  <a:schemeClr val="bg1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で全</a:t>
            </a:r>
            <a:endParaRPr kumimoji="1" lang="ja-JP" altLang="en-US" sz="7200" dirty="0">
              <a:solidFill>
                <a:schemeClr val="bg1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B638467-A0F9-50AF-2874-96729529E964}"/>
              </a:ext>
            </a:extLst>
          </p:cNvPr>
          <p:cNvSpPr txBox="1"/>
          <p:nvPr/>
        </p:nvSpPr>
        <p:spPr>
          <a:xfrm>
            <a:off x="1080000" y="6804000"/>
            <a:ext cx="442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600" spc="69" dirty="0">
                <a:solidFill>
                  <a:schemeClr val="bg1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身素肌美人</a:t>
            </a:r>
            <a:r>
              <a:rPr kumimoji="1" lang="ja-JP" altLang="en-US" sz="5400" spc="69" dirty="0">
                <a:solidFill>
                  <a:schemeClr val="bg1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。</a:t>
            </a:r>
            <a:endParaRPr kumimoji="1" lang="ja-JP" altLang="en-US" sz="4400" spc="69" dirty="0">
              <a:solidFill>
                <a:schemeClr val="bg1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18" name="図 17" descr="座る, 車, テーブル, 項目 が含まれている画像&#10;&#10;自動的に生成された説明">
            <a:extLst>
              <a:ext uri="{FF2B5EF4-FFF2-40B4-BE49-F238E27FC236}">
                <a16:creationId xmlns:a16="http://schemas.microsoft.com/office/drawing/2014/main" id="{8A03AE29-29FD-00E2-B1C9-9B208A5A4A0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64" y="8196535"/>
            <a:ext cx="1917464" cy="1620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4E66458-4337-5478-44EF-351C82BC113B}"/>
              </a:ext>
            </a:extLst>
          </p:cNvPr>
          <p:cNvSpPr txBox="1"/>
          <p:nvPr/>
        </p:nvSpPr>
        <p:spPr>
          <a:xfrm>
            <a:off x="3377836" y="8672083"/>
            <a:ext cx="2880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spc="100" dirty="0">
                <a:solidFill>
                  <a:schemeClr val="bg1"/>
                </a:solidFill>
              </a:rPr>
              <a:t>お肌を引き締め</a:t>
            </a:r>
            <a:endParaRPr kumimoji="1" lang="en-US" altLang="ja-JP" sz="2000" b="1" spc="1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1" lang="ja-JP" altLang="en-US" sz="2000" b="1" spc="100" dirty="0">
                <a:solidFill>
                  <a:schemeClr val="bg1"/>
                </a:solidFill>
              </a:rPr>
              <a:t>ハリとツヤを与える。</a:t>
            </a:r>
            <a:endParaRPr kumimoji="1" lang="en-US" altLang="ja-JP" sz="2000" b="1" spc="100" dirty="0">
              <a:solidFill>
                <a:schemeClr val="bg1"/>
              </a:solidFill>
            </a:endParaRPr>
          </a:p>
          <a:p>
            <a:r>
              <a:rPr kumimoji="1" lang="ja-JP" altLang="en-US" sz="2000" b="1" spc="100" dirty="0">
                <a:solidFill>
                  <a:schemeClr val="bg1"/>
                </a:solidFill>
              </a:rPr>
              <a:t>ニキビなど肌荒れ防止。</a:t>
            </a:r>
            <a:endParaRPr kumimoji="1" lang="en-US" altLang="ja-JP" sz="2000" b="1" spc="100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0064673-BC91-85F0-8D75-908F99CADB43}"/>
              </a:ext>
            </a:extLst>
          </p:cNvPr>
          <p:cNvSpPr txBox="1"/>
          <p:nvPr/>
        </p:nvSpPr>
        <p:spPr>
          <a:xfrm>
            <a:off x="3377836" y="8321996"/>
            <a:ext cx="18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spc="500" dirty="0">
                <a:solidFill>
                  <a:schemeClr val="bg1"/>
                </a:solidFill>
              </a:rPr>
              <a:t>脱毛と同時に、</a:t>
            </a:r>
            <a:endParaRPr kumimoji="1" lang="en-US" altLang="ja-JP" sz="1600" b="1" spc="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472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89</TotalTime>
  <Words>26</Words>
  <Application>Microsoft Office PowerPoint</Application>
  <PresentationFormat>A4 210 x 297 mm</PresentationFormat>
  <Paragraphs>6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ＭＳ 明朝</vt:lpstr>
      <vt:lpstr>Arial</vt:lpstr>
      <vt:lpstr>Calibri</vt:lpstr>
      <vt:lpstr>Calibri Light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山田 悠翔</dc:creator>
  <cp:lastModifiedBy>山田 悠翔</cp:lastModifiedBy>
  <cp:revision>8</cp:revision>
  <dcterms:created xsi:type="dcterms:W3CDTF">2023-03-29T13:32:43Z</dcterms:created>
  <dcterms:modified xsi:type="dcterms:W3CDTF">2023-04-13T22:23:01Z</dcterms:modified>
</cp:coreProperties>
</file>