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1BF"/>
    <a:srgbClr val="D6909D"/>
    <a:srgbClr val="9E8B50"/>
    <a:srgbClr val="FFC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97" d="100"/>
          <a:sy n="97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03FF-35CF-46D6-BA26-4D1EA3D80012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0A44-57E1-407B-B6F2-BE782156C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6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F0A44-57E1-407B-B6F2-BE782156CD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5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02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0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8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7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76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8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9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0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15F3-9FEF-4FB1-A460-840BB903B820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ダイアグラム&#10;&#10;自動的に生成された説明">
            <a:extLst>
              <a:ext uri="{FF2B5EF4-FFF2-40B4-BE49-F238E27FC236}">
                <a16:creationId xmlns:a16="http://schemas.microsoft.com/office/drawing/2014/main" id="{C226D777-1DD4-CB32-157D-791C8A280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83450" r="50000"/>
          <a:stretch/>
        </p:blipFill>
        <p:spPr>
          <a:xfrm rot="20726715">
            <a:off x="146159" y="670234"/>
            <a:ext cx="688634" cy="1251146"/>
          </a:xfrm>
          <a:prstGeom prst="rect">
            <a:avLst/>
          </a:prstGeom>
        </p:spPr>
      </p:pic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8E687E74-6E01-F687-4776-BE2CAE6E7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1" t="30557" b="50001"/>
          <a:stretch/>
        </p:blipFill>
        <p:spPr>
          <a:xfrm rot="1201801">
            <a:off x="5803016" y="3812627"/>
            <a:ext cx="1838006" cy="2682249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9EC231A-D005-91C3-5E29-0924F3612301}"/>
              </a:ext>
            </a:extLst>
          </p:cNvPr>
          <p:cNvGrpSpPr/>
          <p:nvPr/>
        </p:nvGrpSpPr>
        <p:grpSpPr>
          <a:xfrm>
            <a:off x="224559" y="4875594"/>
            <a:ext cx="3348000" cy="1440000"/>
            <a:chOff x="193529" y="4394973"/>
            <a:chExt cx="3348000" cy="1440000"/>
          </a:xfrm>
        </p:grpSpPr>
        <p:sp>
          <p:nvSpPr>
            <p:cNvPr id="23" name="矢印: 五方向 22">
              <a:extLst>
                <a:ext uri="{FF2B5EF4-FFF2-40B4-BE49-F238E27FC236}">
                  <a16:creationId xmlns:a16="http://schemas.microsoft.com/office/drawing/2014/main" id="{98717A5C-2841-26FE-6BCB-054E7D0A9786}"/>
                </a:ext>
              </a:extLst>
            </p:cNvPr>
            <p:cNvSpPr/>
            <p:nvPr/>
          </p:nvSpPr>
          <p:spPr>
            <a:xfrm>
              <a:off x="193529" y="4394973"/>
              <a:ext cx="3348000" cy="1440000"/>
            </a:xfrm>
            <a:prstGeom prst="homePlate">
              <a:avLst/>
            </a:prstGeom>
            <a:solidFill>
              <a:srgbClr val="FFC9D2">
                <a:alpha val="3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9EB0126-F9E7-46F7-38F0-619D6BC40296}"/>
                </a:ext>
              </a:extLst>
            </p:cNvPr>
            <p:cNvSpPr txBox="1"/>
            <p:nvPr/>
          </p:nvSpPr>
          <p:spPr>
            <a:xfrm>
              <a:off x="236010" y="4409218"/>
              <a:ext cx="1964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STEP1</a:t>
              </a:r>
              <a:endPara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1AF1D66-6A48-52DA-87AC-74DFB7A4A104}"/>
                </a:ext>
              </a:extLst>
            </p:cNvPr>
            <p:cNvSpPr txBox="1"/>
            <p:nvPr/>
          </p:nvSpPr>
          <p:spPr>
            <a:xfrm>
              <a:off x="193529" y="4832247"/>
              <a:ext cx="2670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背中から光を当て、</a:t>
              </a:r>
              <a:endParaRPr kumimoji="1" lang="en-US" altLang="ja-JP" dirty="0"/>
            </a:p>
            <a:p>
              <a:r>
                <a:rPr kumimoji="1" lang="ja-JP" altLang="en-US" dirty="0"/>
                <a:t>背中に流れてしまったお肉をバストへ</a:t>
              </a:r>
              <a:r>
                <a:rPr kumimoji="1" lang="en-US" altLang="ja-JP" dirty="0"/>
                <a:t>…</a:t>
              </a:r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9617743-1982-8867-76D4-37300913A490}"/>
              </a:ext>
            </a:extLst>
          </p:cNvPr>
          <p:cNvGrpSpPr/>
          <p:nvPr/>
        </p:nvGrpSpPr>
        <p:grpSpPr>
          <a:xfrm>
            <a:off x="3644941" y="4938927"/>
            <a:ext cx="3380855" cy="1440000"/>
            <a:chOff x="3639051" y="4390370"/>
            <a:chExt cx="3380855" cy="1440000"/>
          </a:xfrm>
        </p:grpSpPr>
        <p:sp>
          <p:nvSpPr>
            <p:cNvPr id="24" name="矢印: 五方向 23">
              <a:extLst>
                <a:ext uri="{FF2B5EF4-FFF2-40B4-BE49-F238E27FC236}">
                  <a16:creationId xmlns:a16="http://schemas.microsoft.com/office/drawing/2014/main" id="{FEBE97D3-E8E6-ED51-7FE9-684B2F3B99B4}"/>
                </a:ext>
              </a:extLst>
            </p:cNvPr>
            <p:cNvSpPr/>
            <p:nvPr/>
          </p:nvSpPr>
          <p:spPr>
            <a:xfrm>
              <a:off x="3671906" y="4390370"/>
              <a:ext cx="3348000" cy="1440000"/>
            </a:xfrm>
            <a:prstGeom prst="homePlate">
              <a:avLst/>
            </a:prstGeom>
            <a:solidFill>
              <a:srgbClr val="FFC9D2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D44A6B8-393F-615F-DC7A-6962BF2C2B39}"/>
                </a:ext>
              </a:extLst>
            </p:cNvPr>
            <p:cNvSpPr txBox="1"/>
            <p:nvPr/>
          </p:nvSpPr>
          <p:spPr>
            <a:xfrm>
              <a:off x="3639051" y="4400841"/>
              <a:ext cx="1964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STEP2</a:t>
              </a:r>
              <a:endPara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1AD8056-6AF5-06FE-8A87-358ECE875DB2}"/>
                </a:ext>
              </a:extLst>
            </p:cNvPr>
            <p:cNvSpPr txBox="1"/>
            <p:nvPr/>
          </p:nvSpPr>
          <p:spPr>
            <a:xfrm>
              <a:off x="3671906" y="4838606"/>
              <a:ext cx="2778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バストに直接光を当ててふっくらとハリのある</a:t>
              </a:r>
              <a:endParaRPr kumimoji="1" lang="en-US" altLang="ja-JP" dirty="0"/>
            </a:p>
            <a:p>
              <a:r>
                <a:rPr kumimoji="1" lang="ja-JP" altLang="en-US" dirty="0"/>
                <a:t>バストにリメイキング！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D2B321-9744-58A5-CFA9-B8B983EE67A8}"/>
              </a:ext>
            </a:extLst>
          </p:cNvPr>
          <p:cNvSpPr txBox="1"/>
          <p:nvPr/>
        </p:nvSpPr>
        <p:spPr>
          <a:xfrm>
            <a:off x="563780" y="374625"/>
            <a:ext cx="572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産後の自分のケアに時間がかけられない時のご褒美に</a:t>
            </a:r>
            <a:r>
              <a:rPr kumimoji="1" lang="en-US" altLang="ja-JP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608BBC-7B51-6BE3-BCCA-250ECB1B4BD9}"/>
              </a:ext>
            </a:extLst>
          </p:cNvPr>
          <p:cNvSpPr txBox="1"/>
          <p:nvPr/>
        </p:nvSpPr>
        <p:spPr>
          <a:xfrm>
            <a:off x="600352" y="697791"/>
            <a:ext cx="549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b="1" dirty="0">
                <a:gradFill flip="none" rotWithShape="1">
                  <a:gsLst>
                    <a:gs pos="0">
                      <a:srgbClr val="9E8B50">
                        <a:shade val="30000"/>
                        <a:satMod val="115000"/>
                      </a:srgbClr>
                    </a:gs>
                    <a:gs pos="50000">
                      <a:srgbClr val="9E8B50">
                        <a:shade val="67500"/>
                        <a:satMod val="115000"/>
                      </a:srgbClr>
                    </a:gs>
                    <a:gs pos="100000">
                      <a:srgbClr val="9E8B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極上光バストケア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B984B78-6111-3112-886C-DB57306ECFEA}"/>
              </a:ext>
            </a:extLst>
          </p:cNvPr>
          <p:cNvSpPr/>
          <p:nvPr/>
        </p:nvSpPr>
        <p:spPr>
          <a:xfrm>
            <a:off x="372159" y="2898494"/>
            <a:ext cx="3052800" cy="1008000"/>
          </a:xfrm>
          <a:prstGeom prst="roundRect">
            <a:avLst/>
          </a:prstGeom>
          <a:solidFill>
            <a:srgbClr val="D6909D"/>
          </a:solidFill>
          <a:ln>
            <a:solidFill>
              <a:srgbClr val="D69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垂れてしまったバストを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元の位置に！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F7698F4-7F1D-BAE6-BDB7-F7A7E8BD4B01}"/>
              </a:ext>
            </a:extLst>
          </p:cNvPr>
          <p:cNvSpPr/>
          <p:nvPr/>
        </p:nvSpPr>
        <p:spPr>
          <a:xfrm>
            <a:off x="3601148" y="1721228"/>
            <a:ext cx="3052800" cy="1008000"/>
          </a:xfrm>
          <a:prstGeom prst="roundRect">
            <a:avLst/>
          </a:prstGeom>
          <a:solidFill>
            <a:srgbClr val="D6909D"/>
          </a:solidFill>
          <a:ln>
            <a:solidFill>
              <a:srgbClr val="D69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デコルテ周りを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ふっくらさせてハリ</a:t>
            </a:r>
            <a:r>
              <a:rPr kumimoji="1" lang="en-US" altLang="ja-JP" b="1" dirty="0"/>
              <a:t>UP</a:t>
            </a:r>
            <a:endParaRPr kumimoji="1" lang="ja-JP" altLang="en-US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05A0DF8-8001-CE1B-1ECA-7C804A76F359}"/>
              </a:ext>
            </a:extLst>
          </p:cNvPr>
          <p:cNvSpPr/>
          <p:nvPr/>
        </p:nvSpPr>
        <p:spPr>
          <a:xfrm>
            <a:off x="372159" y="1719785"/>
            <a:ext cx="3054096" cy="1008000"/>
          </a:xfrm>
          <a:prstGeom prst="roundRect">
            <a:avLst/>
          </a:prstGeom>
          <a:solidFill>
            <a:srgbClr val="D6909D"/>
          </a:solidFill>
          <a:ln>
            <a:solidFill>
              <a:srgbClr val="D69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しぼんだバストを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ボリューミーに</a:t>
            </a:r>
          </a:p>
        </p:txBody>
      </p:sp>
      <p:pic>
        <p:nvPicPr>
          <p:cNvPr id="12" name="図 11" descr="人の足&#10;&#10;自動的に生成された説明">
            <a:extLst>
              <a:ext uri="{FF2B5EF4-FFF2-40B4-BE49-F238E27FC236}">
                <a16:creationId xmlns:a16="http://schemas.microsoft.com/office/drawing/2014/main" id="{0B81AD6C-90B6-A768-24DD-FB8540346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96" y="697791"/>
            <a:ext cx="3240000" cy="3240000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532EC02-D4E6-3267-55D6-C25647D24AEA}"/>
              </a:ext>
            </a:extLst>
          </p:cNvPr>
          <p:cNvSpPr/>
          <p:nvPr/>
        </p:nvSpPr>
        <p:spPr>
          <a:xfrm>
            <a:off x="3599852" y="2898494"/>
            <a:ext cx="3052800" cy="1008000"/>
          </a:xfrm>
          <a:prstGeom prst="roundRect">
            <a:avLst/>
          </a:prstGeom>
          <a:solidFill>
            <a:srgbClr val="D6909D"/>
          </a:solidFill>
          <a:ln>
            <a:solidFill>
              <a:srgbClr val="D690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下着の上に乗った贅肉を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スッキリさせる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F9D5300-688D-C6B4-51DD-37A2E17A911A}"/>
              </a:ext>
            </a:extLst>
          </p:cNvPr>
          <p:cNvGrpSpPr/>
          <p:nvPr/>
        </p:nvGrpSpPr>
        <p:grpSpPr>
          <a:xfrm>
            <a:off x="7119254" y="4958615"/>
            <a:ext cx="3348000" cy="1440000"/>
            <a:chOff x="7107803" y="4390370"/>
            <a:chExt cx="3348000" cy="1440000"/>
          </a:xfrm>
        </p:grpSpPr>
        <p:sp>
          <p:nvSpPr>
            <p:cNvPr id="25" name="矢印: 五方向 24">
              <a:extLst>
                <a:ext uri="{FF2B5EF4-FFF2-40B4-BE49-F238E27FC236}">
                  <a16:creationId xmlns:a16="http://schemas.microsoft.com/office/drawing/2014/main" id="{45487072-2305-9CAF-8E86-66A55421334F}"/>
                </a:ext>
              </a:extLst>
            </p:cNvPr>
            <p:cNvSpPr/>
            <p:nvPr/>
          </p:nvSpPr>
          <p:spPr>
            <a:xfrm>
              <a:off x="7107803" y="4390370"/>
              <a:ext cx="3348000" cy="1440000"/>
            </a:xfrm>
            <a:prstGeom prst="homePlate">
              <a:avLst/>
            </a:prstGeom>
            <a:solidFill>
              <a:srgbClr val="FFC9D2">
                <a:alpha val="7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B4F5B7A-54AD-827A-150E-8197B155B0E3}"/>
                </a:ext>
              </a:extLst>
            </p:cNvPr>
            <p:cNvSpPr txBox="1"/>
            <p:nvPr/>
          </p:nvSpPr>
          <p:spPr>
            <a:xfrm>
              <a:off x="7127574" y="4400841"/>
              <a:ext cx="1964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STEP3</a:t>
              </a:r>
              <a:endPara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6118029-902E-967E-5EA9-6DF72BC48FFC}"/>
                </a:ext>
              </a:extLst>
            </p:cNvPr>
            <p:cNvSpPr txBox="1"/>
            <p:nvPr/>
          </p:nvSpPr>
          <p:spPr>
            <a:xfrm>
              <a:off x="7127574" y="4816954"/>
              <a:ext cx="3032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ハリと弾力を更に</a:t>
              </a:r>
              <a:r>
                <a:rPr kumimoji="1" lang="en-US" altLang="ja-JP" dirty="0"/>
                <a:t>UP</a:t>
              </a:r>
              <a:r>
                <a:rPr kumimoji="1" lang="ja-JP" altLang="en-US" dirty="0"/>
                <a:t>させるバストケアクリームで</a:t>
              </a:r>
              <a:endParaRPr kumimoji="1" lang="en-US" altLang="ja-JP" dirty="0"/>
            </a:p>
            <a:p>
              <a:r>
                <a:rPr kumimoji="1" lang="ja-JP" altLang="en-US" dirty="0"/>
                <a:t>仕上げる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6AF7B8D-EF33-D125-0B1D-8F6BC5443829}"/>
              </a:ext>
            </a:extLst>
          </p:cNvPr>
          <p:cNvSpPr txBox="1"/>
          <p:nvPr/>
        </p:nvSpPr>
        <p:spPr>
          <a:xfrm>
            <a:off x="822517" y="6326922"/>
            <a:ext cx="963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￥８</a:t>
            </a:r>
            <a:r>
              <a:rPr kumimoji="1" lang="en-US" altLang="ja-JP" sz="4400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,</a:t>
            </a:r>
            <a:r>
              <a:rPr kumimoji="1" lang="ja-JP" altLang="en-US" sz="4400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８００</a:t>
            </a:r>
            <a:r>
              <a:rPr kumimoji="1" lang="ja-JP" altLang="en-US" sz="3600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（税込）</a:t>
            </a:r>
            <a:r>
              <a:rPr kumimoji="1" lang="ja-JP" altLang="en-US" sz="4400" b="1" dirty="0">
                <a:solidFill>
                  <a:srgbClr val="9E8B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→</a:t>
            </a:r>
            <a:r>
              <a:rPr kumimoji="1" lang="ja-JP" altLang="en-US" sz="4400" b="1" dirty="0">
                <a:solidFill>
                  <a:srgbClr val="D6909D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キャンペーン価格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C547D3D-FA2D-BF30-E38E-F9497511C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66" y="5678615"/>
            <a:ext cx="780926" cy="1666977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4AC7538-03BA-7CDE-27D7-A56207C0B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2" y="1860277"/>
            <a:ext cx="2071961" cy="20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 descr="座る, 車, テーブル, 項目 が含まれている画像&#10;&#10;自動的に生成された説明">
            <a:extLst>
              <a:ext uri="{FF2B5EF4-FFF2-40B4-BE49-F238E27FC236}">
                <a16:creationId xmlns:a16="http://schemas.microsoft.com/office/drawing/2014/main" id="{46311D2F-F874-E24D-825C-B93121BABA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2" y="3600458"/>
            <a:ext cx="2531216" cy="21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99</Words>
  <Application>Microsoft Office PowerPoint</Application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萌里</dc:creator>
  <cp:lastModifiedBy>山城 賢</cp:lastModifiedBy>
  <cp:revision>10</cp:revision>
  <dcterms:created xsi:type="dcterms:W3CDTF">2022-08-17T03:52:02Z</dcterms:created>
  <dcterms:modified xsi:type="dcterms:W3CDTF">2022-08-30T09:40:10Z</dcterms:modified>
</cp:coreProperties>
</file>