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09D"/>
    <a:srgbClr val="FFC9D2"/>
    <a:srgbClr val="9E8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17" autoAdjust="0"/>
  </p:normalViewPr>
  <p:slideViewPr>
    <p:cSldViewPr snapToGrid="0">
      <p:cViewPr varScale="1">
        <p:scale>
          <a:sx n="53" d="100"/>
          <a:sy n="53" d="100"/>
        </p:scale>
        <p:origin x="13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703FF-35CF-46D6-BA26-4D1EA3D80012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F0A44-57E1-407B-B6F2-BE782156CD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6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02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0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8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5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5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75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76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89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9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04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015F3-9FEF-4FB1-A460-840BB903B820}" type="datetimeFigureOut">
              <a:rPr kumimoji="1" lang="ja-JP" altLang="en-US" smtClean="0"/>
              <a:t>2024/6/18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FEC2-D3F1-4174-8134-5E6DF1CD15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ポーズをとる女性&#10;&#10;自動的に生成された説明">
            <a:extLst>
              <a:ext uri="{FF2B5EF4-FFF2-40B4-BE49-F238E27FC236}">
                <a16:creationId xmlns:a16="http://schemas.microsoft.com/office/drawing/2014/main" id="{857EE2F4-E257-E1CC-BFCF-FD6C8676D4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4" cy="755967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8BE10B2-A8F9-7FCE-F50D-8896A158AA03}"/>
              </a:ext>
            </a:extLst>
          </p:cNvPr>
          <p:cNvSpPr/>
          <p:nvPr/>
        </p:nvSpPr>
        <p:spPr>
          <a:xfrm>
            <a:off x="162125" y="118753"/>
            <a:ext cx="10367563" cy="7315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CA317A-BA41-5557-03ED-D522E5D8F32B}"/>
              </a:ext>
            </a:extLst>
          </p:cNvPr>
          <p:cNvSpPr/>
          <p:nvPr/>
        </p:nvSpPr>
        <p:spPr>
          <a:xfrm>
            <a:off x="5253540" y="331817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0509257-15C9-CF42-2151-1ECAAE705670}"/>
              </a:ext>
            </a:extLst>
          </p:cNvPr>
          <p:cNvSpPr/>
          <p:nvPr/>
        </p:nvSpPr>
        <p:spPr>
          <a:xfrm>
            <a:off x="582190" y="963303"/>
            <a:ext cx="63401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dirty="0">
                <a:ln w="0"/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極上光バストケア</a:t>
            </a:r>
            <a:endParaRPr lang="ja-JP" altLang="en-US" sz="6000" b="0" cap="none" spc="0" dirty="0">
              <a:ln w="0"/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504BBD-81E5-37D2-B928-7A2182C8A1FB}"/>
              </a:ext>
            </a:extLst>
          </p:cNvPr>
          <p:cNvSpPr txBox="1"/>
          <p:nvPr/>
        </p:nvSpPr>
        <p:spPr>
          <a:xfrm>
            <a:off x="1533839" y="2385965"/>
            <a:ext cx="619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美肌光照射</a:t>
            </a:r>
            <a:r>
              <a:rPr kumimoji="1"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高濃度炭酸パック</a:t>
            </a:r>
            <a:r>
              <a:rPr kumimoji="1" lang="en-US" altLang="ja-JP" dirty="0">
                <a:latin typeface="HGS明朝E" panose="02020900000000000000" pitchFamily="18" charset="-128"/>
                <a:ea typeface="HGS明朝E" panose="02020900000000000000" pitchFamily="18" charset="-128"/>
              </a:rPr>
              <a:t>×</a:t>
            </a:r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バスト専用クリーム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9263530-B4F3-9754-A208-BC51A38E9E6D}"/>
              </a:ext>
            </a:extLst>
          </p:cNvPr>
          <p:cNvGrpSpPr/>
          <p:nvPr/>
        </p:nvGrpSpPr>
        <p:grpSpPr>
          <a:xfrm>
            <a:off x="558442" y="2168841"/>
            <a:ext cx="1106692" cy="923330"/>
            <a:chOff x="78606" y="2423558"/>
            <a:chExt cx="1266835" cy="1065829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073F2210-048E-5782-0C41-227E125B8E57}"/>
                </a:ext>
              </a:extLst>
            </p:cNvPr>
            <p:cNvSpPr/>
            <p:nvPr/>
          </p:nvSpPr>
          <p:spPr>
            <a:xfrm>
              <a:off x="105791" y="2423558"/>
              <a:ext cx="1111455" cy="1065829"/>
            </a:xfrm>
            <a:prstGeom prst="ellipse">
              <a:avLst/>
            </a:prstGeom>
            <a:solidFill>
              <a:srgbClr val="7F6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7F60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C43C8337-D5EE-9869-BBB9-C13FDD9D86CF}"/>
                </a:ext>
              </a:extLst>
            </p:cNvPr>
            <p:cNvSpPr txBox="1"/>
            <p:nvPr/>
          </p:nvSpPr>
          <p:spPr>
            <a:xfrm>
              <a:off x="78606" y="2778909"/>
              <a:ext cx="1266835" cy="319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#THR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方式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C0435DF-1162-B0FB-CBB7-3B5B4D8FDF5F}"/>
              </a:ext>
            </a:extLst>
          </p:cNvPr>
          <p:cNvSpPr txBox="1"/>
          <p:nvPr/>
        </p:nvSpPr>
        <p:spPr>
          <a:xfrm>
            <a:off x="896402" y="5930525"/>
            <a:ext cx="963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￥１</a:t>
            </a:r>
            <a:r>
              <a:rPr kumimoji="1" lang="en-US" altLang="ja-JP" sz="4400" b="1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1,0</a:t>
            </a:r>
            <a:r>
              <a:rPr kumimoji="1" lang="ja-JP" altLang="en-US" sz="4400" b="1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００</a:t>
            </a:r>
            <a:r>
              <a:rPr kumimoji="1" lang="ja-JP" altLang="en-US" sz="3600" b="1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（税込）</a:t>
            </a:r>
            <a:r>
              <a:rPr kumimoji="1" lang="ja-JP" altLang="en-US" sz="4400" b="1" dirty="0">
                <a:solidFill>
                  <a:schemeClr val="bg2">
                    <a:lumMod val="25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→　</a:t>
            </a:r>
            <a:r>
              <a:rPr kumimoji="1" lang="ja-JP" altLang="en-US" sz="4400" b="1" dirty="0">
                <a:solidFill>
                  <a:schemeClr val="accent4">
                    <a:lumMod val="50000"/>
                  </a:schemeClr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キャンペーン価格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4F589BE-AC2B-4886-4276-D3DD513AD974}"/>
              </a:ext>
            </a:extLst>
          </p:cNvPr>
          <p:cNvGrpSpPr/>
          <p:nvPr/>
        </p:nvGrpSpPr>
        <p:grpSpPr>
          <a:xfrm>
            <a:off x="364685" y="4065349"/>
            <a:ext cx="2826747" cy="1166349"/>
            <a:chOff x="988334" y="5545777"/>
            <a:chExt cx="3117764" cy="1239222"/>
          </a:xfrm>
        </p:grpSpPr>
        <p:sp>
          <p:nvSpPr>
            <p:cNvPr id="24" name="矢印: 五方向 23">
              <a:extLst>
                <a:ext uri="{FF2B5EF4-FFF2-40B4-BE49-F238E27FC236}">
                  <a16:creationId xmlns:a16="http://schemas.microsoft.com/office/drawing/2014/main" id="{E330DB66-CBF3-90FC-DF5C-E7B9C059043E}"/>
                </a:ext>
              </a:extLst>
            </p:cNvPr>
            <p:cNvSpPr/>
            <p:nvPr/>
          </p:nvSpPr>
          <p:spPr>
            <a:xfrm>
              <a:off x="988334" y="5545777"/>
              <a:ext cx="2612571" cy="1239222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B9BE420-94FA-980D-3250-0F494C9D4C3F}"/>
                </a:ext>
              </a:extLst>
            </p:cNvPr>
            <p:cNvSpPr txBox="1"/>
            <p:nvPr/>
          </p:nvSpPr>
          <p:spPr>
            <a:xfrm>
              <a:off x="1493527" y="6161447"/>
              <a:ext cx="2612571" cy="45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肌にハリを与え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リンパを促進</a:t>
              </a:r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E665D0F-19CA-1FE3-8563-B6F068B1A530}"/>
              </a:ext>
            </a:extLst>
          </p:cNvPr>
          <p:cNvGrpSpPr/>
          <p:nvPr/>
        </p:nvGrpSpPr>
        <p:grpSpPr>
          <a:xfrm>
            <a:off x="2788208" y="4061120"/>
            <a:ext cx="2610505" cy="1166349"/>
            <a:chOff x="1004479" y="5531470"/>
            <a:chExt cx="2710545" cy="1239222"/>
          </a:xfrm>
        </p:grpSpPr>
        <p:sp>
          <p:nvSpPr>
            <p:cNvPr id="27" name="矢印: 五方向 26">
              <a:extLst>
                <a:ext uri="{FF2B5EF4-FFF2-40B4-BE49-F238E27FC236}">
                  <a16:creationId xmlns:a16="http://schemas.microsoft.com/office/drawing/2014/main" id="{919253AD-D97C-FC70-96FE-F0A59DD61024}"/>
                </a:ext>
              </a:extLst>
            </p:cNvPr>
            <p:cNvSpPr/>
            <p:nvPr/>
          </p:nvSpPr>
          <p:spPr>
            <a:xfrm>
              <a:off x="1004479" y="5531470"/>
              <a:ext cx="2612572" cy="1239222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EE0B5530-C14C-11C7-3EB7-5E1DA5B64011}"/>
                </a:ext>
              </a:extLst>
            </p:cNvPr>
            <p:cNvSpPr txBox="1"/>
            <p:nvPr/>
          </p:nvSpPr>
          <p:spPr>
            <a:xfrm>
              <a:off x="1102453" y="5633777"/>
              <a:ext cx="2612571" cy="39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高濃度炭酸パック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64A5B10-ED07-F513-AF83-9BCF24B7DE8C}"/>
              </a:ext>
            </a:extLst>
          </p:cNvPr>
          <p:cNvGrpSpPr/>
          <p:nvPr/>
        </p:nvGrpSpPr>
        <p:grpSpPr>
          <a:xfrm>
            <a:off x="5379177" y="4044866"/>
            <a:ext cx="2533834" cy="1166349"/>
            <a:chOff x="988334" y="5545777"/>
            <a:chExt cx="2732720" cy="1239222"/>
          </a:xfrm>
        </p:grpSpPr>
        <p:sp>
          <p:nvSpPr>
            <p:cNvPr id="30" name="矢印: 五方向 29">
              <a:extLst>
                <a:ext uri="{FF2B5EF4-FFF2-40B4-BE49-F238E27FC236}">
                  <a16:creationId xmlns:a16="http://schemas.microsoft.com/office/drawing/2014/main" id="{1530A54F-06EF-1BED-2E1B-7FDB4D2C7EB3}"/>
                </a:ext>
              </a:extLst>
            </p:cNvPr>
            <p:cNvSpPr/>
            <p:nvPr/>
          </p:nvSpPr>
          <p:spPr>
            <a:xfrm>
              <a:off x="988334" y="5545777"/>
              <a:ext cx="2612571" cy="1239222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7D5F5C3-2606-EF8E-BE1B-FBC241937E6D}"/>
                </a:ext>
              </a:extLst>
            </p:cNvPr>
            <p:cNvSpPr txBox="1"/>
            <p:nvPr/>
          </p:nvSpPr>
          <p:spPr>
            <a:xfrm>
              <a:off x="1108483" y="5980721"/>
              <a:ext cx="2612571" cy="39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b="1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986716B-1F3F-0CA2-8A04-1DF765121A71}"/>
              </a:ext>
            </a:extLst>
          </p:cNvPr>
          <p:cNvGrpSpPr/>
          <p:nvPr/>
        </p:nvGrpSpPr>
        <p:grpSpPr>
          <a:xfrm>
            <a:off x="7805586" y="4061121"/>
            <a:ext cx="2510143" cy="1166349"/>
            <a:chOff x="950549" y="5545777"/>
            <a:chExt cx="2650356" cy="1239222"/>
          </a:xfrm>
        </p:grpSpPr>
        <p:sp>
          <p:nvSpPr>
            <p:cNvPr id="33" name="矢印: 五方向 32">
              <a:extLst>
                <a:ext uri="{FF2B5EF4-FFF2-40B4-BE49-F238E27FC236}">
                  <a16:creationId xmlns:a16="http://schemas.microsoft.com/office/drawing/2014/main" id="{D62C00B3-F075-9FA6-05AE-00EFFDB90BC2}"/>
                </a:ext>
              </a:extLst>
            </p:cNvPr>
            <p:cNvSpPr/>
            <p:nvPr/>
          </p:nvSpPr>
          <p:spPr>
            <a:xfrm>
              <a:off x="988334" y="5545777"/>
              <a:ext cx="2612571" cy="1239222"/>
            </a:xfrm>
            <a:prstGeom prst="homePlate">
              <a:avLst/>
            </a:prstGeom>
            <a:solidFill>
              <a:schemeClr val="tx1">
                <a:lumMod val="95000"/>
                <a:lumOff val="5000"/>
                <a:alpha val="3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A64095C2-DDCC-3322-33BF-376A63180AC8}"/>
                </a:ext>
              </a:extLst>
            </p:cNvPr>
            <p:cNvSpPr txBox="1"/>
            <p:nvPr/>
          </p:nvSpPr>
          <p:spPr>
            <a:xfrm>
              <a:off x="950549" y="5675769"/>
              <a:ext cx="2612572" cy="39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/>
                <a:t>バスト専用クリーム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BE35268-46EB-B3CF-9ED6-C5F59AA0A956}"/>
              </a:ext>
            </a:extLst>
          </p:cNvPr>
          <p:cNvSpPr txBox="1"/>
          <p:nvPr/>
        </p:nvSpPr>
        <p:spPr>
          <a:xfrm>
            <a:off x="26026" y="4161895"/>
            <a:ext cx="2503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美肌光照射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FBF34CA-5CDF-0705-1B77-8691ADC69D9D}"/>
              </a:ext>
            </a:extLst>
          </p:cNvPr>
          <p:cNvSpPr txBox="1"/>
          <p:nvPr/>
        </p:nvSpPr>
        <p:spPr>
          <a:xfrm>
            <a:off x="129762" y="171696"/>
            <a:ext cx="742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明朝E" panose="02020900000000000000" pitchFamily="18" charset="-128"/>
                <a:ea typeface="HGS明朝E" panose="02020900000000000000" pitchFamily="18" charset="-128"/>
              </a:rPr>
              <a:t>背中もバストも“見せたい美しいお肌”を叶えたいあなたへ、、、</a:t>
            </a:r>
          </a:p>
        </p:txBody>
      </p:sp>
      <p:pic>
        <p:nvPicPr>
          <p:cNvPr id="21" name="図 20" descr="座る, 車, テーブル, 項目 が含まれている画像&#10;&#10;自動的に生成された説明">
            <a:extLst>
              <a:ext uri="{FF2B5EF4-FFF2-40B4-BE49-F238E27FC236}">
                <a16:creationId xmlns:a16="http://schemas.microsoft.com/office/drawing/2014/main" id="{98FDFDA2-C8F3-3224-E9EE-21CD205580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53">
            <a:off x="7769668" y="1379191"/>
            <a:ext cx="2287394" cy="1932541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4F23B87-911F-C8B1-1DC2-7CBDA534421B}"/>
              </a:ext>
            </a:extLst>
          </p:cNvPr>
          <p:cNvSpPr txBox="1"/>
          <p:nvPr/>
        </p:nvSpPr>
        <p:spPr>
          <a:xfrm>
            <a:off x="5144128" y="4157411"/>
            <a:ext cx="2503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美肌光照射</a:t>
            </a:r>
          </a:p>
        </p:txBody>
      </p:sp>
      <p:pic>
        <p:nvPicPr>
          <p:cNvPr id="41" name="図 40" descr="白黒の写真にテキストが書いてある紙&#10;&#10;中程度の精度で自動的に生成された説明">
            <a:extLst>
              <a:ext uri="{FF2B5EF4-FFF2-40B4-BE49-F238E27FC236}">
                <a16:creationId xmlns:a16="http://schemas.microsoft.com/office/drawing/2014/main" id="{0A6582DF-E885-F887-CA42-42CB6C287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604">
            <a:off x="4654327" y="3499731"/>
            <a:ext cx="958917" cy="122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38B8E14-DB57-9464-BE11-90761CF67D17}"/>
              </a:ext>
            </a:extLst>
          </p:cNvPr>
          <p:cNvGrpSpPr/>
          <p:nvPr/>
        </p:nvGrpSpPr>
        <p:grpSpPr>
          <a:xfrm>
            <a:off x="540989" y="4620195"/>
            <a:ext cx="1972491" cy="379591"/>
            <a:chOff x="588489" y="4620195"/>
            <a:chExt cx="1972491" cy="379591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BD0E8FE3-2963-A314-0907-1913FD6BCAC9}"/>
                </a:ext>
              </a:extLst>
            </p:cNvPr>
            <p:cNvSpPr txBox="1"/>
            <p:nvPr/>
          </p:nvSpPr>
          <p:spPr>
            <a:xfrm>
              <a:off x="588489" y="4630454"/>
              <a:ext cx="60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―</a:t>
              </a:r>
              <a:endParaRPr kumimoji="1" lang="ja-JP" altLang="en-US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ADEDEBB-A49C-6810-0C48-D1AF3C5CBD23}"/>
                </a:ext>
              </a:extLst>
            </p:cNvPr>
            <p:cNvSpPr txBox="1"/>
            <p:nvPr/>
          </p:nvSpPr>
          <p:spPr>
            <a:xfrm>
              <a:off x="1953164" y="4620195"/>
              <a:ext cx="60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―</a:t>
              </a:r>
              <a:endParaRPr kumimoji="1" lang="ja-JP" altLang="en-US" dirty="0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AD9C290-5011-2A4C-8DF6-9962F28BED67}"/>
              </a:ext>
            </a:extLst>
          </p:cNvPr>
          <p:cNvSpPr txBox="1"/>
          <p:nvPr/>
        </p:nvSpPr>
        <p:spPr>
          <a:xfrm>
            <a:off x="695364" y="4630454"/>
            <a:ext cx="60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0740112-201A-4350-E700-CE45FDBB83C9}"/>
              </a:ext>
            </a:extLst>
          </p:cNvPr>
          <p:cNvSpPr txBox="1"/>
          <p:nvPr/>
        </p:nvSpPr>
        <p:spPr>
          <a:xfrm>
            <a:off x="2949702" y="4616602"/>
            <a:ext cx="6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―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4FEFAD-0454-607A-65F4-86D3ADE8BCB6}"/>
              </a:ext>
            </a:extLst>
          </p:cNvPr>
          <p:cNvSpPr txBox="1"/>
          <p:nvPr/>
        </p:nvSpPr>
        <p:spPr>
          <a:xfrm>
            <a:off x="4445002" y="4606343"/>
            <a:ext cx="6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―</a:t>
            </a:r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5279E5F-EDD6-7A70-B977-C591CB3657E3}"/>
              </a:ext>
            </a:extLst>
          </p:cNvPr>
          <p:cNvSpPr txBox="1"/>
          <p:nvPr/>
        </p:nvSpPr>
        <p:spPr>
          <a:xfrm>
            <a:off x="2731587" y="4603691"/>
            <a:ext cx="2294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毛穴ケア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くすみにアプローチ</a:t>
            </a:r>
            <a:endParaRPr kumimoji="1" lang="en-US" altLang="ja-JP" sz="11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1E2EC85-B419-7E5C-B663-4D3188BDC7F7}"/>
              </a:ext>
            </a:extLst>
          </p:cNvPr>
          <p:cNvSpPr txBox="1"/>
          <p:nvPr/>
        </p:nvSpPr>
        <p:spPr>
          <a:xfrm>
            <a:off x="5411777" y="4630454"/>
            <a:ext cx="6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―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338ED09-E1FE-9DAC-294E-08F241C1C18D}"/>
              </a:ext>
            </a:extLst>
          </p:cNvPr>
          <p:cNvSpPr txBox="1"/>
          <p:nvPr/>
        </p:nvSpPr>
        <p:spPr>
          <a:xfrm>
            <a:off x="7144582" y="4620195"/>
            <a:ext cx="6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―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E0D61E3-CF97-B068-B5A8-4AB3529D2BDF}"/>
              </a:ext>
            </a:extLst>
          </p:cNvPr>
          <p:cNvSpPr txBox="1"/>
          <p:nvPr/>
        </p:nvSpPr>
        <p:spPr>
          <a:xfrm>
            <a:off x="5683880" y="4599252"/>
            <a:ext cx="2294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ふっくらとハリのある</a:t>
            </a:r>
            <a:endParaRPr kumimoji="1" lang="en-US" altLang="ja-JP" sz="1100" dirty="0"/>
          </a:p>
          <a:p>
            <a:r>
              <a:rPr kumimoji="1" lang="ja-JP" altLang="en-US" sz="1100" dirty="0"/>
              <a:t>バストにリメイキング</a:t>
            </a:r>
            <a:endParaRPr kumimoji="1" lang="en-US" altLang="ja-JP" sz="11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D74A3DF-01EE-AB0C-BC1F-15A06470FEE6}"/>
              </a:ext>
            </a:extLst>
          </p:cNvPr>
          <p:cNvSpPr txBox="1"/>
          <p:nvPr/>
        </p:nvSpPr>
        <p:spPr>
          <a:xfrm>
            <a:off x="7779204" y="4608121"/>
            <a:ext cx="2294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究極のバストクリームで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更なるハリ・弾力</a:t>
            </a:r>
            <a:r>
              <a:rPr kumimoji="1" lang="en-US" altLang="ja-JP" sz="1100" dirty="0"/>
              <a:t>UP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C38A96F-49B1-071C-8AFD-77BB0FDDB8F4}"/>
              </a:ext>
            </a:extLst>
          </p:cNvPr>
          <p:cNvSpPr txBox="1"/>
          <p:nvPr/>
        </p:nvSpPr>
        <p:spPr>
          <a:xfrm>
            <a:off x="7854210" y="4630357"/>
            <a:ext cx="6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―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6D65653-E1A9-D225-3DED-0B0736877C1D}"/>
              </a:ext>
            </a:extLst>
          </p:cNvPr>
          <p:cNvSpPr txBox="1"/>
          <p:nvPr/>
        </p:nvSpPr>
        <p:spPr>
          <a:xfrm>
            <a:off x="9622642" y="4620098"/>
            <a:ext cx="60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―</a:t>
            </a:r>
            <a:endParaRPr kumimoji="1" lang="ja-JP" altLang="en-US" dirty="0"/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A12B4C54-ED52-B6D8-5AD2-9AC158015871}"/>
              </a:ext>
            </a:extLst>
          </p:cNvPr>
          <p:cNvGrpSpPr/>
          <p:nvPr/>
        </p:nvGrpSpPr>
        <p:grpSpPr>
          <a:xfrm>
            <a:off x="540989" y="5321701"/>
            <a:ext cx="4184421" cy="333465"/>
            <a:chOff x="540989" y="5321701"/>
            <a:chExt cx="4184421" cy="333465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F4384D3-1A42-3154-1C9D-26874DE6CEEE}"/>
                </a:ext>
              </a:extLst>
            </p:cNvPr>
            <p:cNvCxnSpPr>
              <a:cxnSpLocks/>
            </p:cNvCxnSpPr>
            <p:nvPr/>
          </p:nvCxnSpPr>
          <p:spPr>
            <a:xfrm>
              <a:off x="540989" y="5321701"/>
              <a:ext cx="0" cy="20188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BF7BA9E-DBDD-82E3-D3FD-CF8E8A1C9410}"/>
                </a:ext>
              </a:extLst>
            </p:cNvPr>
            <p:cNvCxnSpPr>
              <a:cxnSpLocks/>
            </p:cNvCxnSpPr>
            <p:nvPr/>
          </p:nvCxnSpPr>
          <p:spPr>
            <a:xfrm>
              <a:off x="4725410" y="5321701"/>
              <a:ext cx="0" cy="2018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1F159FC-2B6F-373F-58B6-8CAD60650E59}"/>
                </a:ext>
              </a:extLst>
            </p:cNvPr>
            <p:cNvCxnSpPr>
              <a:cxnSpLocks/>
            </p:cNvCxnSpPr>
            <p:nvPr/>
          </p:nvCxnSpPr>
          <p:spPr>
            <a:xfrm>
              <a:off x="540989" y="5523582"/>
              <a:ext cx="156297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0174E454-6527-0AA0-F68E-6E4FC9638994}"/>
                </a:ext>
              </a:extLst>
            </p:cNvPr>
            <p:cNvCxnSpPr>
              <a:cxnSpLocks/>
            </p:cNvCxnSpPr>
            <p:nvPr/>
          </p:nvCxnSpPr>
          <p:spPr>
            <a:xfrm>
              <a:off x="3077633" y="5523582"/>
              <a:ext cx="164206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68207BD1-DC97-056B-3642-9850779C17F8}"/>
                </a:ext>
              </a:extLst>
            </p:cNvPr>
            <p:cNvSpPr txBox="1"/>
            <p:nvPr/>
          </p:nvSpPr>
          <p:spPr>
            <a:xfrm>
              <a:off x="2295097" y="5378167"/>
              <a:ext cx="786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spc="300" dirty="0">
                  <a:solidFill>
                    <a:schemeClr val="bg2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背中</a:t>
              </a: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3E8A43CD-A76B-7462-6393-1A9452A20D3F}"/>
              </a:ext>
            </a:extLst>
          </p:cNvPr>
          <p:cNvGrpSpPr/>
          <p:nvPr/>
        </p:nvGrpSpPr>
        <p:grpSpPr>
          <a:xfrm>
            <a:off x="5544604" y="5317761"/>
            <a:ext cx="4184421" cy="333465"/>
            <a:chOff x="540989" y="5321701"/>
            <a:chExt cx="4184421" cy="333465"/>
          </a:xfrm>
        </p:grpSpPr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08157648-658B-B1BA-27A6-1C4CD9C6B5AE}"/>
                </a:ext>
              </a:extLst>
            </p:cNvPr>
            <p:cNvCxnSpPr>
              <a:cxnSpLocks/>
            </p:cNvCxnSpPr>
            <p:nvPr/>
          </p:nvCxnSpPr>
          <p:spPr>
            <a:xfrm>
              <a:off x="540989" y="5321701"/>
              <a:ext cx="0" cy="201881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9BEAF926-D0A9-EE92-64F7-585B917D4420}"/>
                </a:ext>
              </a:extLst>
            </p:cNvPr>
            <p:cNvCxnSpPr>
              <a:cxnSpLocks/>
            </p:cNvCxnSpPr>
            <p:nvPr/>
          </p:nvCxnSpPr>
          <p:spPr>
            <a:xfrm>
              <a:off x="4725410" y="5321701"/>
              <a:ext cx="0" cy="20188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F4A4CAD5-EEF6-41AE-9FD3-C96E4670EF3B}"/>
                </a:ext>
              </a:extLst>
            </p:cNvPr>
            <p:cNvCxnSpPr>
              <a:cxnSpLocks/>
            </p:cNvCxnSpPr>
            <p:nvPr/>
          </p:nvCxnSpPr>
          <p:spPr>
            <a:xfrm>
              <a:off x="540989" y="5523582"/>
              <a:ext cx="1562978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FDE87B1E-91AA-6DF8-8179-84C9130AD054}"/>
                </a:ext>
              </a:extLst>
            </p:cNvPr>
            <p:cNvCxnSpPr>
              <a:cxnSpLocks/>
            </p:cNvCxnSpPr>
            <p:nvPr/>
          </p:nvCxnSpPr>
          <p:spPr>
            <a:xfrm>
              <a:off x="3077633" y="5523582"/>
              <a:ext cx="164206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A52E6831-F7AA-AF09-6374-4D2B3F564338}"/>
                </a:ext>
              </a:extLst>
            </p:cNvPr>
            <p:cNvSpPr txBox="1"/>
            <p:nvPr/>
          </p:nvSpPr>
          <p:spPr>
            <a:xfrm>
              <a:off x="2306972" y="5378167"/>
              <a:ext cx="786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spc="300" dirty="0">
                  <a:solidFill>
                    <a:schemeClr val="bg2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バスト</a:t>
              </a:r>
            </a:p>
          </p:txBody>
        </p:sp>
      </p:grpSp>
      <p:pic>
        <p:nvPicPr>
          <p:cNvPr id="13" name="図 12" descr="洗面道具, 屋内, 座る, カップ が含まれている画像&#10;&#10;自動的に生成された説明">
            <a:extLst>
              <a:ext uri="{FF2B5EF4-FFF2-40B4-BE49-F238E27FC236}">
                <a16:creationId xmlns:a16="http://schemas.microsoft.com/office/drawing/2014/main" id="{4601E19D-3DDC-D814-62C6-53C642F37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0939">
            <a:off x="9704082" y="4943917"/>
            <a:ext cx="541780" cy="108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9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91</Words>
  <Application>Microsoft Office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BIZ UDP明朝 Medium</vt:lpstr>
      <vt:lpstr>HGS創英角ｺﾞｼｯｸUB</vt:lpstr>
      <vt:lpstr>HGS明朝E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萌里</dc:creator>
  <cp:lastModifiedBy>【営業】  共有アカウント</cp:lastModifiedBy>
  <cp:revision>9</cp:revision>
  <dcterms:created xsi:type="dcterms:W3CDTF">2022-08-17T03:52:02Z</dcterms:created>
  <dcterms:modified xsi:type="dcterms:W3CDTF">2024-06-18T07:56:58Z</dcterms:modified>
</cp:coreProperties>
</file>