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906000" cy="6858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21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99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08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05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043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26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87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74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06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32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18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66D0-0B87-409F-AF9F-75F328951116}" type="datetimeFigureOut">
              <a:rPr kumimoji="1" lang="ja-JP" altLang="en-US" smtClean="0"/>
              <a:t>2022/8/31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4AB12-73C4-4896-A2A2-4B9EC4A613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69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51131E3-8AA6-0763-6C32-69DED4014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8" t="30514" r="20588" b="7394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E65F8B-99BC-4778-D73A-ADA0C3207246}"/>
              </a:ext>
            </a:extLst>
          </p:cNvPr>
          <p:cNvSpPr txBox="1"/>
          <p:nvPr/>
        </p:nvSpPr>
        <p:spPr>
          <a:xfrm rot="21000000">
            <a:off x="310657" y="835372"/>
            <a:ext cx="9180000" cy="19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500" b="1" spc="-150" dirty="0">
                <a:blipFill>
                  <a:blip r:embed="rId4"/>
                  <a:stretch>
                    <a:fillRect/>
                  </a:stretch>
                </a:blipFill>
              </a:rPr>
              <a:t>胸</a:t>
            </a:r>
            <a:r>
              <a:rPr lang="ja-JP" altLang="en-US" sz="9000" b="1" spc="-150" dirty="0">
                <a:blipFill>
                  <a:blip r:embed="rId4"/>
                  <a:stretch>
                    <a:fillRect/>
                  </a:stretch>
                </a:blipFill>
              </a:rPr>
              <a:t>を張</a:t>
            </a:r>
            <a:r>
              <a:rPr lang="ja-JP" altLang="en-US" sz="9000" b="1" spc="-300" dirty="0">
                <a:blipFill>
                  <a:blip r:embed="rId4"/>
                  <a:stretch>
                    <a:fillRect/>
                  </a:stretch>
                </a:blipFill>
              </a:rPr>
              <a:t>っ</a:t>
            </a:r>
            <a:r>
              <a:rPr lang="ja-JP" altLang="en-US" sz="9000" b="1" spc="-150" dirty="0">
                <a:blipFill>
                  <a:blip r:embed="rId4"/>
                  <a:stretch>
                    <a:fillRect/>
                  </a:stretch>
                </a:blipFill>
              </a:rPr>
              <a:t>ていけ</a:t>
            </a:r>
            <a:r>
              <a:rPr lang="ja-JP" altLang="en-US" sz="9600" b="1" spc="-150" dirty="0">
                <a:blipFill>
                  <a:blip r:embed="rId4"/>
                  <a:stretch>
                    <a:fillRect/>
                  </a:stretch>
                </a:blipFill>
              </a:rPr>
              <a:t>。</a:t>
            </a:r>
            <a:endParaRPr lang="en-US" altLang="ja-JP" sz="9600" b="1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FB726D-866B-BF62-EA6F-654EA62221DE}"/>
              </a:ext>
            </a:extLst>
          </p:cNvPr>
          <p:cNvSpPr txBox="1"/>
          <p:nvPr/>
        </p:nvSpPr>
        <p:spPr>
          <a:xfrm rot="21000000">
            <a:off x="208954" y="560278"/>
            <a:ext cx="7344000" cy="6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spc="-150" dirty="0"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男</a:t>
            </a:r>
            <a:r>
              <a:rPr lang="ja-JP" altLang="en-US" sz="2400" b="1" spc="-150" dirty="0"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も</a:t>
            </a:r>
            <a:r>
              <a:rPr lang="ja-JP" altLang="en-US" sz="3600" b="1" spc="-150" dirty="0"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バストアップ</a:t>
            </a:r>
            <a:r>
              <a:rPr lang="ja-JP" altLang="en-US" sz="2400" b="1" spc="-150" dirty="0"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で</a:t>
            </a:r>
            <a:r>
              <a:rPr lang="ja-JP" altLang="en-US" sz="3600" b="1" spc="-150" dirty="0"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着こなしアップ</a:t>
            </a:r>
            <a:r>
              <a:rPr lang="ja-JP" altLang="en-US" sz="3600" b="1" spc="-150" dirty="0">
                <a:blipFill>
                  <a:blip r:embed="rId4"/>
                  <a:stretch>
                    <a:fillRect/>
                  </a:stretch>
                </a:blipFill>
              </a:rPr>
              <a:t>！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174F2DE-326F-B18D-96A1-359F9AAB5FA9}"/>
              </a:ext>
            </a:extLst>
          </p:cNvPr>
          <p:cNvSpPr txBox="1"/>
          <p:nvPr/>
        </p:nvSpPr>
        <p:spPr>
          <a:xfrm>
            <a:off x="2169993" y="3056846"/>
            <a:ext cx="7524000" cy="468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ea"/>
              </a:rPr>
              <a:t>胸と背中を温めて胸筋をほぐす！ハリを出す！</a:t>
            </a:r>
          </a:p>
        </p:txBody>
      </p:sp>
      <p:sp>
        <p:nvSpPr>
          <p:cNvPr id="27" name="二等辺三角形 26">
            <a:extLst>
              <a:ext uri="{FF2B5EF4-FFF2-40B4-BE49-F238E27FC236}">
                <a16:creationId xmlns:a16="http://schemas.microsoft.com/office/drawing/2014/main" id="{1A48AE22-D5D1-FE0E-F540-BFAD8248B171}"/>
              </a:ext>
            </a:extLst>
          </p:cNvPr>
          <p:cNvSpPr/>
          <p:nvPr/>
        </p:nvSpPr>
        <p:spPr>
          <a:xfrm rot="10800000">
            <a:off x="5153177" y="3611099"/>
            <a:ext cx="1503809" cy="180000"/>
          </a:xfrm>
          <a:prstGeom prst="triangl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01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A7AB3E0-999C-0CA9-F4C8-88F0CF292853}"/>
              </a:ext>
            </a:extLst>
          </p:cNvPr>
          <p:cNvGrpSpPr/>
          <p:nvPr/>
        </p:nvGrpSpPr>
        <p:grpSpPr>
          <a:xfrm>
            <a:off x="5978149" y="3914160"/>
            <a:ext cx="1757691" cy="1008000"/>
            <a:chOff x="6052270" y="3955601"/>
            <a:chExt cx="1757691" cy="1008000"/>
          </a:xfrm>
        </p:grpSpPr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38FEF816-F2C9-F02A-2811-A3738575795D}"/>
                </a:ext>
              </a:extLst>
            </p:cNvPr>
            <p:cNvSpPr/>
            <p:nvPr/>
          </p:nvSpPr>
          <p:spPr>
            <a:xfrm>
              <a:off x="6052270" y="3955601"/>
              <a:ext cx="1757691" cy="1008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801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38F9788-F93D-4D26-F447-64A0FE5B81BE}"/>
                </a:ext>
              </a:extLst>
            </p:cNvPr>
            <p:cNvSpPr txBox="1">
              <a:spLocks/>
            </p:cNvSpPr>
            <p:nvPr/>
          </p:nvSpPr>
          <p:spPr>
            <a:xfrm>
              <a:off x="6125338" y="4271231"/>
              <a:ext cx="1611553" cy="3689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ja-JP" altLang="en-US" sz="16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シルエット作り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C0DC15F-8B46-B6B4-B57F-9E393344DF3C}"/>
              </a:ext>
            </a:extLst>
          </p:cNvPr>
          <p:cNvGrpSpPr/>
          <p:nvPr/>
        </p:nvGrpSpPr>
        <p:grpSpPr>
          <a:xfrm>
            <a:off x="7866373" y="3914160"/>
            <a:ext cx="1757691" cy="1008000"/>
            <a:chOff x="7866373" y="3955601"/>
            <a:chExt cx="1757691" cy="1008000"/>
          </a:xfrm>
        </p:grpSpPr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A510121F-5D2B-3655-C2D0-9F33C08BD7E0}"/>
                </a:ext>
              </a:extLst>
            </p:cNvPr>
            <p:cNvSpPr/>
            <p:nvPr/>
          </p:nvSpPr>
          <p:spPr>
            <a:xfrm>
              <a:off x="7866373" y="3955601"/>
              <a:ext cx="1757691" cy="1008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80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A84ABA6E-8C92-45ED-DBFA-3A3F62A46D80}"/>
                </a:ext>
              </a:extLst>
            </p:cNvPr>
            <p:cNvSpPr txBox="1"/>
            <p:nvPr/>
          </p:nvSpPr>
          <p:spPr>
            <a:xfrm>
              <a:off x="7939441" y="4271230"/>
              <a:ext cx="1611553" cy="36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  <a:latin typeface="+mn-ea"/>
                </a:rPr>
                <a:t>スタイルアップ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8713CAF-4898-E2A5-C4A3-55DB94D23A7C}"/>
              </a:ext>
            </a:extLst>
          </p:cNvPr>
          <p:cNvGrpSpPr/>
          <p:nvPr/>
        </p:nvGrpSpPr>
        <p:grpSpPr>
          <a:xfrm>
            <a:off x="2201701" y="3914160"/>
            <a:ext cx="1757691" cy="1008000"/>
            <a:chOff x="2424064" y="3955601"/>
            <a:chExt cx="1757691" cy="1008000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4DF3D43A-6BE2-CDCB-04F2-9AD3216DFC8B}"/>
                </a:ext>
              </a:extLst>
            </p:cNvPr>
            <p:cNvSpPr/>
            <p:nvPr/>
          </p:nvSpPr>
          <p:spPr>
            <a:xfrm>
              <a:off x="2424064" y="3955601"/>
              <a:ext cx="1757691" cy="1008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801" dirty="0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24742C2-CCA9-2B3D-9E05-ED49EC0241EF}"/>
                </a:ext>
              </a:extLst>
            </p:cNvPr>
            <p:cNvSpPr txBox="1"/>
            <p:nvPr/>
          </p:nvSpPr>
          <p:spPr>
            <a:xfrm>
              <a:off x="2801537" y="4271231"/>
              <a:ext cx="1002744" cy="36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  <a:latin typeface="+mn-ea"/>
                </a:rPr>
                <a:t>猫背改善</a:t>
              </a:r>
              <a:endParaRPr lang="en-US" altLang="ja-JP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212F6BD-05D2-4270-E73F-2C6D76D1B604}"/>
              </a:ext>
            </a:extLst>
          </p:cNvPr>
          <p:cNvGrpSpPr/>
          <p:nvPr/>
        </p:nvGrpSpPr>
        <p:grpSpPr>
          <a:xfrm>
            <a:off x="4089925" y="3910266"/>
            <a:ext cx="1757691" cy="1008000"/>
            <a:chOff x="4238167" y="3955601"/>
            <a:chExt cx="1757691" cy="1008000"/>
          </a:xfrm>
        </p:grpSpPr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840833AB-C323-7D5C-44AB-C1DB8C0D6FA9}"/>
                </a:ext>
              </a:extLst>
            </p:cNvPr>
            <p:cNvSpPr/>
            <p:nvPr/>
          </p:nvSpPr>
          <p:spPr>
            <a:xfrm>
              <a:off x="4238167" y="3955601"/>
              <a:ext cx="1757691" cy="1008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801" dirty="0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118ED45-C8BF-2E84-1E77-32026B72B4E1}"/>
                </a:ext>
              </a:extLst>
            </p:cNvPr>
            <p:cNvSpPr txBox="1"/>
            <p:nvPr/>
          </p:nvSpPr>
          <p:spPr>
            <a:xfrm>
              <a:off x="4506997" y="4271231"/>
              <a:ext cx="1217618" cy="36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  <a:latin typeface="+mn-ea"/>
                </a:rPr>
                <a:t>肩こり改善</a:t>
              </a:r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9AC7E28-0627-6BCA-3D74-3C5176C387CD}"/>
              </a:ext>
            </a:extLst>
          </p:cNvPr>
          <p:cNvSpPr txBox="1"/>
          <p:nvPr/>
        </p:nvSpPr>
        <p:spPr>
          <a:xfrm>
            <a:off x="2143081" y="4994165"/>
            <a:ext cx="7524000" cy="144000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spc="-150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メンズバストアップ</a:t>
            </a:r>
            <a:r>
              <a:rPr kumimoji="1" lang="ja-JP" altLang="en-US" sz="22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</a:t>
            </a:r>
            <a:r>
              <a:rPr kumimoji="1" lang="ja-JP" altLang="en-US" sz="26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￥</a:t>
            </a:r>
            <a:r>
              <a:rPr kumimoji="1" lang="en-US" altLang="ja-JP" sz="50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5</a:t>
            </a:r>
            <a:r>
              <a:rPr kumimoji="1" lang="en-US" altLang="ja-JP" sz="32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</a:t>
            </a:r>
            <a:r>
              <a:rPr kumimoji="1" lang="en-US" altLang="ja-JP" sz="50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500</a:t>
            </a:r>
            <a:r>
              <a:rPr kumimoji="1" lang="en-US" altLang="ja-JP" sz="14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(</a:t>
            </a:r>
            <a:r>
              <a:rPr kumimoji="1" lang="ja-JP" altLang="en-US" sz="14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税込</a:t>
            </a:r>
            <a:r>
              <a:rPr kumimoji="1" lang="en-US" altLang="ja-JP" sz="14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)</a:t>
            </a:r>
            <a:r>
              <a:rPr kumimoji="1" lang="ja-JP" altLang="en-US" sz="2400" b="1" dirty="0">
                <a:solidFill>
                  <a:schemeClr val="accent2"/>
                </a:solidFill>
                <a:effectLst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endParaRPr kumimoji="1" lang="en-US" altLang="ja-JP" sz="2400" b="1" dirty="0">
              <a:solidFill>
                <a:schemeClr val="accent2"/>
              </a:solidFill>
              <a:effectLst>
                <a:outerShdw blurRad="127000" dist="254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kumimoji="1" lang="ja-JP" altLang="en-US" sz="2000" b="1" dirty="0">
                <a:solidFill>
                  <a:schemeClr val="accent4"/>
                </a:solidFill>
                <a:effectLst>
                  <a:glow rad="63500">
                    <a:schemeClr val="tx1"/>
                  </a:glow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kumimoji="1" lang="ja-JP" altLang="en-US" sz="38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1270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今ならお得なキャンペーン価格！</a:t>
            </a:r>
            <a:endParaRPr kumimoji="1" lang="ja-JP" altLang="en-US" sz="3800" b="1" dirty="0">
              <a:solidFill>
                <a:schemeClr val="bg1"/>
              </a:solidFill>
              <a:effectLst>
                <a:glow rad="63500">
                  <a:schemeClr val="tx1"/>
                </a:glow>
                <a:outerShdw blurRad="127000" dist="25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図 6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6CF508D-CFD0-C190-FAEA-8A984970B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7" y="3151628"/>
            <a:ext cx="206267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48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45</Words>
  <Application>Microsoft Office PowerPoint</Application>
  <PresentationFormat>A4 210 x 297 mm</PresentationFormat>
  <Paragraphs>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悠翔</dc:creator>
  <cp:lastModifiedBy>山城 賢</cp:lastModifiedBy>
  <cp:revision>47</cp:revision>
  <cp:lastPrinted>2022-08-23T01:20:41Z</cp:lastPrinted>
  <dcterms:created xsi:type="dcterms:W3CDTF">2022-08-19T03:14:10Z</dcterms:created>
  <dcterms:modified xsi:type="dcterms:W3CDTF">2022-08-31T06:28:24Z</dcterms:modified>
</cp:coreProperties>
</file>