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83D"/>
    <a:srgbClr val="C3B2A8"/>
    <a:srgbClr val="D5C7BF"/>
    <a:srgbClr val="926B5A"/>
    <a:srgbClr val="4472C4"/>
    <a:srgbClr val="A7775B"/>
    <a:srgbClr val="CB8D6A"/>
    <a:srgbClr val="5E3F23"/>
    <a:srgbClr val="714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21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28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19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07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56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756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0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36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22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40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55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9B4B0-CC90-4740-87FF-C94AD0387FE4}" type="datetimeFigureOut">
              <a:rPr kumimoji="1" lang="ja-JP" altLang="en-US" smtClean="0"/>
              <a:t>2023/3/29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2DA7F-A296-4094-85DC-BA02040DC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5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C56A123-C6B6-8C26-BBCF-368D80699E0F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図 31" descr="背景パターン&#10;&#10;中程度の精度で自動的に生成された説明">
            <a:extLst>
              <a:ext uri="{FF2B5EF4-FFF2-40B4-BE49-F238E27FC236}">
                <a16:creationId xmlns:a16="http://schemas.microsoft.com/office/drawing/2014/main" id="{6DDB6E5E-CF97-7FA3-570E-179B3E2881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14" y="453000"/>
            <a:ext cx="6230772" cy="9000000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BDE39F7-C598-0E06-13B7-F8EEBECEF661}"/>
              </a:ext>
            </a:extLst>
          </p:cNvPr>
          <p:cNvSpPr txBox="1"/>
          <p:nvPr/>
        </p:nvSpPr>
        <p:spPr>
          <a:xfrm>
            <a:off x="889005" y="7538265"/>
            <a:ext cx="2664000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50"/>
              </a:spcBef>
              <a:spcAft>
                <a:spcPts val="150"/>
              </a:spcAft>
            </a:pPr>
            <a:r>
              <a:rPr kumimoji="1" lang="ja-JP" altLang="en-US" sz="1400" b="1" u="sng" spc="100" dirty="0">
                <a:latin typeface="+mn-ea"/>
              </a:rPr>
              <a:t>短時間高保湿</a:t>
            </a:r>
            <a:endParaRPr kumimoji="1" lang="en-US" altLang="ja-JP" sz="1400" b="1" u="sng" spc="100" dirty="0">
              <a:latin typeface="+mn-ea"/>
            </a:endParaRP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kumimoji="1" lang="ja-JP" altLang="en-US" sz="1400" b="1" u="sng" spc="100" dirty="0">
                <a:latin typeface="+mn-ea"/>
              </a:rPr>
              <a:t>脱毛効果大幅</a:t>
            </a:r>
            <a:r>
              <a:rPr kumimoji="1" lang="en-US" altLang="ja-JP" sz="1400" b="1" u="sng" spc="100" dirty="0">
                <a:latin typeface="+mn-ea"/>
              </a:rPr>
              <a:t>UP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kumimoji="1" lang="ja-JP" altLang="en-US" sz="1400" b="1" u="sng" spc="100" dirty="0">
                <a:latin typeface="+mn-ea"/>
              </a:rPr>
              <a:t>肌を整える。</a:t>
            </a:r>
            <a:endParaRPr kumimoji="1" lang="en-US" altLang="ja-JP" sz="1400" b="1" u="sng" spc="100" dirty="0">
              <a:latin typeface="+mn-ea"/>
            </a:endParaRP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kumimoji="1" lang="ja-JP" altLang="en-US" sz="1400" b="1" u="sng" spc="100" dirty="0">
                <a:latin typeface="+mn-ea"/>
              </a:rPr>
              <a:t>ビタミン</a:t>
            </a:r>
            <a:r>
              <a:rPr kumimoji="1" lang="en-US" altLang="ja-JP" sz="1400" b="1" u="sng" spc="100" dirty="0">
                <a:latin typeface="+mn-ea"/>
              </a:rPr>
              <a:t>C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kumimoji="1" lang="ja-JP" altLang="en-US" sz="1400" b="1" u="sng" spc="100" dirty="0">
                <a:latin typeface="+mn-ea"/>
              </a:rPr>
              <a:t>サラブレッドプラセンタ配合。</a:t>
            </a:r>
            <a:endParaRPr kumimoji="1" lang="en-US" altLang="ja-JP" sz="1400" b="1" u="sng" spc="100" dirty="0">
              <a:latin typeface="+mn-ea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73730ED-30B8-CE59-6084-B077545617E1}"/>
              </a:ext>
            </a:extLst>
          </p:cNvPr>
          <p:cNvSpPr txBox="1"/>
          <p:nvPr/>
        </p:nvSpPr>
        <p:spPr>
          <a:xfrm>
            <a:off x="889006" y="8853751"/>
            <a:ext cx="201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atin typeface="+mn-ea"/>
              </a:rPr>
              <a:t>4,400</a:t>
            </a:r>
            <a:r>
              <a:rPr kumimoji="1" lang="ja-JP" altLang="en-US" sz="1600" b="1" dirty="0">
                <a:latin typeface="+mn-ea"/>
              </a:rPr>
              <a:t>円</a:t>
            </a:r>
            <a:r>
              <a:rPr kumimoji="1" lang="en-US" altLang="ja-JP" sz="1600" b="1" dirty="0">
                <a:latin typeface="+mn-ea"/>
              </a:rPr>
              <a:t>(</a:t>
            </a:r>
            <a:r>
              <a:rPr kumimoji="1" lang="ja-JP" altLang="en-US" sz="1600" b="1" dirty="0">
                <a:latin typeface="+mn-ea"/>
              </a:rPr>
              <a:t>税込</a:t>
            </a:r>
            <a:r>
              <a:rPr kumimoji="1" lang="en-US" altLang="ja-JP" sz="1600" b="1" dirty="0">
                <a:latin typeface="+mn-ea"/>
              </a:rPr>
              <a:t>)</a:t>
            </a:r>
            <a:endParaRPr kumimoji="1" lang="ja-JP" altLang="en-US" sz="4400" b="1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4021504-4579-70AA-4612-E64BCF7534FE}"/>
              </a:ext>
            </a:extLst>
          </p:cNvPr>
          <p:cNvSpPr txBox="1"/>
          <p:nvPr/>
        </p:nvSpPr>
        <p:spPr>
          <a:xfrm>
            <a:off x="171000" y="0"/>
            <a:ext cx="65160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99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全</a:t>
            </a:r>
            <a:r>
              <a:rPr kumimoji="1" lang="ja-JP" altLang="en-US" sz="9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99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B01A1F9-A54D-7A5A-AED1-1B50FFC8C1DE}"/>
              </a:ext>
            </a:extLst>
          </p:cNvPr>
          <p:cNvSpPr txBox="1"/>
          <p:nvPr/>
        </p:nvSpPr>
        <p:spPr>
          <a:xfrm>
            <a:off x="171000" y="4369081"/>
            <a:ext cx="65160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99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美</a:t>
            </a:r>
            <a:r>
              <a:rPr kumimoji="1" lang="ja-JP" altLang="en-US" sz="9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99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肌</a:t>
            </a:r>
          </a:p>
        </p:txBody>
      </p:sp>
      <p:pic>
        <p:nvPicPr>
          <p:cNvPr id="27" name="図 26" descr="茶色の瓶&#10;&#10;自動的に生成された説明">
            <a:extLst>
              <a:ext uri="{FF2B5EF4-FFF2-40B4-BE49-F238E27FC236}">
                <a16:creationId xmlns:a16="http://schemas.microsoft.com/office/drawing/2014/main" id="{70B3F1D6-C6C3-D299-6FAA-6D6F4872E8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558" y="993000"/>
            <a:ext cx="3294885" cy="7920000"/>
          </a:xfrm>
          <a:prstGeom prst="rect">
            <a:avLst/>
          </a:prstGeom>
          <a:effectLst>
            <a:outerShdw blurRad="50800" dist="292100" algn="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72255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174</TotalTime>
  <Words>23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明朝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山田 悠翔</dc:creator>
  <cp:lastModifiedBy>山田 悠翔</cp:lastModifiedBy>
  <cp:revision>7</cp:revision>
  <dcterms:created xsi:type="dcterms:W3CDTF">2023-03-27T05:12:47Z</dcterms:created>
  <dcterms:modified xsi:type="dcterms:W3CDTF">2023-03-29T12:48:40Z</dcterms:modified>
</cp:coreProperties>
</file>