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7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B3A8-BCC7-4932-9AD4-1E35450989C1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6F69-2721-4E3F-916C-86676E6C7F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1194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B3A8-BCC7-4932-9AD4-1E35450989C1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6F69-2721-4E3F-916C-86676E6C7F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007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B3A8-BCC7-4932-9AD4-1E35450989C1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6F69-2721-4E3F-916C-86676E6C7F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838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B3A8-BCC7-4932-9AD4-1E35450989C1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6F69-2721-4E3F-916C-86676E6C7F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3435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B3A8-BCC7-4932-9AD4-1E35450989C1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6F69-2721-4E3F-916C-86676E6C7F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8904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B3A8-BCC7-4932-9AD4-1E35450989C1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6F69-2721-4E3F-916C-86676E6C7F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54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B3A8-BCC7-4932-9AD4-1E35450989C1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6F69-2721-4E3F-916C-86676E6C7F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8548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B3A8-BCC7-4932-9AD4-1E35450989C1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6F69-2721-4E3F-916C-86676E6C7F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4340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B3A8-BCC7-4932-9AD4-1E35450989C1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6F69-2721-4E3F-916C-86676E6C7F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857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B3A8-BCC7-4932-9AD4-1E35450989C1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6F69-2721-4E3F-916C-86676E6C7F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7610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B3A8-BCC7-4932-9AD4-1E35450989C1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6F69-2721-4E3F-916C-86676E6C7F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4295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3B3A8-BCC7-4932-9AD4-1E35450989C1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D6F69-2721-4E3F-916C-86676E6C7F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7832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77266C-BE4F-7FF9-7EA3-8A21DE2B6A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186A42-0BA2-53D7-3214-A4A563CB59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 descr="スープとスプーン&#10;&#10;中程度の精度で自動的に生成された説明">
            <a:extLst>
              <a:ext uri="{FF2B5EF4-FFF2-40B4-BE49-F238E27FC236}">
                <a16:creationId xmlns:a16="http://schemas.microsoft.com/office/drawing/2014/main" id="{484F68EE-449A-FAE0-0F12-C8AE5987B8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524001" y="1525121"/>
            <a:ext cx="9906002" cy="6858000"/>
          </a:xfrm>
          <a:prstGeom prst="rect">
            <a:avLst/>
          </a:prstGeom>
        </p:spPr>
      </p:pic>
      <p:pic>
        <p:nvPicPr>
          <p:cNvPr id="7" name="図 6" descr="茶色の瓶&#10;&#10;自動的に生成された説明">
            <a:extLst>
              <a:ext uri="{FF2B5EF4-FFF2-40B4-BE49-F238E27FC236}">
                <a16:creationId xmlns:a16="http://schemas.microsoft.com/office/drawing/2014/main" id="{6013E1DC-CB97-EAE1-73B1-714BF8813E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3851" y="1532084"/>
            <a:ext cx="3219111" cy="8242785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672E863-9F1F-26A9-0FF6-8F69343D6516}"/>
              </a:ext>
            </a:extLst>
          </p:cNvPr>
          <p:cNvSpPr txBox="1"/>
          <p:nvPr/>
        </p:nvSpPr>
        <p:spPr>
          <a:xfrm>
            <a:off x="343709" y="372670"/>
            <a:ext cx="63872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HGP教科書体" panose="02020600000000000000" pitchFamily="18" charset="-128"/>
                <a:ea typeface="HGP教科書体" panose="02020600000000000000" pitchFamily="18" charset="-128"/>
                <a:cs typeface="Aldhabi" panose="020B0604020202020204" pitchFamily="2" charset="-78"/>
              </a:rPr>
              <a:t>全身に潤いを与えて</a:t>
            </a:r>
            <a:endParaRPr kumimoji="1" lang="en-US" altLang="ja-JP" sz="3600" dirty="0">
              <a:latin typeface="HGP教科書体" panose="02020600000000000000" pitchFamily="18" charset="-128"/>
              <a:ea typeface="HGP教科書体" panose="02020600000000000000" pitchFamily="18" charset="-128"/>
              <a:cs typeface="Aldhabi" panose="020B0604020202020204" pitchFamily="2" charset="-78"/>
            </a:endParaRPr>
          </a:p>
          <a:p>
            <a:r>
              <a:rPr kumimoji="1" lang="ja-JP" altLang="en-US" sz="3600" dirty="0">
                <a:latin typeface="HGP教科書体" panose="02020600000000000000" pitchFamily="18" charset="-128"/>
                <a:ea typeface="HGP教科書体" panose="02020600000000000000" pitchFamily="18" charset="-128"/>
                <a:cs typeface="Aldhabi" panose="020B0604020202020204" pitchFamily="2" charset="-78"/>
              </a:rPr>
              <a:t>至高の</a:t>
            </a:r>
            <a:r>
              <a:rPr kumimoji="1" lang="ja-JP" altLang="en-US" sz="6000" b="1" dirty="0">
                <a:latin typeface="HGP教科書体" panose="02020600000000000000" pitchFamily="18" charset="-128"/>
                <a:ea typeface="HGP教科書体" panose="02020600000000000000" pitchFamily="18" charset="-128"/>
                <a:cs typeface="Aldhabi" panose="020B0604020202020204" pitchFamily="2" charset="-78"/>
              </a:rPr>
              <a:t>マシュマロ肌へ</a:t>
            </a:r>
            <a:endParaRPr kumimoji="1" lang="en-US" altLang="ja-JP" sz="6000" b="1" dirty="0">
              <a:latin typeface="HGP教科書体" panose="02020600000000000000" pitchFamily="18" charset="-128"/>
              <a:ea typeface="HGP教科書体" panose="02020600000000000000" pitchFamily="18" charset="-128"/>
              <a:cs typeface="Aldhabi" panose="020B0604020202020204" pitchFamily="2" charset="-7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CA1C93E-4262-1284-4B91-D6563483EF90}"/>
              </a:ext>
            </a:extLst>
          </p:cNvPr>
          <p:cNvSpPr txBox="1"/>
          <p:nvPr/>
        </p:nvSpPr>
        <p:spPr>
          <a:xfrm>
            <a:off x="349944" y="7819918"/>
            <a:ext cx="44829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000" b="1" dirty="0">
                <a:latin typeface="+mn-ea"/>
              </a:rPr>
              <a:t>EPI AFTER GEL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B4B9197-2475-5636-F6F8-003CFBB7F2D6}"/>
              </a:ext>
            </a:extLst>
          </p:cNvPr>
          <p:cNvSpPr/>
          <p:nvPr/>
        </p:nvSpPr>
        <p:spPr>
          <a:xfrm>
            <a:off x="443413" y="8897264"/>
            <a:ext cx="938669" cy="353060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accent4">
                    <a:lumMod val="50000"/>
                  </a:schemeClr>
                </a:solidFill>
              </a:rPr>
              <a:t>200ml</a:t>
            </a:r>
            <a:endParaRPr kumimoji="1" lang="ja-JP" alt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9F00283-9CAD-4C88-F653-D5832FBD9962}"/>
              </a:ext>
            </a:extLst>
          </p:cNvPr>
          <p:cNvSpPr txBox="1"/>
          <p:nvPr/>
        </p:nvSpPr>
        <p:spPr>
          <a:xfrm>
            <a:off x="1481786" y="8777994"/>
            <a:ext cx="31277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u="sng" dirty="0">
                <a:latin typeface="+mn-ea"/>
              </a:rPr>
              <a:t>￥</a:t>
            </a:r>
            <a:r>
              <a:rPr kumimoji="1" lang="en-US" altLang="ja-JP" sz="3200" b="1" u="sng" dirty="0">
                <a:latin typeface="+mn-ea"/>
              </a:rPr>
              <a:t>4,400</a:t>
            </a:r>
            <a:r>
              <a:rPr kumimoji="1" lang="en-US" altLang="ja-JP" sz="1400" u="sng" dirty="0">
                <a:latin typeface="+mn-ea"/>
              </a:rPr>
              <a:t>(</a:t>
            </a:r>
            <a:r>
              <a:rPr kumimoji="1" lang="ja-JP" altLang="en-US" sz="1400" u="sng" dirty="0">
                <a:latin typeface="+mn-ea"/>
              </a:rPr>
              <a:t>税込</a:t>
            </a:r>
            <a:r>
              <a:rPr kumimoji="1" lang="en-US" altLang="ja-JP" sz="1400" u="sng" dirty="0">
                <a:latin typeface="+mn-ea"/>
              </a:rPr>
              <a:t>)</a:t>
            </a:r>
            <a:endParaRPr kumimoji="1" lang="ja-JP" altLang="en-US" sz="1400" u="sng" dirty="0">
              <a:latin typeface="+mn-ea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AF2B4ED-449F-B758-6B99-335BF625A610}"/>
              </a:ext>
            </a:extLst>
          </p:cNvPr>
          <p:cNvGrpSpPr/>
          <p:nvPr/>
        </p:nvGrpSpPr>
        <p:grpSpPr>
          <a:xfrm>
            <a:off x="438586" y="3828587"/>
            <a:ext cx="2189793" cy="2217089"/>
            <a:chOff x="400487" y="3460288"/>
            <a:chExt cx="2059440" cy="2059440"/>
          </a:xfrm>
        </p:grpSpPr>
        <p:sp>
          <p:nvSpPr>
            <p:cNvPr id="19" name="楕円 18">
              <a:extLst>
                <a:ext uri="{FF2B5EF4-FFF2-40B4-BE49-F238E27FC236}">
                  <a16:creationId xmlns:a16="http://schemas.microsoft.com/office/drawing/2014/main" id="{F33B5F9A-C12C-6B9F-BA5F-A31397A98669}"/>
                </a:ext>
              </a:extLst>
            </p:cNvPr>
            <p:cNvSpPr/>
            <p:nvPr/>
          </p:nvSpPr>
          <p:spPr>
            <a:xfrm>
              <a:off x="400487" y="3460288"/>
              <a:ext cx="2059440" cy="205944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>
                <a:solidFill>
                  <a:schemeClr val="accent4">
                    <a:lumMod val="50000"/>
                  </a:schemeClr>
                </a:solidFill>
                <a:latin typeface="Amasis MT Pro Black" panose="02040A04050005020304" pitchFamily="18" charset="0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0813FE2-563B-F6F6-1954-36B07BDB6964}"/>
                </a:ext>
              </a:extLst>
            </p:cNvPr>
            <p:cNvSpPr txBox="1"/>
            <p:nvPr/>
          </p:nvSpPr>
          <p:spPr>
            <a:xfrm>
              <a:off x="605524" y="4240975"/>
              <a:ext cx="1841084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1400" dirty="0">
                  <a:solidFill>
                    <a:schemeClr val="accent4">
                      <a:lumMod val="50000"/>
                    </a:schemeClr>
                  </a:solidFill>
                  <a:latin typeface="Amasis MT Pro Black" panose="02040A04050005020304" pitchFamily="18" charset="0"/>
                </a:rPr>
                <a:t>肌にハリをもたらし、しわやたるみの改善、くすみの改善などができる万能成分です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167AD495-E24A-9B7A-2548-4747D67AECE0}"/>
                </a:ext>
              </a:extLst>
            </p:cNvPr>
            <p:cNvSpPr txBox="1"/>
            <p:nvPr/>
          </p:nvSpPr>
          <p:spPr>
            <a:xfrm>
              <a:off x="764585" y="3767855"/>
              <a:ext cx="138323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kumimoji="1" lang="ja-JP" altLang="en-US" sz="1800" b="1" dirty="0">
                  <a:solidFill>
                    <a:schemeClr val="accent4">
                      <a:lumMod val="50000"/>
                    </a:schemeClr>
                  </a:solidFill>
                  <a:latin typeface="Amasis MT Pro Black" panose="02040A04050005020304" pitchFamily="18" charset="0"/>
                </a:rPr>
                <a:t>プラセンタ</a:t>
              </a:r>
              <a:endParaRPr kumimoji="1" lang="en-US" altLang="ja-JP" sz="1800" b="1" dirty="0">
                <a:solidFill>
                  <a:schemeClr val="accent4">
                    <a:lumMod val="50000"/>
                  </a:schemeClr>
                </a:solidFill>
                <a:latin typeface="Amasis MT Pro Black" panose="02040A04050005020304" pitchFamily="18" charset="0"/>
              </a:endParaRPr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E5A24CF2-0A01-0F9E-78A3-015C265E82E6}"/>
              </a:ext>
            </a:extLst>
          </p:cNvPr>
          <p:cNvGrpSpPr/>
          <p:nvPr/>
        </p:nvGrpSpPr>
        <p:grpSpPr>
          <a:xfrm>
            <a:off x="2465645" y="5073791"/>
            <a:ext cx="2143913" cy="2143913"/>
            <a:chOff x="2757808" y="4972061"/>
            <a:chExt cx="2059440" cy="2059440"/>
          </a:xfrm>
        </p:grpSpPr>
        <p:sp>
          <p:nvSpPr>
            <p:cNvPr id="18" name="楕円 17">
              <a:extLst>
                <a:ext uri="{FF2B5EF4-FFF2-40B4-BE49-F238E27FC236}">
                  <a16:creationId xmlns:a16="http://schemas.microsoft.com/office/drawing/2014/main" id="{6059CE28-86A4-7945-D2DD-FDF6BBAF1E0E}"/>
                </a:ext>
              </a:extLst>
            </p:cNvPr>
            <p:cNvSpPr/>
            <p:nvPr/>
          </p:nvSpPr>
          <p:spPr>
            <a:xfrm>
              <a:off x="2757808" y="4972061"/>
              <a:ext cx="2059440" cy="205944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>
                <a:solidFill>
                  <a:schemeClr val="accent4">
                    <a:lumMod val="50000"/>
                  </a:schemeClr>
                </a:solidFill>
                <a:latin typeface="Amasis MT Pro Black" panose="02040A04050005020304" pitchFamily="18" charset="0"/>
              </a:endParaRPr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519713E4-0CE6-9FFB-9DBB-726B6E7CD80F}"/>
                </a:ext>
              </a:extLst>
            </p:cNvPr>
            <p:cNvSpPr txBox="1"/>
            <p:nvPr/>
          </p:nvSpPr>
          <p:spPr>
            <a:xfrm>
              <a:off x="2833955" y="5331642"/>
              <a:ext cx="1929065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kumimoji="1" lang="ja-JP" altLang="en-US" sz="1600" b="1" dirty="0">
                  <a:solidFill>
                    <a:schemeClr val="accent4">
                      <a:lumMod val="50000"/>
                    </a:schemeClr>
                  </a:solidFill>
                  <a:latin typeface="Amasis MT Pro Black" panose="02040A04050005020304" pitchFamily="18" charset="0"/>
                </a:rPr>
                <a:t>アロエベラエキス</a:t>
              </a:r>
              <a:endParaRPr kumimoji="1" lang="en-US" altLang="ja-JP" sz="1600" b="1" dirty="0">
                <a:solidFill>
                  <a:schemeClr val="accent4">
                    <a:lumMod val="50000"/>
                  </a:schemeClr>
                </a:solidFill>
                <a:latin typeface="Amasis MT Pro Black" panose="02040A04050005020304" pitchFamily="18" charset="0"/>
              </a:endParaRP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85303961-7E87-4A6D-67E5-CFDCF6C29628}"/>
                </a:ext>
              </a:extLst>
            </p:cNvPr>
            <p:cNvSpPr txBox="1"/>
            <p:nvPr/>
          </p:nvSpPr>
          <p:spPr>
            <a:xfrm>
              <a:off x="3013798" y="5794260"/>
              <a:ext cx="1684446" cy="9465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1400" dirty="0">
                  <a:solidFill>
                    <a:schemeClr val="accent4">
                      <a:lumMod val="50000"/>
                    </a:schemeClr>
                  </a:solidFill>
                  <a:latin typeface="Amasis MT Pro Black" panose="02040A04050005020304" pitchFamily="18" charset="0"/>
                </a:rPr>
                <a:t>美肌・美白効果以外に鎮静効果もあり、肌荒れを抑えてくれます</a:t>
              </a: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5F1FD1C-E16B-91F7-EEE9-ECF5ECD14D19}"/>
              </a:ext>
            </a:extLst>
          </p:cNvPr>
          <p:cNvGrpSpPr/>
          <p:nvPr/>
        </p:nvGrpSpPr>
        <p:grpSpPr>
          <a:xfrm>
            <a:off x="2465645" y="2723470"/>
            <a:ext cx="1957919" cy="1957919"/>
            <a:chOff x="2435841" y="3015044"/>
            <a:chExt cx="1957919" cy="1957919"/>
          </a:xfrm>
        </p:grpSpPr>
        <p:sp>
          <p:nvSpPr>
            <p:cNvPr id="9" name="楕円 8">
              <a:extLst>
                <a:ext uri="{FF2B5EF4-FFF2-40B4-BE49-F238E27FC236}">
                  <a16:creationId xmlns:a16="http://schemas.microsoft.com/office/drawing/2014/main" id="{5C302CC8-6558-839C-B634-A8130F850C09}"/>
                </a:ext>
              </a:extLst>
            </p:cNvPr>
            <p:cNvSpPr/>
            <p:nvPr/>
          </p:nvSpPr>
          <p:spPr>
            <a:xfrm>
              <a:off x="2435841" y="3015044"/>
              <a:ext cx="1957919" cy="1957919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sz="1600" dirty="0">
                <a:solidFill>
                  <a:schemeClr val="accent4">
                    <a:lumMod val="50000"/>
                  </a:schemeClr>
                </a:solidFill>
                <a:latin typeface="Amasis MT Pro Black" panose="02040A04050005020304" pitchFamily="18" charset="0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C183293E-50DE-55E8-6CA7-ACE8B93E816A}"/>
                </a:ext>
              </a:extLst>
            </p:cNvPr>
            <p:cNvSpPr txBox="1"/>
            <p:nvPr/>
          </p:nvSpPr>
          <p:spPr>
            <a:xfrm>
              <a:off x="2640222" y="3362002"/>
              <a:ext cx="1594268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kumimoji="1" lang="ja-JP" altLang="en-US" sz="1600" b="1" dirty="0">
                  <a:solidFill>
                    <a:schemeClr val="accent4">
                      <a:lumMod val="50000"/>
                    </a:schemeClr>
                  </a:solidFill>
                  <a:latin typeface="Amasis MT Pro Black" panose="02040A04050005020304" pitchFamily="18" charset="0"/>
                </a:rPr>
                <a:t>ヒアルロン酸</a:t>
              </a:r>
              <a:endParaRPr kumimoji="1" lang="en-US" altLang="ja-JP" sz="1600" b="1" dirty="0">
                <a:solidFill>
                  <a:schemeClr val="accent4">
                    <a:lumMod val="50000"/>
                  </a:schemeClr>
                </a:solidFill>
                <a:latin typeface="Amasis MT Pro Black" panose="02040A04050005020304" pitchFamily="18" charset="0"/>
              </a:endParaRP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A884E354-DC99-1B66-637C-5FC01F229091}"/>
                </a:ext>
              </a:extLst>
            </p:cNvPr>
            <p:cNvSpPr txBox="1"/>
            <p:nvPr/>
          </p:nvSpPr>
          <p:spPr>
            <a:xfrm>
              <a:off x="2628380" y="3787770"/>
              <a:ext cx="1753695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1400" dirty="0">
                  <a:solidFill>
                    <a:schemeClr val="accent4">
                      <a:lumMod val="50000"/>
                    </a:schemeClr>
                  </a:solidFill>
                  <a:latin typeface="Amasis MT Pro Black" panose="02040A04050005020304" pitchFamily="18" charset="0"/>
                </a:rPr>
                <a:t>驚異的な保水力があり、肌表面の潤いをキープします</a:t>
              </a:r>
              <a:endParaRPr kumimoji="1" lang="en-US" altLang="ja-JP" sz="1400" dirty="0">
                <a:solidFill>
                  <a:schemeClr val="accent4">
                    <a:lumMod val="50000"/>
                  </a:schemeClr>
                </a:solidFill>
                <a:latin typeface="Amasis MT Pro Black" panose="02040A04050005020304" pitchFamily="18" charset="0"/>
              </a:endParaRPr>
            </a:p>
          </p:txBody>
        </p:sp>
      </p:grp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E997B883-3747-2556-2DAA-7114757C453A}"/>
              </a:ext>
            </a:extLst>
          </p:cNvPr>
          <p:cNvSpPr/>
          <p:nvPr/>
        </p:nvSpPr>
        <p:spPr>
          <a:xfrm>
            <a:off x="2563211" y="8409457"/>
            <a:ext cx="1601475" cy="22592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/>
              <a:t>全身保湿美容ジェル</a:t>
            </a:r>
            <a:endParaRPr kumimoji="1" lang="en-US" altLang="ja-JP" sz="1200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640389CA-618F-51C7-27CB-A173E73CE0AF}"/>
              </a:ext>
            </a:extLst>
          </p:cNvPr>
          <p:cNvSpPr txBox="1"/>
          <p:nvPr/>
        </p:nvSpPr>
        <p:spPr>
          <a:xfrm>
            <a:off x="343709" y="8350455"/>
            <a:ext cx="3568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dirty="0"/>
              <a:t>エピアフタージェル</a:t>
            </a:r>
          </a:p>
        </p:txBody>
      </p:sp>
    </p:spTree>
    <p:extLst>
      <p:ext uri="{BB962C8B-B14F-4D97-AF65-F5344CB8AC3E}">
        <p14:creationId xmlns:p14="http://schemas.microsoft.com/office/powerpoint/2010/main" val="3008990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18795</TotalTime>
  <Words>79</Words>
  <Application>Microsoft Office PowerPoint</Application>
  <PresentationFormat>A4 210 x 297 mm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HGP教科書体</vt:lpstr>
      <vt:lpstr>游ゴシック</vt:lpstr>
      <vt:lpstr>Amasis MT Pro Black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【営業】 共有アカウント</dc:creator>
  <cp:lastModifiedBy>【営業】 共有アカウント</cp:lastModifiedBy>
  <cp:revision>15</cp:revision>
  <cp:lastPrinted>2023-06-22T01:19:06Z</cp:lastPrinted>
  <dcterms:created xsi:type="dcterms:W3CDTF">2023-06-21T00:56:45Z</dcterms:created>
  <dcterms:modified xsi:type="dcterms:W3CDTF">2023-07-31T00:53:53Z</dcterms:modified>
</cp:coreProperties>
</file>