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3"/>
    <a:srgbClr val="A9D18E"/>
    <a:srgbClr val="92D050"/>
    <a:srgbClr val="FFF0B3"/>
    <a:srgbClr val="F0BEEF"/>
    <a:srgbClr val="58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城 賢" userId="b2f49cd59596bf8a" providerId="LiveId" clId="{9908593F-FE35-4079-B0C0-CF6980452BB5}"/>
    <pc:docChg chg="undo redo custSel addSld delSld modSld">
      <pc:chgData name="山城 賢" userId="b2f49cd59596bf8a" providerId="LiveId" clId="{9908593F-FE35-4079-B0C0-CF6980452BB5}" dt="2021-08-05T07:39:16.041" v="289" actId="1037"/>
      <pc:docMkLst>
        <pc:docMk/>
      </pc:docMkLst>
      <pc:sldChg chg="addSp modSp mod">
        <pc:chgData name="山城 賢" userId="b2f49cd59596bf8a" providerId="LiveId" clId="{9908593F-FE35-4079-B0C0-CF6980452BB5}" dt="2021-08-05T07:39:16.041" v="289" actId="1037"/>
        <pc:sldMkLst>
          <pc:docMk/>
          <pc:sldMk cId="2898935594" sldId="256"/>
        </pc:sldMkLst>
        <pc:spChg chg="mod">
          <ac:chgData name="山城 賢" userId="b2f49cd59596bf8a" providerId="LiveId" clId="{9908593F-FE35-4079-B0C0-CF6980452BB5}" dt="2021-08-05T07:26:04.745" v="179" actId="1036"/>
          <ac:spMkLst>
            <pc:docMk/>
            <pc:sldMk cId="2898935594" sldId="256"/>
            <ac:spMk id="2" creationId="{D8EFF3CB-DA34-48AB-B33C-461A4635F80B}"/>
          </ac:spMkLst>
        </pc:spChg>
        <pc:spChg chg="mod">
          <ac:chgData name="山城 賢" userId="b2f49cd59596bf8a" providerId="LiveId" clId="{9908593F-FE35-4079-B0C0-CF6980452BB5}" dt="2021-08-05T07:34:42.106" v="192" actId="255"/>
          <ac:spMkLst>
            <pc:docMk/>
            <pc:sldMk cId="2898935594" sldId="256"/>
            <ac:spMk id="3" creationId="{8641D0C0-92E5-4472-8F08-5409B2B7B9F8}"/>
          </ac:spMkLst>
        </pc:spChg>
        <pc:spChg chg="mod ord">
          <ac:chgData name="山城 賢" userId="b2f49cd59596bf8a" providerId="LiveId" clId="{9908593F-FE35-4079-B0C0-CF6980452BB5}" dt="2021-08-05T07:25:26.026" v="164" actId="1036"/>
          <ac:spMkLst>
            <pc:docMk/>
            <pc:sldMk cId="2898935594" sldId="256"/>
            <ac:spMk id="14" creationId="{B8075BEA-DB53-4C9E-A774-27392BCEB1BB}"/>
          </ac:spMkLst>
        </pc:spChg>
        <pc:spChg chg="mod">
          <ac:chgData name="山城 賢" userId="b2f49cd59596bf8a" providerId="LiveId" clId="{9908593F-FE35-4079-B0C0-CF6980452BB5}" dt="2021-08-05T07:25:08.938" v="150" actId="207"/>
          <ac:spMkLst>
            <pc:docMk/>
            <pc:sldMk cId="2898935594" sldId="256"/>
            <ac:spMk id="17" creationId="{28E4D8A3-3578-4FDE-9AEB-16297390E251}"/>
          </ac:spMkLst>
        </pc:spChg>
        <pc:spChg chg="mod">
          <ac:chgData name="山城 賢" userId="b2f49cd59596bf8a" providerId="LiveId" clId="{9908593F-FE35-4079-B0C0-CF6980452BB5}" dt="2021-08-05T07:26:04.745" v="179" actId="1036"/>
          <ac:spMkLst>
            <pc:docMk/>
            <pc:sldMk cId="2898935594" sldId="256"/>
            <ac:spMk id="19" creationId="{D33167CF-839E-4DB2-B9CF-D64F911E4A39}"/>
          </ac:spMkLst>
        </pc:spChg>
        <pc:spChg chg="ord">
          <ac:chgData name="山城 賢" userId="b2f49cd59596bf8a" providerId="LiveId" clId="{9908593F-FE35-4079-B0C0-CF6980452BB5}" dt="2021-08-05T07:25:55.146" v="174" actId="166"/>
          <ac:spMkLst>
            <pc:docMk/>
            <pc:sldMk cId="2898935594" sldId="256"/>
            <ac:spMk id="51" creationId="{9BFD2094-289C-4C86-AC5A-969EF561D260}"/>
          </ac:spMkLst>
        </pc:spChg>
        <pc:spChg chg="mod">
          <ac:chgData name="山城 賢" userId="b2f49cd59596bf8a" providerId="LiveId" clId="{9908593F-FE35-4079-B0C0-CF6980452BB5}" dt="2021-08-05T07:25:50.980" v="173" actId="1035"/>
          <ac:spMkLst>
            <pc:docMk/>
            <pc:sldMk cId="2898935594" sldId="256"/>
            <ac:spMk id="59" creationId="{0B987784-2031-408E-999D-19BD313D8894}"/>
          </ac:spMkLst>
        </pc:spChg>
        <pc:spChg chg="mod">
          <ac:chgData name="山城 賢" userId="b2f49cd59596bf8a" providerId="LiveId" clId="{9908593F-FE35-4079-B0C0-CF6980452BB5}" dt="2021-08-05T07:34:47.186" v="193" actId="255"/>
          <ac:spMkLst>
            <pc:docMk/>
            <pc:sldMk cId="2898935594" sldId="256"/>
            <ac:spMk id="61" creationId="{B8E83D89-180C-47E6-9EE0-64792267233A}"/>
          </ac:spMkLst>
        </pc:spChg>
        <pc:spChg chg="mod">
          <ac:chgData name="山城 賢" userId="b2f49cd59596bf8a" providerId="LiveId" clId="{9908593F-FE35-4079-B0C0-CF6980452BB5}" dt="2021-08-05T07:25:26.026" v="164" actId="1036"/>
          <ac:spMkLst>
            <pc:docMk/>
            <pc:sldMk cId="2898935594" sldId="256"/>
            <ac:spMk id="94" creationId="{F9295CBD-A598-4E9F-9392-A3164E6BDBDE}"/>
          </ac:spMkLst>
        </pc:spChg>
        <pc:spChg chg="mod ord">
          <ac:chgData name="山城 賢" userId="b2f49cd59596bf8a" providerId="LiveId" clId="{9908593F-FE35-4079-B0C0-CF6980452BB5}" dt="2021-08-05T07:25:26.026" v="164" actId="1036"/>
          <ac:spMkLst>
            <pc:docMk/>
            <pc:sldMk cId="2898935594" sldId="256"/>
            <ac:spMk id="95" creationId="{83038594-AC9F-4163-8373-AD6BE1475BD5}"/>
          </ac:spMkLst>
        </pc:spChg>
        <pc:spChg chg="mod">
          <ac:chgData name="山城 賢" userId="b2f49cd59596bf8a" providerId="LiveId" clId="{9908593F-FE35-4079-B0C0-CF6980452BB5}" dt="2021-08-05T07:25:26.026" v="164" actId="1036"/>
          <ac:spMkLst>
            <pc:docMk/>
            <pc:sldMk cId="2898935594" sldId="256"/>
            <ac:spMk id="96" creationId="{6E61D89C-6C0B-48AC-8740-7E51F0B54EB4}"/>
          </ac:spMkLst>
        </pc:spChg>
        <pc:spChg chg="add mod">
          <ac:chgData name="山城 賢" userId="b2f49cd59596bf8a" providerId="LiveId" clId="{9908593F-FE35-4079-B0C0-CF6980452BB5}" dt="2021-08-05T07:39:16.041" v="289" actId="1037"/>
          <ac:spMkLst>
            <pc:docMk/>
            <pc:sldMk cId="2898935594" sldId="256"/>
            <ac:spMk id="97" creationId="{70EF0F96-0B55-4003-85F6-851EBE0C044B}"/>
          </ac:spMkLst>
        </pc:spChg>
        <pc:grpChg chg="mod">
          <ac:chgData name="山城 賢" userId="b2f49cd59596bf8a" providerId="LiveId" clId="{9908593F-FE35-4079-B0C0-CF6980452BB5}" dt="2021-08-05T07:26:00.586" v="177" actId="1036"/>
          <ac:grpSpMkLst>
            <pc:docMk/>
            <pc:sldMk cId="2898935594" sldId="256"/>
            <ac:grpSpMk id="32" creationId="{80F512E2-D38E-4555-9A5C-24C023D6DF3F}"/>
          </ac:grpSpMkLst>
        </pc:grpChg>
        <pc:cxnChg chg="mod">
          <ac:chgData name="山城 賢" userId="b2f49cd59596bf8a" providerId="LiveId" clId="{9908593F-FE35-4079-B0C0-CF6980452BB5}" dt="2021-08-05T07:24:11.643" v="143" actId="1037"/>
          <ac:cxnSpMkLst>
            <pc:docMk/>
            <pc:sldMk cId="2898935594" sldId="256"/>
            <ac:cxnSpMk id="8" creationId="{D2774FBD-1375-4631-8D93-6AA3AB2AA568}"/>
          </ac:cxnSpMkLst>
        </pc:cxnChg>
        <pc:cxnChg chg="mod">
          <ac:chgData name="山城 賢" userId="b2f49cd59596bf8a" providerId="LiveId" clId="{9908593F-FE35-4079-B0C0-CF6980452BB5}" dt="2021-08-05T07:24:11.643" v="143" actId="1037"/>
          <ac:cxnSpMkLst>
            <pc:docMk/>
            <pc:sldMk cId="2898935594" sldId="256"/>
            <ac:cxnSpMk id="53" creationId="{93EBD642-3C30-4563-A0FA-CA96305F7350}"/>
          </ac:cxnSpMkLst>
        </pc:cxnChg>
      </pc:sldChg>
      <pc:sldChg chg="add del">
        <pc:chgData name="山城 賢" userId="b2f49cd59596bf8a" providerId="LiveId" clId="{9908593F-FE35-4079-B0C0-CF6980452BB5}" dt="2021-08-05T07:22:15.262" v="89" actId="2696"/>
        <pc:sldMkLst>
          <pc:docMk/>
          <pc:sldMk cId="66062597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3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0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27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22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57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16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10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77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21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36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76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82BE6-1977-4290-8F64-D473607CB25F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C7FA-43E7-41F7-8389-14CD697C0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1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3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33167CF-839E-4DB2-B9CF-D64F911E4A39}"/>
              </a:ext>
            </a:extLst>
          </p:cNvPr>
          <p:cNvSpPr/>
          <p:nvPr/>
        </p:nvSpPr>
        <p:spPr>
          <a:xfrm>
            <a:off x="342969" y="944001"/>
            <a:ext cx="9309142" cy="341915"/>
          </a:xfrm>
          <a:prstGeom prst="roundRect">
            <a:avLst>
              <a:gd name="adj" fmla="val 31388"/>
            </a:avLst>
          </a:prstGeom>
          <a:solidFill>
            <a:srgbClr val="A9D1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B012152B-7F5F-47EC-A646-AFED9F4EA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0325" r="54524" b="49382"/>
          <a:stretch/>
        </p:blipFill>
        <p:spPr>
          <a:xfrm rot="21159522">
            <a:off x="7030848" y="4182339"/>
            <a:ext cx="3021488" cy="302661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D8029B-216A-428F-8D33-D814D3AB3A79}"/>
              </a:ext>
            </a:extLst>
          </p:cNvPr>
          <p:cNvSpPr txBox="1"/>
          <p:nvPr/>
        </p:nvSpPr>
        <p:spPr>
          <a:xfrm>
            <a:off x="2450604" y="1331648"/>
            <a:ext cx="186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美容ジェル塗布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5666307-E439-4DAE-81EC-62986AE1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9" y="1715554"/>
            <a:ext cx="1702594" cy="127694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3CC177-F8ED-4DA7-A8A3-8D72A0A2814A}"/>
              </a:ext>
            </a:extLst>
          </p:cNvPr>
          <p:cNvSpPr txBox="1"/>
          <p:nvPr/>
        </p:nvSpPr>
        <p:spPr>
          <a:xfrm>
            <a:off x="2144332" y="1715554"/>
            <a:ext cx="427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ヒアルロン酸、コラーゲンがたっぷり入った美容ジェルをお顔に塗布していきます。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5548278-7F03-4F8B-BFDD-FB16FB01FC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68" y="2020334"/>
            <a:ext cx="766442" cy="101852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270E1F-571B-4831-BA99-84798FE63EA9}"/>
              </a:ext>
            </a:extLst>
          </p:cNvPr>
          <p:cNvSpPr txBox="1"/>
          <p:nvPr/>
        </p:nvSpPr>
        <p:spPr>
          <a:xfrm>
            <a:off x="2144332" y="2386361"/>
            <a:ext cx="32088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コラーゲン・ヒアルロン酸</a:t>
            </a:r>
            <a:r>
              <a:rPr kumimoji="1" lang="en-US" altLang="ja-JP" sz="9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Na</a:t>
            </a:r>
            <a:r>
              <a:rPr kumimoji="1" lang="ja-JP" altLang="en-US" sz="9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をはじめとする美容成分を凝縮させ、素肌のようにスッと馴染む専用ジェルです。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159C56-323B-44DE-8828-81C78938196B}"/>
              </a:ext>
            </a:extLst>
          </p:cNvPr>
          <p:cNvSpPr txBox="1"/>
          <p:nvPr/>
        </p:nvSpPr>
        <p:spPr>
          <a:xfrm>
            <a:off x="2470599" y="3031324"/>
            <a:ext cx="182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光フェイシャル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7596732-7884-4964-A11F-39ED10E30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9" y="3444301"/>
            <a:ext cx="1702594" cy="113506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854D3A0-8775-4A03-9EEA-B6E0B29A0E5B}"/>
              </a:ext>
            </a:extLst>
          </p:cNvPr>
          <p:cNvSpPr txBox="1"/>
          <p:nvPr/>
        </p:nvSpPr>
        <p:spPr>
          <a:xfrm>
            <a:off x="2144332" y="3444301"/>
            <a:ext cx="4281128" cy="7078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r>
              <a:rPr kumimoji="1"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最新マシーンの美肌光をお肌内部に照射し、コラーゲン、エラスチン、ヒアルロン酸の生成を促します。お肌の引き上がりやトーンアップ、毛穴の引き締まりを実感出来ます。また、回数を重ねていくことでしわたるみやニキビなど、様々なお肌悩みに根本からアプローチしていきます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B1747D8E-C57D-4C73-8657-314FBD237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99" y="4233350"/>
            <a:ext cx="823211" cy="705798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27CC664-6516-492C-BE10-5FCDAFAA33BB}"/>
              </a:ext>
            </a:extLst>
          </p:cNvPr>
          <p:cNvSpPr txBox="1"/>
          <p:nvPr/>
        </p:nvSpPr>
        <p:spPr>
          <a:xfrm>
            <a:off x="2144332" y="4458163"/>
            <a:ext cx="320884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美肌効果の高い光を肌内部に照射することで、“ニキビ・しわ・たるみ・くすみ・シミ”など様々なお肌トラブルへアプローチ可能です。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E2E2FE5-F6BD-488F-87A5-3C041CD746FD}"/>
              </a:ext>
            </a:extLst>
          </p:cNvPr>
          <p:cNvSpPr txBox="1"/>
          <p:nvPr/>
        </p:nvSpPr>
        <p:spPr>
          <a:xfrm>
            <a:off x="2046068" y="5021085"/>
            <a:ext cx="267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高濃度炭酸パック塗布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A795395-C68D-43E3-81AF-06AC4E42F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9" y="5407017"/>
            <a:ext cx="1702594" cy="1135063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2D72C78-30E8-43F2-AE69-C17417BBC162}"/>
              </a:ext>
            </a:extLst>
          </p:cNvPr>
          <p:cNvSpPr txBox="1"/>
          <p:nvPr/>
        </p:nvSpPr>
        <p:spPr>
          <a:xfrm>
            <a:off x="2144333" y="5407017"/>
            <a:ext cx="4281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お肌の上に高濃度炭酸パックを塗布していきます。お肌のたんぱく質汚れを吸着させるマッサージも加えていき、クリアなお肌を実現させます。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C1D69560-A060-41B9-83D3-02D6DBE07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12" y="5858745"/>
            <a:ext cx="829798" cy="845684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F181684-A83D-47F8-B424-A3996040CA2D}"/>
              </a:ext>
            </a:extLst>
          </p:cNvPr>
          <p:cNvSpPr txBox="1"/>
          <p:nvPr/>
        </p:nvSpPr>
        <p:spPr>
          <a:xfrm>
            <a:off x="2144332" y="6102030"/>
            <a:ext cx="320884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「</a:t>
            </a:r>
            <a:r>
              <a:rPr kumimoji="1" lang="en-US" altLang="ja-JP" sz="9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20,000ppm</a:t>
            </a:r>
            <a:r>
              <a:rPr kumimoji="1" lang="ja-JP" altLang="en-US" sz="9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」の高濃度炭酸と豊富な美容成分によって“毛穴汚れ・ざらつき・シミ・しわ・たるみニキビ・乾燥”など様々なお肌トラブルへの効果が期待できます。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AA343E-013D-4458-A2A2-0DC8A594005E}"/>
              </a:ext>
            </a:extLst>
          </p:cNvPr>
          <p:cNvSpPr txBox="1"/>
          <p:nvPr/>
        </p:nvSpPr>
        <p:spPr>
          <a:xfrm>
            <a:off x="2144332" y="2106604"/>
            <a:ext cx="189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ファストヒアローション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ED47E37-3F0B-4ED2-8B64-78CA93DEFAA2}"/>
              </a:ext>
            </a:extLst>
          </p:cNvPr>
          <p:cNvSpPr txBox="1"/>
          <p:nvPr/>
        </p:nvSpPr>
        <p:spPr>
          <a:xfrm>
            <a:off x="2144332" y="4176200"/>
            <a:ext cx="145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CLEAR/SP-</a:t>
            </a:r>
            <a:r>
              <a:rPr kumimoji="1" lang="en-US" altLang="ja-JP" sz="1200" b="1" u="sng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ef</a:t>
            </a:r>
            <a:r>
              <a:rPr kumimoji="1" lang="ja-JP" altLang="en-US" sz="1200" b="1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★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ED7A6BE-AD9A-4822-A56F-108935A4E83A}"/>
              </a:ext>
            </a:extLst>
          </p:cNvPr>
          <p:cNvSpPr txBox="1"/>
          <p:nvPr/>
        </p:nvSpPr>
        <p:spPr>
          <a:xfrm>
            <a:off x="2144332" y="5805812"/>
            <a:ext cx="196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4B</a:t>
            </a:r>
            <a:r>
              <a:rPr kumimoji="1" lang="ja-JP" altLang="en-US" sz="1200" b="1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ワンドロップジェル⁺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641D0C0-92E5-4472-8F08-5409B2B7B9F8}"/>
              </a:ext>
            </a:extLst>
          </p:cNvPr>
          <p:cNvSpPr/>
          <p:nvPr/>
        </p:nvSpPr>
        <p:spPr>
          <a:xfrm>
            <a:off x="6713331" y="1727129"/>
            <a:ext cx="791461" cy="7978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+mn-ea"/>
              </a:rPr>
              <a:t>1</a:t>
            </a:r>
            <a:r>
              <a:rPr kumimoji="1" lang="ja-JP" altLang="en-US" b="1" dirty="0">
                <a:latin typeface="+mn-ea"/>
              </a:rPr>
              <a:t>回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2774FBD-1375-4631-8D93-6AA3AB2AA568}"/>
              </a:ext>
            </a:extLst>
          </p:cNvPr>
          <p:cNvCxnSpPr>
            <a:cxnSpLocks/>
          </p:cNvCxnSpPr>
          <p:nvPr/>
        </p:nvCxnSpPr>
        <p:spPr>
          <a:xfrm flipV="1">
            <a:off x="6837156" y="2636415"/>
            <a:ext cx="2748280" cy="60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93EBD642-3C30-4563-A0FA-CA96305F7350}"/>
              </a:ext>
            </a:extLst>
          </p:cNvPr>
          <p:cNvCxnSpPr>
            <a:cxnSpLocks/>
          </p:cNvCxnSpPr>
          <p:nvPr/>
        </p:nvCxnSpPr>
        <p:spPr>
          <a:xfrm flipV="1">
            <a:off x="6837156" y="4032034"/>
            <a:ext cx="2748280" cy="6033"/>
          </a:xfrm>
          <a:prstGeom prst="line">
            <a:avLst/>
          </a:prstGeom>
          <a:ln w="12700">
            <a:solidFill>
              <a:schemeClr val="tx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楕円 60">
            <a:extLst>
              <a:ext uri="{FF2B5EF4-FFF2-40B4-BE49-F238E27FC236}">
                <a16:creationId xmlns:a16="http://schemas.microsoft.com/office/drawing/2014/main" id="{B8E83D89-180C-47E6-9EE0-64792267233A}"/>
              </a:ext>
            </a:extLst>
          </p:cNvPr>
          <p:cNvSpPr/>
          <p:nvPr/>
        </p:nvSpPr>
        <p:spPr>
          <a:xfrm>
            <a:off x="6713331" y="3108839"/>
            <a:ext cx="791461" cy="811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+mn-ea"/>
              </a:rPr>
              <a:t>6</a:t>
            </a:r>
            <a:r>
              <a:rPr kumimoji="1" lang="ja-JP" altLang="en-US" b="1" dirty="0">
                <a:latin typeface="+mn-ea"/>
              </a:rPr>
              <a:t>回</a:t>
            </a:r>
            <a:endParaRPr kumimoji="1" lang="en-US" altLang="ja-JP" b="1" dirty="0">
              <a:latin typeface="+mn-ea"/>
            </a:endParaRPr>
          </a:p>
          <a:p>
            <a:pPr algn="ctr"/>
            <a:r>
              <a:rPr kumimoji="1" lang="ja-JP" altLang="en-US" sz="900" b="1" dirty="0">
                <a:latin typeface="+mn-ea"/>
              </a:rPr>
              <a:t>コース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EFF3CB-DA34-48AB-B33C-461A4635F80B}"/>
              </a:ext>
            </a:extLst>
          </p:cNvPr>
          <p:cNvSpPr txBox="1"/>
          <p:nvPr/>
        </p:nvSpPr>
        <p:spPr>
          <a:xfrm>
            <a:off x="544510" y="916944"/>
            <a:ext cx="8816981" cy="36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kumimoji="1" lang="ja-JP" altLang="en-US" sz="1400" b="1" spc="13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光の力でターンオーバーを正常化、お肌本来の再生力を強化させます。美しい肌悩みのないお肌へ</a:t>
            </a:r>
            <a:endParaRPr kumimoji="1" lang="ja-JP" altLang="en-US" sz="600" spc="13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075BEA-DB53-4C9E-A774-27392BCEB1BB}"/>
              </a:ext>
            </a:extLst>
          </p:cNvPr>
          <p:cNvSpPr txBox="1"/>
          <p:nvPr/>
        </p:nvSpPr>
        <p:spPr>
          <a:xfrm>
            <a:off x="7395436" y="1768230"/>
            <a:ext cx="22717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4800" b="1" spc="-150" dirty="0">
                <a:latin typeface="+mn-ea"/>
              </a:rPr>
              <a:t>10</a:t>
            </a:r>
            <a:r>
              <a:rPr kumimoji="1" lang="en-US" altLang="ja-JP" sz="3200" b="1" spc="-150" dirty="0">
                <a:latin typeface="+mn-ea"/>
              </a:rPr>
              <a:t>,</a:t>
            </a:r>
            <a:r>
              <a:rPr kumimoji="1" lang="en-US" altLang="ja-JP" sz="4800" b="1" spc="-150" dirty="0">
                <a:latin typeface="+mn-ea"/>
              </a:rPr>
              <a:t>000</a:t>
            </a:r>
            <a:r>
              <a:rPr kumimoji="1" lang="ja-JP" altLang="en-US" sz="2200" b="1" dirty="0">
                <a:latin typeface="+mn-ea"/>
              </a:rPr>
              <a:t>円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0F512E2-D38E-4555-9A5C-24C023D6DF3F}"/>
              </a:ext>
            </a:extLst>
          </p:cNvPr>
          <p:cNvGrpSpPr/>
          <p:nvPr/>
        </p:nvGrpSpPr>
        <p:grpSpPr>
          <a:xfrm>
            <a:off x="2521894" y="50834"/>
            <a:ext cx="4862213" cy="834257"/>
            <a:chOff x="2556184" y="22259"/>
            <a:chExt cx="4862213" cy="834257"/>
          </a:xfrm>
        </p:grpSpPr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0B987784-2031-408E-999D-19BD313D8894}"/>
                </a:ext>
              </a:extLst>
            </p:cNvPr>
            <p:cNvSpPr/>
            <p:nvPr/>
          </p:nvSpPr>
          <p:spPr>
            <a:xfrm>
              <a:off x="5327019" y="98859"/>
              <a:ext cx="784773" cy="757657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28E4D8A3-3578-4FDE-9AEB-16297390E251}"/>
                </a:ext>
              </a:extLst>
            </p:cNvPr>
            <p:cNvSpPr/>
            <p:nvPr/>
          </p:nvSpPr>
          <p:spPr>
            <a:xfrm>
              <a:off x="2556184" y="22259"/>
              <a:ext cx="770568" cy="72966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5B130ACA-DFFD-4B92-80FA-68B6F51985D6}"/>
                </a:ext>
              </a:extLst>
            </p:cNvPr>
            <p:cNvSpPr/>
            <p:nvPr/>
          </p:nvSpPr>
          <p:spPr>
            <a:xfrm>
              <a:off x="4020413" y="182270"/>
              <a:ext cx="612945" cy="587517"/>
            </a:xfrm>
            <a:prstGeom prst="ellipse">
              <a:avLst/>
            </a:prstGeom>
            <a:solidFill>
              <a:srgbClr val="92D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7E6430CA-FCC6-4FD3-A2B5-6AE7BB78738D}"/>
                </a:ext>
              </a:extLst>
            </p:cNvPr>
            <p:cNvSpPr/>
            <p:nvPr/>
          </p:nvSpPr>
          <p:spPr>
            <a:xfrm>
              <a:off x="6805452" y="150971"/>
              <a:ext cx="612945" cy="587517"/>
            </a:xfrm>
            <a:prstGeom prst="ellipse">
              <a:avLst/>
            </a:prstGeom>
            <a:solidFill>
              <a:srgbClr val="92D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F8C359D-868B-4AFC-8E44-428A1DB4BBD8}"/>
              </a:ext>
            </a:extLst>
          </p:cNvPr>
          <p:cNvGrpSpPr/>
          <p:nvPr/>
        </p:nvGrpSpPr>
        <p:grpSpPr>
          <a:xfrm>
            <a:off x="342969" y="1465345"/>
            <a:ext cx="6082491" cy="101938"/>
            <a:chOff x="342969" y="1486954"/>
            <a:chExt cx="6082491" cy="10193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77884A9-82BD-4205-A78E-8FC0D76EE4DD}"/>
                </a:ext>
              </a:extLst>
            </p:cNvPr>
            <p:cNvCxnSpPr>
              <a:cxnSpLocks/>
            </p:cNvCxnSpPr>
            <p:nvPr/>
          </p:nvCxnSpPr>
          <p:spPr>
            <a:xfrm>
              <a:off x="342969" y="1486954"/>
              <a:ext cx="192966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215D25A-404C-4418-B891-3CB16B70A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69" y="1586189"/>
              <a:ext cx="1925652" cy="27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E818DBBE-6448-483D-B301-E5091B6C68D5}"/>
                </a:ext>
              </a:extLst>
            </p:cNvPr>
            <p:cNvCxnSpPr>
              <a:cxnSpLocks/>
            </p:cNvCxnSpPr>
            <p:nvPr/>
          </p:nvCxnSpPr>
          <p:spPr>
            <a:xfrm>
              <a:off x="4495791" y="1486954"/>
              <a:ext cx="192966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07F0BD06-DA74-427A-BFFD-2662FABA4C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5791" y="1586189"/>
              <a:ext cx="1925652" cy="27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4BDE144-9375-4E8C-8EAD-637F57827957}"/>
              </a:ext>
            </a:extLst>
          </p:cNvPr>
          <p:cNvGrpSpPr/>
          <p:nvPr/>
        </p:nvGrpSpPr>
        <p:grpSpPr>
          <a:xfrm>
            <a:off x="342969" y="3165021"/>
            <a:ext cx="6082491" cy="101938"/>
            <a:chOff x="342969" y="3215701"/>
            <a:chExt cx="6082491" cy="101938"/>
          </a:xfrm>
        </p:grpSpPr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DE8AC6D-179E-46C2-81B4-6656F53F503D}"/>
                </a:ext>
              </a:extLst>
            </p:cNvPr>
            <p:cNvCxnSpPr>
              <a:cxnSpLocks/>
            </p:cNvCxnSpPr>
            <p:nvPr/>
          </p:nvCxnSpPr>
          <p:spPr>
            <a:xfrm>
              <a:off x="342969" y="3215701"/>
              <a:ext cx="192966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0D1998C0-BF83-4481-AE0D-1DB6E5D8EB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69" y="3314936"/>
              <a:ext cx="1925652" cy="27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D5E2333B-4A4C-4308-BE9E-4A8307720291}"/>
                </a:ext>
              </a:extLst>
            </p:cNvPr>
            <p:cNvCxnSpPr>
              <a:cxnSpLocks/>
            </p:cNvCxnSpPr>
            <p:nvPr/>
          </p:nvCxnSpPr>
          <p:spPr>
            <a:xfrm>
              <a:off x="4495791" y="3215701"/>
              <a:ext cx="192966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9BDD46AE-D319-445D-BCA0-1174F254D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5791" y="3314936"/>
              <a:ext cx="1925652" cy="27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707927B-2EE5-4E99-867E-C229C034A559}"/>
              </a:ext>
            </a:extLst>
          </p:cNvPr>
          <p:cNvGrpSpPr/>
          <p:nvPr/>
        </p:nvGrpSpPr>
        <p:grpSpPr>
          <a:xfrm>
            <a:off x="342969" y="5154782"/>
            <a:ext cx="6082491" cy="101938"/>
            <a:chOff x="342969" y="5178417"/>
            <a:chExt cx="6082491" cy="101938"/>
          </a:xfrm>
        </p:grpSpPr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82F92C20-FC94-4599-ABDD-0174F2F4F285}"/>
                </a:ext>
              </a:extLst>
            </p:cNvPr>
            <p:cNvCxnSpPr>
              <a:cxnSpLocks/>
            </p:cNvCxnSpPr>
            <p:nvPr/>
          </p:nvCxnSpPr>
          <p:spPr>
            <a:xfrm>
              <a:off x="342969" y="5178417"/>
              <a:ext cx="159476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E5983E6D-54A4-44B9-AEE6-1FED154B7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69" y="5277652"/>
              <a:ext cx="1591448" cy="27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4BCCED7E-4811-46A5-B01A-69A47FE0E9D5}"/>
                </a:ext>
              </a:extLst>
            </p:cNvPr>
            <p:cNvCxnSpPr>
              <a:cxnSpLocks/>
            </p:cNvCxnSpPr>
            <p:nvPr/>
          </p:nvCxnSpPr>
          <p:spPr>
            <a:xfrm>
              <a:off x="4830692" y="5178417"/>
              <a:ext cx="159476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B2314113-3A9E-4E46-95E4-80B0CBC10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4012" y="5277652"/>
              <a:ext cx="1591448" cy="27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9295CBD-A598-4E9F-9392-A3164E6BDBDE}"/>
              </a:ext>
            </a:extLst>
          </p:cNvPr>
          <p:cNvSpPr txBox="1"/>
          <p:nvPr/>
        </p:nvSpPr>
        <p:spPr>
          <a:xfrm>
            <a:off x="9123994" y="1925976"/>
            <a:ext cx="62717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700" dirty="0">
                <a:latin typeface="+mn-ea"/>
              </a:rPr>
              <a:t>（税込）</a:t>
            </a:r>
            <a:endParaRPr lang="ja-JP" altLang="en-US" sz="700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3038594-AC9F-4163-8373-AD6BE1475BD5}"/>
              </a:ext>
            </a:extLst>
          </p:cNvPr>
          <p:cNvSpPr txBox="1"/>
          <p:nvPr/>
        </p:nvSpPr>
        <p:spPr>
          <a:xfrm>
            <a:off x="7409863" y="3174721"/>
            <a:ext cx="22573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4800" b="1" spc="-150" dirty="0">
                <a:latin typeface="+mn-ea"/>
              </a:rPr>
              <a:t>50</a:t>
            </a:r>
            <a:r>
              <a:rPr kumimoji="1" lang="en-US" altLang="ja-JP" sz="3200" b="1" spc="-150" dirty="0">
                <a:latin typeface="+mn-ea"/>
              </a:rPr>
              <a:t>,</a:t>
            </a:r>
            <a:r>
              <a:rPr kumimoji="1" lang="en-US" altLang="ja-JP" sz="4800" b="1" spc="-150" dirty="0">
                <a:latin typeface="+mn-ea"/>
              </a:rPr>
              <a:t>000</a:t>
            </a:r>
            <a:r>
              <a:rPr kumimoji="1" lang="ja-JP" altLang="en-US" sz="2200" b="1" dirty="0">
                <a:latin typeface="+mn-ea"/>
              </a:rPr>
              <a:t>円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6E61D89C-6C0B-48AC-8740-7E51F0B54EB4}"/>
              </a:ext>
            </a:extLst>
          </p:cNvPr>
          <p:cNvSpPr txBox="1"/>
          <p:nvPr/>
        </p:nvSpPr>
        <p:spPr>
          <a:xfrm>
            <a:off x="9123994" y="3336277"/>
            <a:ext cx="62717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700" dirty="0">
                <a:latin typeface="+mn-ea"/>
              </a:rPr>
              <a:t>（税込）</a:t>
            </a:r>
            <a:endParaRPr lang="ja-JP" altLang="en-US" sz="7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BFD2094-289C-4C86-AC5A-969EF561D260}"/>
              </a:ext>
            </a:extLst>
          </p:cNvPr>
          <p:cNvSpPr txBox="1"/>
          <p:nvPr/>
        </p:nvSpPr>
        <p:spPr>
          <a:xfrm>
            <a:off x="1528349" y="94288"/>
            <a:ext cx="6849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光</a:t>
            </a:r>
            <a:r>
              <a:rPr lang="ja-JP" altLang="en-US" sz="3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フェイシャルメニュー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0EF0F96-0B55-4003-85F6-851EBE0C044B}"/>
              </a:ext>
            </a:extLst>
          </p:cNvPr>
          <p:cNvSpPr txBox="1"/>
          <p:nvPr/>
        </p:nvSpPr>
        <p:spPr>
          <a:xfrm>
            <a:off x="9098687" y="60393"/>
            <a:ext cx="758885" cy="173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700" dirty="0">
                <a:latin typeface="+mn-ea"/>
              </a:rPr>
              <a:t>社内研修資料</a:t>
            </a:r>
            <a:endParaRPr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289893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269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明朝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aoki</dc:creator>
  <cp:lastModifiedBy>山城 賢</cp:lastModifiedBy>
  <cp:revision>37</cp:revision>
  <cp:lastPrinted>2021-08-05T07:26:24Z</cp:lastPrinted>
  <dcterms:created xsi:type="dcterms:W3CDTF">2021-07-06T02:21:38Z</dcterms:created>
  <dcterms:modified xsi:type="dcterms:W3CDTF">2021-08-05T07:39:22Z</dcterms:modified>
</cp:coreProperties>
</file>