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3300"/>
    <a:srgbClr val="E7EBE8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5" autoAdjust="0"/>
    <p:restoredTop sz="94660"/>
  </p:normalViewPr>
  <p:slideViewPr>
    <p:cSldViewPr snapToGrid="0">
      <p:cViewPr varScale="1">
        <p:scale>
          <a:sx n="90" d="100"/>
          <a:sy n="90" d="100"/>
        </p:scale>
        <p:origin x="513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愛梨 平澤" userId="61b2401202a5486b" providerId="LiveId" clId="{7526C69C-A7E0-411A-9A08-A00FCA4CD681}"/>
    <pc:docChg chg="undo custSel modSld">
      <pc:chgData name="愛梨 平澤" userId="61b2401202a5486b" providerId="LiveId" clId="{7526C69C-A7E0-411A-9A08-A00FCA4CD681}" dt="2022-08-19T04:42:12.375" v="83" actId="404"/>
      <pc:docMkLst>
        <pc:docMk/>
      </pc:docMkLst>
      <pc:sldChg chg="addSp delSp modSp mod">
        <pc:chgData name="愛梨 平澤" userId="61b2401202a5486b" providerId="LiveId" clId="{7526C69C-A7E0-411A-9A08-A00FCA4CD681}" dt="2022-08-19T04:42:12.375" v="83" actId="404"/>
        <pc:sldMkLst>
          <pc:docMk/>
          <pc:sldMk cId="1843353296" sldId="256"/>
        </pc:sldMkLst>
        <pc:spChg chg="add mod">
          <ac:chgData name="愛梨 平澤" userId="61b2401202a5486b" providerId="LiveId" clId="{7526C69C-A7E0-411A-9A08-A00FCA4CD681}" dt="2022-08-18T09:29:41.794" v="13" actId="164"/>
          <ac:spMkLst>
            <pc:docMk/>
            <pc:sldMk cId="1843353296" sldId="256"/>
            <ac:spMk id="2" creationId="{BE6A8082-101C-4C5A-7EBA-EDCE181EB5E4}"/>
          </ac:spMkLst>
        </pc:spChg>
        <pc:spChg chg="add mod">
          <ac:chgData name="愛梨 平澤" userId="61b2401202a5486b" providerId="LiveId" clId="{7526C69C-A7E0-411A-9A08-A00FCA4CD681}" dt="2022-08-18T09:29:41.794" v="13" actId="164"/>
          <ac:spMkLst>
            <pc:docMk/>
            <pc:sldMk cId="1843353296" sldId="256"/>
            <ac:spMk id="3" creationId="{9A53DD77-B6BF-46FC-FBB2-0AEEA7DA725B}"/>
          </ac:spMkLst>
        </pc:spChg>
        <pc:spChg chg="add mod">
          <ac:chgData name="愛梨 平澤" userId="61b2401202a5486b" providerId="LiveId" clId="{7526C69C-A7E0-411A-9A08-A00FCA4CD681}" dt="2022-08-19T04:42:12.375" v="83" actId="404"/>
          <ac:spMkLst>
            <pc:docMk/>
            <pc:sldMk cId="1843353296" sldId="256"/>
            <ac:spMk id="11" creationId="{224494D3-4F37-1B9A-2A4B-32A3C0F6DEBE}"/>
          </ac:spMkLst>
        </pc:spChg>
        <pc:spChg chg="mod">
          <ac:chgData name="愛梨 平澤" userId="61b2401202a5486b" providerId="LiveId" clId="{7526C69C-A7E0-411A-9A08-A00FCA4CD681}" dt="2022-08-19T03:18:13.790" v="37" actId="404"/>
          <ac:spMkLst>
            <pc:docMk/>
            <pc:sldMk cId="1843353296" sldId="256"/>
            <ac:spMk id="26" creationId="{023308C7-0446-252D-CA26-1A85EE477C59}"/>
          </ac:spMkLst>
        </pc:spChg>
        <pc:grpChg chg="add del mod ord">
          <ac:chgData name="愛梨 平澤" userId="61b2401202a5486b" providerId="LiveId" clId="{7526C69C-A7E0-411A-9A08-A00FCA4CD681}" dt="2022-08-19T03:18:21.417" v="38" actId="478"/>
          <ac:grpSpMkLst>
            <pc:docMk/>
            <pc:sldMk cId="1843353296" sldId="256"/>
            <ac:grpSpMk id="4" creationId="{69C9A66C-297F-B9F0-85FE-58C6CC4B02C3}"/>
          </ac:grpSpMkLst>
        </pc:grpChg>
        <pc:picChg chg="mod">
          <ac:chgData name="愛梨 平澤" userId="61b2401202a5486b" providerId="LiveId" clId="{7526C69C-A7E0-411A-9A08-A00FCA4CD681}" dt="2022-08-18T09:29:41.794" v="13" actId="164"/>
          <ac:picMkLst>
            <pc:docMk/>
            <pc:sldMk cId="1843353296" sldId="256"/>
            <ac:picMk id="5" creationId="{7FFEB49F-6A29-AE84-4D2F-DDA71CC24A72}"/>
          </ac:picMkLst>
        </pc:picChg>
        <pc:picChg chg="add mod modCrop">
          <ac:chgData name="愛梨 平澤" userId="61b2401202a5486b" providerId="LiveId" clId="{7526C69C-A7E0-411A-9A08-A00FCA4CD681}" dt="2022-08-19T03:19:40.911" v="43" actId="14100"/>
          <ac:picMkLst>
            <pc:docMk/>
            <pc:sldMk cId="1843353296" sldId="256"/>
            <ac:picMk id="10" creationId="{EEB3F96A-CE27-AF6D-75E5-D093492144AE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65FFC-3AD1-46C0-9E52-4D40A6D0FF93}" type="datetimeFigureOut">
              <a:rPr kumimoji="1" lang="ja-JP" altLang="en-US" smtClean="0"/>
              <a:t>2022/8/19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F45CF-B709-4E3A-AC99-3B73B78244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4823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65FFC-3AD1-46C0-9E52-4D40A6D0FF93}" type="datetimeFigureOut">
              <a:rPr kumimoji="1" lang="ja-JP" altLang="en-US" smtClean="0"/>
              <a:t>2022/8/19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F45CF-B709-4E3A-AC99-3B73B78244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5531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65FFC-3AD1-46C0-9E52-4D40A6D0FF93}" type="datetimeFigureOut">
              <a:rPr kumimoji="1" lang="ja-JP" altLang="en-US" smtClean="0"/>
              <a:t>2022/8/19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F45CF-B709-4E3A-AC99-3B73B78244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9379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65FFC-3AD1-46C0-9E52-4D40A6D0FF93}" type="datetimeFigureOut">
              <a:rPr kumimoji="1" lang="ja-JP" altLang="en-US" smtClean="0"/>
              <a:t>2022/8/19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F45CF-B709-4E3A-AC99-3B73B78244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5390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65FFC-3AD1-46C0-9E52-4D40A6D0FF93}" type="datetimeFigureOut">
              <a:rPr kumimoji="1" lang="ja-JP" altLang="en-US" smtClean="0"/>
              <a:t>2022/8/19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F45CF-B709-4E3A-AC99-3B73B78244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3754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65FFC-3AD1-46C0-9E52-4D40A6D0FF93}" type="datetimeFigureOut">
              <a:rPr kumimoji="1" lang="ja-JP" altLang="en-US" smtClean="0"/>
              <a:t>2022/8/19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F45CF-B709-4E3A-AC99-3B73B78244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0757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65FFC-3AD1-46C0-9E52-4D40A6D0FF93}" type="datetimeFigureOut">
              <a:rPr kumimoji="1" lang="ja-JP" altLang="en-US" smtClean="0"/>
              <a:t>2022/8/19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F45CF-B709-4E3A-AC99-3B73B78244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8438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65FFC-3AD1-46C0-9E52-4D40A6D0FF93}" type="datetimeFigureOut">
              <a:rPr kumimoji="1" lang="ja-JP" altLang="en-US" smtClean="0"/>
              <a:t>2022/8/19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F45CF-B709-4E3A-AC99-3B73B78244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1733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65FFC-3AD1-46C0-9E52-4D40A6D0FF93}" type="datetimeFigureOut">
              <a:rPr kumimoji="1" lang="ja-JP" altLang="en-US" smtClean="0"/>
              <a:t>2022/8/19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F45CF-B709-4E3A-AC99-3B73B78244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0999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65FFC-3AD1-46C0-9E52-4D40A6D0FF93}" type="datetimeFigureOut">
              <a:rPr kumimoji="1" lang="ja-JP" altLang="en-US" smtClean="0"/>
              <a:t>2022/8/19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F45CF-B709-4E3A-AC99-3B73B78244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6059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65FFC-3AD1-46C0-9E52-4D40A6D0FF93}" type="datetimeFigureOut">
              <a:rPr kumimoji="1" lang="ja-JP" altLang="en-US" smtClean="0"/>
              <a:t>2022/8/19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F45CF-B709-4E3A-AC99-3B73B78244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1213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F65FFC-3AD1-46C0-9E52-4D40A6D0FF93}" type="datetimeFigureOut">
              <a:rPr kumimoji="1" lang="ja-JP" altLang="en-US" smtClean="0"/>
              <a:t>2022/8/19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1F45CF-B709-4E3A-AC99-3B73B78244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7128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7EB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楕円 32">
            <a:extLst>
              <a:ext uri="{FF2B5EF4-FFF2-40B4-BE49-F238E27FC236}">
                <a16:creationId xmlns:a16="http://schemas.microsoft.com/office/drawing/2014/main" id="{4CDD1FA5-95EB-5FDB-655F-B9626797149C}"/>
              </a:ext>
            </a:extLst>
          </p:cNvPr>
          <p:cNvSpPr/>
          <p:nvPr/>
        </p:nvSpPr>
        <p:spPr>
          <a:xfrm rot="731414">
            <a:off x="96128" y="2748217"/>
            <a:ext cx="2466749" cy="922780"/>
          </a:xfrm>
          <a:prstGeom prst="ellipse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楕円 31">
            <a:extLst>
              <a:ext uri="{FF2B5EF4-FFF2-40B4-BE49-F238E27FC236}">
                <a16:creationId xmlns:a16="http://schemas.microsoft.com/office/drawing/2014/main" id="{B2918062-CD47-EAD7-655C-FD4194B873BA}"/>
              </a:ext>
            </a:extLst>
          </p:cNvPr>
          <p:cNvSpPr/>
          <p:nvPr/>
        </p:nvSpPr>
        <p:spPr>
          <a:xfrm rot="21257368">
            <a:off x="765006" y="2705136"/>
            <a:ext cx="3734973" cy="1173754"/>
          </a:xfrm>
          <a:prstGeom prst="ellipse">
            <a:avLst/>
          </a:prstGeom>
          <a:solidFill>
            <a:schemeClr val="accent6">
              <a:lumMod val="60000"/>
              <a:lumOff val="40000"/>
              <a:alpha val="70000"/>
            </a:schemeClr>
          </a:soli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2B88189C-12F1-14F9-72D7-C8CDE5C4EA70}"/>
              </a:ext>
            </a:extLst>
          </p:cNvPr>
          <p:cNvSpPr txBox="1"/>
          <p:nvPr/>
        </p:nvSpPr>
        <p:spPr>
          <a:xfrm>
            <a:off x="1329502" y="308442"/>
            <a:ext cx="442621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>
                <a:solidFill>
                  <a:schemeClr val="accent4">
                    <a:lumMod val="50000"/>
                  </a:schemeClr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光フェイシャル</a:t>
            </a:r>
            <a:r>
              <a:rPr kumimoji="1" lang="ja-JP" altLang="en-US" sz="40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で</a:t>
            </a:r>
            <a:endParaRPr kumimoji="1" lang="ja-JP" altLang="en-US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44637711-ECC4-C335-85EA-BC1D16D57337}"/>
              </a:ext>
            </a:extLst>
          </p:cNvPr>
          <p:cNvSpPr/>
          <p:nvPr/>
        </p:nvSpPr>
        <p:spPr>
          <a:xfrm>
            <a:off x="311986" y="1139439"/>
            <a:ext cx="4641014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6600" b="1" cap="none" spc="250" dirty="0">
                <a:ln w="0"/>
                <a:gradFill>
                  <a:gsLst>
                    <a:gs pos="23000">
                      <a:srgbClr val="B78A00"/>
                    </a:gs>
                    <a:gs pos="0">
                      <a:schemeClr val="accent4">
                        <a:lumMod val="50000"/>
                      </a:schemeClr>
                    </a:gs>
                    <a:gs pos="53000">
                      <a:schemeClr val="accent4">
                        <a:lumMod val="40000"/>
                        <a:lumOff val="60000"/>
                      </a:schemeClr>
                    </a:gs>
                    <a:gs pos="76000">
                      <a:schemeClr val="accent4">
                        <a:lumMod val="75000"/>
                      </a:schemeClr>
                    </a:gs>
                    <a:gs pos="100000">
                      <a:schemeClr val="accent4">
                        <a:lumMod val="5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肌 質 改 善</a:t>
            </a:r>
          </a:p>
        </p:txBody>
      </p:sp>
      <p:pic>
        <p:nvPicPr>
          <p:cNvPr id="12" name="図 11">
            <a:extLst>
              <a:ext uri="{FF2B5EF4-FFF2-40B4-BE49-F238E27FC236}">
                <a16:creationId xmlns:a16="http://schemas.microsoft.com/office/drawing/2014/main" id="{8481B240-3353-4804-35FD-EDE6AF3A6D9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333" t="56308" r="10919" b="1949"/>
          <a:stretch/>
        </p:blipFill>
        <p:spPr>
          <a:xfrm>
            <a:off x="6747804" y="189915"/>
            <a:ext cx="3158196" cy="2862775"/>
          </a:xfrm>
          <a:prstGeom prst="rect">
            <a:avLst/>
          </a:prstGeom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869165B4-8588-EB71-0262-9A6DD6F0160F}"/>
              </a:ext>
            </a:extLst>
          </p:cNvPr>
          <p:cNvSpPr txBox="1"/>
          <p:nvPr/>
        </p:nvSpPr>
        <p:spPr>
          <a:xfrm>
            <a:off x="4953000" y="1534398"/>
            <a:ext cx="304762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しませんか？</a:t>
            </a:r>
          </a:p>
        </p:txBody>
      </p:sp>
      <p:sp>
        <p:nvSpPr>
          <p:cNvPr id="19" name="四角形: 角を丸くする 18">
            <a:extLst>
              <a:ext uri="{FF2B5EF4-FFF2-40B4-BE49-F238E27FC236}">
                <a16:creationId xmlns:a16="http://schemas.microsoft.com/office/drawing/2014/main" id="{41B08E76-C5F2-60FF-923F-3F95AB9CC2C9}"/>
              </a:ext>
            </a:extLst>
          </p:cNvPr>
          <p:cNvSpPr/>
          <p:nvPr/>
        </p:nvSpPr>
        <p:spPr>
          <a:xfrm>
            <a:off x="5163359" y="2793335"/>
            <a:ext cx="4550383" cy="43983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tx1"/>
                </a:solidFill>
              </a:rPr>
              <a:t>コラーゲンなど美容成分配合ジェル塗布</a:t>
            </a:r>
          </a:p>
        </p:txBody>
      </p:sp>
      <p:sp>
        <p:nvSpPr>
          <p:cNvPr id="20" name="四角形: 角を丸くする 19">
            <a:extLst>
              <a:ext uri="{FF2B5EF4-FFF2-40B4-BE49-F238E27FC236}">
                <a16:creationId xmlns:a16="http://schemas.microsoft.com/office/drawing/2014/main" id="{A3F71EED-61AA-B50B-E102-2AC219524F84}"/>
              </a:ext>
            </a:extLst>
          </p:cNvPr>
          <p:cNvSpPr/>
          <p:nvPr/>
        </p:nvSpPr>
        <p:spPr>
          <a:xfrm>
            <a:off x="6152720" y="3581047"/>
            <a:ext cx="2580669" cy="43983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tx1"/>
                </a:solidFill>
              </a:rPr>
              <a:t>美肌光照射</a:t>
            </a:r>
          </a:p>
        </p:txBody>
      </p:sp>
      <p:sp>
        <p:nvSpPr>
          <p:cNvPr id="21" name="四角形: 角を丸くする 20">
            <a:extLst>
              <a:ext uri="{FF2B5EF4-FFF2-40B4-BE49-F238E27FC236}">
                <a16:creationId xmlns:a16="http://schemas.microsoft.com/office/drawing/2014/main" id="{F21D7FFA-37F4-4BAA-96FD-E4FBDFD28BBC}"/>
              </a:ext>
            </a:extLst>
          </p:cNvPr>
          <p:cNvSpPr/>
          <p:nvPr/>
        </p:nvSpPr>
        <p:spPr>
          <a:xfrm>
            <a:off x="6152720" y="4374400"/>
            <a:ext cx="2580669" cy="43983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tx1"/>
                </a:solidFill>
              </a:rPr>
              <a:t>肌悩み別専用光照射</a:t>
            </a:r>
          </a:p>
        </p:txBody>
      </p:sp>
      <p:sp>
        <p:nvSpPr>
          <p:cNvPr id="22" name="四角形: 角を丸くする 21">
            <a:extLst>
              <a:ext uri="{FF2B5EF4-FFF2-40B4-BE49-F238E27FC236}">
                <a16:creationId xmlns:a16="http://schemas.microsoft.com/office/drawing/2014/main" id="{BF2662A7-53A3-997F-E5CB-1BD977ECFFBC}"/>
              </a:ext>
            </a:extLst>
          </p:cNvPr>
          <p:cNvSpPr/>
          <p:nvPr/>
        </p:nvSpPr>
        <p:spPr>
          <a:xfrm>
            <a:off x="5163358" y="5167753"/>
            <a:ext cx="4550383" cy="43983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tx1"/>
                </a:solidFill>
              </a:rPr>
              <a:t>高級プラセンタ配合高保湿ジェル塗布</a:t>
            </a:r>
          </a:p>
        </p:txBody>
      </p:sp>
      <p:sp>
        <p:nvSpPr>
          <p:cNvPr id="23" name="二等辺三角形 22">
            <a:extLst>
              <a:ext uri="{FF2B5EF4-FFF2-40B4-BE49-F238E27FC236}">
                <a16:creationId xmlns:a16="http://schemas.microsoft.com/office/drawing/2014/main" id="{3DAB7498-68F3-5C8A-34A8-5A8830720BC2}"/>
              </a:ext>
            </a:extLst>
          </p:cNvPr>
          <p:cNvSpPr/>
          <p:nvPr/>
        </p:nvSpPr>
        <p:spPr>
          <a:xfrm rot="10800000">
            <a:off x="7079823" y="3339241"/>
            <a:ext cx="717452" cy="168813"/>
          </a:xfrm>
          <a:prstGeom prst="triangle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二等辺三角形 23">
            <a:extLst>
              <a:ext uri="{FF2B5EF4-FFF2-40B4-BE49-F238E27FC236}">
                <a16:creationId xmlns:a16="http://schemas.microsoft.com/office/drawing/2014/main" id="{280F1559-B8BC-93E9-2CF0-D4F3D114FC2B}"/>
              </a:ext>
            </a:extLst>
          </p:cNvPr>
          <p:cNvSpPr/>
          <p:nvPr/>
        </p:nvSpPr>
        <p:spPr>
          <a:xfrm rot="10800000">
            <a:off x="7079823" y="4125833"/>
            <a:ext cx="717452" cy="168813"/>
          </a:xfrm>
          <a:prstGeom prst="triangle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二等辺三角形 24">
            <a:extLst>
              <a:ext uri="{FF2B5EF4-FFF2-40B4-BE49-F238E27FC236}">
                <a16:creationId xmlns:a16="http://schemas.microsoft.com/office/drawing/2014/main" id="{E50B726A-14C6-08A6-E77B-A591F6933ABD}"/>
              </a:ext>
            </a:extLst>
          </p:cNvPr>
          <p:cNvSpPr/>
          <p:nvPr/>
        </p:nvSpPr>
        <p:spPr>
          <a:xfrm rot="10800000">
            <a:off x="7079823" y="4893989"/>
            <a:ext cx="717452" cy="168813"/>
          </a:xfrm>
          <a:prstGeom prst="triangle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023308C7-0446-252D-CA26-1A85EE477C59}"/>
              </a:ext>
            </a:extLst>
          </p:cNvPr>
          <p:cNvSpPr txBox="1"/>
          <p:nvPr/>
        </p:nvSpPr>
        <p:spPr>
          <a:xfrm>
            <a:off x="6538757" y="5906063"/>
            <a:ext cx="31325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b="1" dirty="0">
                <a:solidFill>
                  <a:schemeClr val="accent6">
                    <a:lumMod val="50000"/>
                  </a:schemeClr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￥</a:t>
            </a:r>
            <a:r>
              <a:rPr kumimoji="1" lang="en-US" altLang="ja-JP" sz="3600" b="1" dirty="0">
                <a:solidFill>
                  <a:schemeClr val="accent6">
                    <a:lumMod val="50000"/>
                  </a:schemeClr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8,800</a:t>
            </a:r>
            <a:r>
              <a:rPr kumimoji="1" lang="ja-JP" altLang="en-US" sz="3600" b="1" dirty="0">
                <a:solidFill>
                  <a:schemeClr val="accent6">
                    <a:lumMod val="50000"/>
                  </a:schemeClr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円</a:t>
            </a:r>
            <a:r>
              <a:rPr kumimoji="1" lang="ja-JP" altLang="en-US" sz="1400" b="1" dirty="0">
                <a:solidFill>
                  <a:schemeClr val="accent6">
                    <a:lumMod val="50000"/>
                  </a:schemeClr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（税込）</a:t>
            </a:r>
            <a:endParaRPr kumimoji="1" lang="ja-JP" altLang="en-US" sz="3600" b="1" dirty="0">
              <a:solidFill>
                <a:schemeClr val="accent6">
                  <a:lumMod val="50000"/>
                </a:schemeClr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27" name="楕円 26">
            <a:extLst>
              <a:ext uri="{FF2B5EF4-FFF2-40B4-BE49-F238E27FC236}">
                <a16:creationId xmlns:a16="http://schemas.microsoft.com/office/drawing/2014/main" id="{D96F9FD1-DE2E-5110-4FF2-B52AD7B985E4}"/>
              </a:ext>
            </a:extLst>
          </p:cNvPr>
          <p:cNvSpPr/>
          <p:nvPr/>
        </p:nvSpPr>
        <p:spPr>
          <a:xfrm>
            <a:off x="5465299" y="5764394"/>
            <a:ext cx="956603" cy="929668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1</a:t>
            </a:r>
            <a:r>
              <a:rPr kumimoji="1" lang="ja-JP" altLang="en-US" dirty="0"/>
              <a:t>回</a:t>
            </a:r>
          </a:p>
        </p:txBody>
      </p:sp>
      <p:sp>
        <p:nvSpPr>
          <p:cNvPr id="31" name="テキスト ボックス 1">
            <a:extLst>
              <a:ext uri="{FF2B5EF4-FFF2-40B4-BE49-F238E27FC236}">
                <a16:creationId xmlns:a16="http://schemas.microsoft.com/office/drawing/2014/main" id="{D8EFF3CB-DA34-48AB-B33C-461A4635F80B}"/>
              </a:ext>
            </a:extLst>
          </p:cNvPr>
          <p:cNvSpPr txBox="1"/>
          <p:nvPr/>
        </p:nvSpPr>
        <p:spPr>
          <a:xfrm>
            <a:off x="113615" y="2505377"/>
            <a:ext cx="4717575" cy="15884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40000"/>
              </a:lnSpc>
            </a:pPr>
            <a:r>
              <a:rPr kumimoji="1" lang="ja-JP" altLang="en-US" sz="1600" b="1" spc="130" dirty="0">
                <a:solidFill>
                  <a:srgbClr val="6633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光の力でターンオーバーを正常化、</a:t>
            </a:r>
            <a:endParaRPr kumimoji="1" lang="en-US" altLang="ja-JP" sz="1600" b="1" spc="130" dirty="0">
              <a:solidFill>
                <a:srgbClr val="6633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algn="ctr">
              <a:lnSpc>
                <a:spcPct val="140000"/>
              </a:lnSpc>
            </a:pPr>
            <a:r>
              <a:rPr kumimoji="1" lang="ja-JP" altLang="en-US" sz="1600" b="1" spc="130" dirty="0">
                <a:solidFill>
                  <a:srgbClr val="6633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お肌本来の再生力を強化させます。</a:t>
            </a:r>
            <a:endParaRPr kumimoji="1" lang="en-US" altLang="ja-JP" sz="1600" b="1" spc="130" dirty="0">
              <a:solidFill>
                <a:srgbClr val="6633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algn="ctr">
              <a:lnSpc>
                <a:spcPct val="140000"/>
              </a:lnSpc>
            </a:pPr>
            <a:r>
              <a:rPr kumimoji="1" lang="ja-JP" altLang="en-US" sz="1600" b="1" spc="130" dirty="0">
                <a:solidFill>
                  <a:srgbClr val="6633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肌悩みに合わせた専用の光を照射することで</a:t>
            </a:r>
            <a:endParaRPr kumimoji="1" lang="en-US" altLang="ja-JP" sz="1600" b="1" spc="130" dirty="0">
              <a:solidFill>
                <a:srgbClr val="6633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algn="ctr">
              <a:lnSpc>
                <a:spcPct val="140000"/>
              </a:lnSpc>
            </a:pPr>
            <a:r>
              <a:rPr kumimoji="1" lang="ja-JP" altLang="en-US" sz="1600" b="1" spc="130" dirty="0">
                <a:solidFill>
                  <a:srgbClr val="6633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肌質を根本から改善させていきます。</a:t>
            </a:r>
            <a:endParaRPr kumimoji="1" lang="en-US" altLang="ja-JP" sz="1600" b="1" spc="130" dirty="0">
              <a:solidFill>
                <a:srgbClr val="6633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algn="ctr">
              <a:lnSpc>
                <a:spcPct val="140000"/>
              </a:lnSpc>
            </a:pPr>
            <a:endParaRPr kumimoji="1" lang="ja-JP" altLang="en-US" sz="600" spc="130" dirty="0"/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EEB3F96A-CE27-AF6D-75E5-D093492144A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522" r="313"/>
          <a:stretch/>
        </p:blipFill>
        <p:spPr>
          <a:xfrm>
            <a:off x="361507" y="4067075"/>
            <a:ext cx="4247707" cy="2669051"/>
          </a:xfrm>
          <a:prstGeom prst="rect">
            <a:avLst/>
          </a:prstGeo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24494D3-4F37-1B9A-2A4B-32A3C0F6DEBE}"/>
              </a:ext>
            </a:extLst>
          </p:cNvPr>
          <p:cNvSpPr txBox="1"/>
          <p:nvPr/>
        </p:nvSpPr>
        <p:spPr>
          <a:xfrm>
            <a:off x="113615" y="121874"/>
            <a:ext cx="103105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50" dirty="0">
                <a:solidFill>
                  <a:srgbClr val="663300"/>
                </a:solidFill>
              </a:rPr>
              <a:t>社内研修資料</a:t>
            </a:r>
          </a:p>
        </p:txBody>
      </p:sp>
    </p:spTree>
    <p:extLst>
      <p:ext uri="{BB962C8B-B14F-4D97-AF65-F5344CB8AC3E}">
        <p14:creationId xmlns:p14="http://schemas.microsoft.com/office/powerpoint/2010/main" val="18433532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387</TotalTime>
  <Words>75</Words>
  <Application>Microsoft Office PowerPoint</Application>
  <PresentationFormat>A4 210 x 297 mm</PresentationFormat>
  <Paragraphs>14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BIZ UDP明朝 Medium</vt:lpstr>
      <vt:lpstr>ＭＳ 明朝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愛梨 平澤</dc:creator>
  <cp:lastModifiedBy>愛梨 平澤</cp:lastModifiedBy>
  <cp:revision>1</cp:revision>
  <dcterms:created xsi:type="dcterms:W3CDTF">2022-08-18T02:45:46Z</dcterms:created>
  <dcterms:modified xsi:type="dcterms:W3CDTF">2022-08-19T04:42:21Z</dcterms:modified>
</cp:coreProperties>
</file>