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9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7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499"/>
            </a:lvl2pPr>
            <a:lvl3pPr marL="685771" indent="0" algn="ctr">
              <a:buNone/>
              <a:defRPr sz="1351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200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759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289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43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45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6" indent="0">
              <a:buNone/>
              <a:defRPr sz="1499">
                <a:solidFill>
                  <a:schemeClr val="tx1">
                    <a:tint val="75000"/>
                  </a:schemeClr>
                </a:solidFill>
              </a:defRPr>
            </a:lvl2pPr>
            <a:lvl3pPr marL="68577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13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41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499" b="1"/>
            </a:lvl2pPr>
            <a:lvl3pPr marL="685771" indent="0">
              <a:buNone/>
              <a:defRPr sz="1351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200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499" b="1"/>
            </a:lvl2pPr>
            <a:lvl3pPr marL="685771" indent="0">
              <a:buNone/>
              <a:defRPr sz="1351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200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6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180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25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1"/>
            </a:lvl1pPr>
            <a:lvl2pPr>
              <a:defRPr sz="2100"/>
            </a:lvl2pPr>
            <a:lvl3pPr>
              <a:defRPr sz="1800"/>
            </a:lvl3pPr>
            <a:lvl4pPr>
              <a:defRPr sz="1499"/>
            </a:lvl4pPr>
            <a:lvl5pPr>
              <a:defRPr sz="1499"/>
            </a:lvl5pPr>
            <a:lvl6pPr>
              <a:defRPr sz="1499"/>
            </a:lvl6pPr>
            <a:lvl7pPr>
              <a:defRPr sz="1499"/>
            </a:lvl7pPr>
            <a:lvl8pPr>
              <a:defRPr sz="1499"/>
            </a:lvl8pPr>
            <a:lvl9pPr>
              <a:defRPr sz="149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1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200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06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1"/>
            </a:lvl1pPr>
            <a:lvl2pPr marL="342886" indent="0">
              <a:buNone/>
              <a:defRPr sz="2100"/>
            </a:lvl2pPr>
            <a:lvl3pPr marL="685771" indent="0">
              <a:buNone/>
              <a:defRPr sz="1800"/>
            </a:lvl3pPr>
            <a:lvl4pPr marL="1028657" indent="0">
              <a:buNone/>
              <a:defRPr sz="1499"/>
            </a:lvl4pPr>
            <a:lvl5pPr marL="1371543" indent="0">
              <a:buNone/>
              <a:defRPr sz="1499"/>
            </a:lvl5pPr>
            <a:lvl6pPr marL="1714428" indent="0">
              <a:buNone/>
              <a:defRPr sz="1499"/>
            </a:lvl6pPr>
            <a:lvl7pPr marL="2057314" indent="0">
              <a:buNone/>
              <a:defRPr sz="1499"/>
            </a:lvl7pPr>
            <a:lvl8pPr marL="2400200" indent="0">
              <a:buNone/>
              <a:defRPr sz="1499"/>
            </a:lvl8pPr>
            <a:lvl9pPr marL="2743085" indent="0">
              <a:buNone/>
              <a:defRPr sz="149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1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200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32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0788-2735-4EFD-94EA-D5129B6AA43B}" type="datetimeFigureOut">
              <a:rPr kumimoji="1" lang="ja-JP" altLang="en-US" smtClean="0"/>
              <a:t>2023/8/25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DF106-E99E-497D-9C3A-95F1187A4C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72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771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9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6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71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00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洗面道具, 座る, テーブル, 雪 が含まれている画像&#10;&#10;自動的に生成された説明">
            <a:extLst>
              <a:ext uri="{FF2B5EF4-FFF2-40B4-BE49-F238E27FC236}">
                <a16:creationId xmlns:a16="http://schemas.microsoft.com/office/drawing/2014/main" id="{2F05CA55-4F1C-97E9-4ED7-0199A2DAA8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3" r="-1" b="-1"/>
          <a:stretch/>
        </p:blipFill>
        <p:spPr>
          <a:xfrm>
            <a:off x="20" y="1"/>
            <a:ext cx="6857980" cy="9905990"/>
          </a:xfrm>
          <a:prstGeom prst="rect">
            <a:avLst/>
          </a:prstGeom>
        </p:spPr>
      </p:pic>
      <p:sp>
        <p:nvSpPr>
          <p:cNvPr id="18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3148928" y="6207019"/>
            <a:ext cx="3709073" cy="3723203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51435" tIns="25718" rIns="51435" bIns="25718" rtlCol="0" anchor="t">
            <a:normAutofit/>
          </a:bodyPr>
          <a:lstStyle/>
          <a:p>
            <a:pPr algn="ctr">
              <a:spcAft>
                <a:spcPts val="563"/>
              </a:spcAft>
              <a:buClr>
                <a:schemeClr val="tx1"/>
              </a:buClr>
              <a:buSzPct val="100000"/>
            </a:pPr>
            <a:endParaRPr lang="en-US" sz="900" cap="all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7028774-C204-AC29-ABB5-9EB8A121C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9595" y="7201673"/>
            <a:ext cx="3136098" cy="1030405"/>
          </a:xfrm>
        </p:spPr>
        <p:txBody>
          <a:bodyPr anchor="ctr">
            <a:normAutofit/>
          </a:bodyPr>
          <a:lstStyle/>
          <a:p>
            <a:r>
              <a:rPr lang="ja-JP" altLang="en-US" sz="33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グランフェイス</a:t>
            </a:r>
            <a:br>
              <a:rPr lang="en-US" altLang="ja-JP" sz="33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ja-JP" altLang="en-US" sz="33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ローション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5BC658-B126-53E4-BEFC-0519AC70F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6366" y="8859475"/>
            <a:ext cx="2889329" cy="578900"/>
          </a:xfrm>
        </p:spPr>
        <p:txBody>
          <a:bodyPr anchor="ctr">
            <a:normAutofit lnSpcReduction="10000"/>
          </a:bodyPr>
          <a:lstStyle/>
          <a:p>
            <a:r>
              <a:rPr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￥</a:t>
            </a:r>
            <a:r>
              <a:rPr lang="en-US" altLang="ja-JP" sz="3599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5,940</a:t>
            </a:r>
            <a:r>
              <a:rPr lang="en-US" altLang="ja-JP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税込</a:t>
            </a:r>
            <a:r>
              <a:rPr lang="en-US" altLang="ja-JP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en-US" sz="16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29611" y="8676225"/>
            <a:ext cx="1096069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27B8CF7-E9B1-E691-2626-08AFCBD38079}"/>
              </a:ext>
            </a:extLst>
          </p:cNvPr>
          <p:cNvSpPr txBox="1"/>
          <p:nvPr/>
        </p:nvSpPr>
        <p:spPr>
          <a:xfrm>
            <a:off x="3650220" y="8184489"/>
            <a:ext cx="31016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150ml</a:t>
            </a:r>
            <a:r>
              <a:rPr kumimoji="1"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（約</a:t>
            </a:r>
            <a:r>
              <a:rPr kumimoji="1" lang="en-US" altLang="ja-JP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1.2</a:t>
            </a:r>
            <a:r>
              <a:rPr kumimoji="1"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か月分）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FED8FA1-2415-F36B-3828-F6FD3C20A9F1}"/>
              </a:ext>
            </a:extLst>
          </p:cNvPr>
          <p:cNvSpPr txBox="1"/>
          <p:nvPr/>
        </p:nvSpPr>
        <p:spPr>
          <a:xfrm>
            <a:off x="4682971" y="275223"/>
            <a:ext cx="1354089" cy="59317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199" spc="-15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潤いに満ち溢れ</a:t>
            </a:r>
            <a:endParaRPr kumimoji="1" lang="en-US" altLang="ja-JP" sz="3199" spc="-15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algn="r"/>
            <a:r>
              <a:rPr kumimoji="1" lang="ja-JP" altLang="en-US" sz="4400" spc="-15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キメの整った肌</a:t>
            </a:r>
            <a:r>
              <a:rPr kumimoji="1" lang="ja-JP" altLang="en-US" sz="3599" spc="-15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に。</a:t>
            </a:r>
            <a:endParaRPr kumimoji="1" lang="en-US" altLang="ja-JP" sz="3599" spc="-15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24E9361-C677-51C8-7ADC-93DCB7906519}"/>
              </a:ext>
            </a:extLst>
          </p:cNvPr>
          <p:cNvGrpSpPr/>
          <p:nvPr/>
        </p:nvGrpSpPr>
        <p:grpSpPr>
          <a:xfrm>
            <a:off x="253344" y="310023"/>
            <a:ext cx="2895582" cy="2748662"/>
            <a:chOff x="85612" y="132324"/>
            <a:chExt cx="2938134" cy="2868050"/>
          </a:xfrm>
        </p:grpSpPr>
        <p:sp>
          <p:nvSpPr>
            <p:cNvPr id="8" name="六角形 7">
              <a:extLst>
                <a:ext uri="{FF2B5EF4-FFF2-40B4-BE49-F238E27FC236}">
                  <a16:creationId xmlns:a16="http://schemas.microsoft.com/office/drawing/2014/main" id="{4183A6EF-5A32-7B07-9259-8A617C92685B}"/>
                </a:ext>
              </a:extLst>
            </p:cNvPr>
            <p:cNvSpPr/>
            <p:nvPr/>
          </p:nvSpPr>
          <p:spPr>
            <a:xfrm>
              <a:off x="85613" y="132324"/>
              <a:ext cx="1640909" cy="1427967"/>
            </a:xfrm>
            <a:prstGeom prst="hexagon">
              <a:avLst/>
            </a:prstGeom>
            <a:solidFill>
              <a:schemeClr val="bg2">
                <a:lumMod val="90000"/>
                <a:alpha val="7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六角形 8">
              <a:extLst>
                <a:ext uri="{FF2B5EF4-FFF2-40B4-BE49-F238E27FC236}">
                  <a16:creationId xmlns:a16="http://schemas.microsoft.com/office/drawing/2014/main" id="{FBEFE90D-72EB-70A1-A5C9-41C468C833A4}"/>
                </a:ext>
              </a:extLst>
            </p:cNvPr>
            <p:cNvSpPr/>
            <p:nvPr/>
          </p:nvSpPr>
          <p:spPr>
            <a:xfrm>
              <a:off x="85613" y="1572407"/>
              <a:ext cx="1640909" cy="1427967"/>
            </a:xfrm>
            <a:prstGeom prst="hexagon">
              <a:avLst/>
            </a:prstGeom>
            <a:solidFill>
              <a:schemeClr val="bg2">
                <a:lumMod val="90000"/>
                <a:alpha val="7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六角形 10">
              <a:extLst>
                <a:ext uri="{FF2B5EF4-FFF2-40B4-BE49-F238E27FC236}">
                  <a16:creationId xmlns:a16="http://schemas.microsoft.com/office/drawing/2014/main" id="{919FCAF6-1616-C059-8102-0A5020DD41CC}"/>
                </a:ext>
              </a:extLst>
            </p:cNvPr>
            <p:cNvSpPr/>
            <p:nvPr/>
          </p:nvSpPr>
          <p:spPr>
            <a:xfrm>
              <a:off x="1382837" y="858424"/>
              <a:ext cx="1640909" cy="1427967"/>
            </a:xfrm>
            <a:prstGeom prst="hexagon">
              <a:avLst/>
            </a:prstGeom>
            <a:solidFill>
              <a:schemeClr val="bg2">
                <a:lumMod val="90000"/>
                <a:alpha val="7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0CCB7653-C23F-A60D-DBB3-ED88F88F92A1}"/>
                </a:ext>
              </a:extLst>
            </p:cNvPr>
            <p:cNvSpPr txBox="1"/>
            <p:nvPr/>
          </p:nvSpPr>
          <p:spPr>
            <a:xfrm>
              <a:off x="267747" y="507753"/>
              <a:ext cx="1229541" cy="7065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3</a:t>
              </a:r>
              <a:r>
                <a:rPr kumimoji="1" lang="ja-JP" altLang="en-US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種の</a:t>
              </a:r>
              <a:endParaRPr kumimoji="1" lang="en-US" altLang="ja-JP" dirty="0"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algn="ctr"/>
              <a:r>
                <a:rPr kumimoji="1" lang="ja-JP" altLang="en-US" sz="20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セラミド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ECF6DDFC-5BBE-5146-E40B-5E218F5F2C97}"/>
                </a:ext>
              </a:extLst>
            </p:cNvPr>
            <p:cNvSpPr txBox="1"/>
            <p:nvPr/>
          </p:nvSpPr>
          <p:spPr>
            <a:xfrm>
              <a:off x="1456356" y="1210489"/>
              <a:ext cx="1493869" cy="674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4</a:t>
              </a:r>
              <a:r>
                <a:rPr kumimoji="1" lang="ja-JP" altLang="en-US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種の</a:t>
              </a:r>
              <a:endParaRPr kumimoji="1" lang="en-US" altLang="ja-JP" dirty="0"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algn="ctr"/>
              <a:r>
                <a:rPr kumimoji="1" lang="ja-JP" altLang="en-US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発酵エキス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E1D0FB94-9197-D4D4-6B24-438687DD11B8}"/>
                </a:ext>
              </a:extLst>
            </p:cNvPr>
            <p:cNvSpPr txBox="1"/>
            <p:nvPr/>
          </p:nvSpPr>
          <p:spPr>
            <a:xfrm>
              <a:off x="85612" y="1963224"/>
              <a:ext cx="1640910" cy="674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3</a:t>
              </a:r>
              <a:r>
                <a:rPr kumimoji="1" lang="ja-JP" altLang="en-US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種の</a:t>
              </a:r>
              <a:endParaRPr kumimoji="1" lang="en-US" altLang="ja-JP" dirty="0"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algn="ctr"/>
              <a:r>
                <a:rPr kumimoji="1" lang="ja-JP" altLang="en-US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ヒアルロン酸</a:t>
              </a: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8C1A3B4-0CF5-C0D4-AEB7-C3D7D12AA9A7}"/>
              </a:ext>
            </a:extLst>
          </p:cNvPr>
          <p:cNvSpPr txBox="1"/>
          <p:nvPr/>
        </p:nvSpPr>
        <p:spPr>
          <a:xfrm>
            <a:off x="821070" y="3380321"/>
            <a:ext cx="1230978" cy="64630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799" spc="-15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素早く角質層までしっかりと浸透し</a:t>
            </a:r>
            <a:endParaRPr kumimoji="1" lang="en-US" altLang="ja-JP" sz="2799" spc="-15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algn="r"/>
            <a:r>
              <a:rPr kumimoji="1" lang="ja-JP" altLang="en-US" sz="4000" spc="-15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ハリ</a:t>
            </a:r>
            <a:r>
              <a:rPr kumimoji="1" lang="ja-JP" altLang="en-US" sz="2799" spc="-15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と</a:t>
            </a:r>
            <a:r>
              <a:rPr kumimoji="1" lang="ja-JP" altLang="en-US" sz="4000" spc="-15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潤い</a:t>
            </a:r>
            <a:r>
              <a:rPr kumimoji="1" lang="ja-JP" altLang="en-US" sz="2799" spc="-15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をキープ。</a:t>
            </a:r>
            <a:endParaRPr kumimoji="1" lang="en-US" altLang="ja-JP" sz="2799" spc="-15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5442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687</TotalTime>
  <Words>51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游明朝 Demibold</vt:lpstr>
      <vt:lpstr>Arial</vt:lpstr>
      <vt:lpstr>Calibri</vt:lpstr>
      <vt:lpstr>Calibri Light</vt:lpstr>
      <vt:lpstr>Office テーマ</vt:lpstr>
      <vt:lpstr>グランフェイス ローション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グランフェイス ローション</dc:title>
  <dc:creator>【営業】  共有アカウント</dc:creator>
  <cp:lastModifiedBy>山城 賢</cp:lastModifiedBy>
  <cp:revision>14</cp:revision>
  <dcterms:created xsi:type="dcterms:W3CDTF">2023-06-30T00:48:48Z</dcterms:created>
  <dcterms:modified xsi:type="dcterms:W3CDTF">2023-08-25T08:09:35Z</dcterms:modified>
</cp:coreProperties>
</file>