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56" r:id="rId3"/>
    <p:sldId id="264" r:id="rId4"/>
  </p:sldIdLst>
  <p:sldSz cx="7772400" cy="10909300"/>
  <p:notesSz cx="7772400" cy="109093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50" autoAdjust="0"/>
    <p:restoredTop sz="94660"/>
  </p:normalViewPr>
  <p:slideViewPr>
    <p:cSldViewPr>
      <p:cViewPr>
        <p:scale>
          <a:sx n="75" d="100"/>
          <a:sy n="75" d="100"/>
        </p:scale>
        <p:origin x="1408" y="3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4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461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71CAA-1444-455A-B16B-B3AEE6517D8D}" type="datetimeFigureOut">
              <a:rPr kumimoji="1" lang="ja-JP" altLang="en-US" smtClean="0"/>
              <a:t>2020/11/30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574925" y="1363663"/>
            <a:ext cx="2622550" cy="36814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77875" y="5249863"/>
            <a:ext cx="6216650" cy="4295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10363200"/>
            <a:ext cx="3368675" cy="54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402138" y="10363200"/>
            <a:ext cx="3368675" cy="5461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5D02B-F43F-4E52-A380-723E7B0E40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448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4C9EA4-1C2F-426F-B77D-1E02708D08C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5377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3406" y="3381883"/>
            <a:ext cx="6611937" cy="229095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6812" y="6109208"/>
            <a:ext cx="5445125" cy="2727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937" y="2509139"/>
            <a:ext cx="3383756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6056" y="2509139"/>
            <a:ext cx="3383756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937" y="436372"/>
            <a:ext cx="7000875" cy="17454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937" y="2509139"/>
            <a:ext cx="7000875" cy="72001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4775" y="10145649"/>
            <a:ext cx="2489200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937" y="10145649"/>
            <a:ext cx="1789112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11/30/2020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600700" y="10145649"/>
            <a:ext cx="1789112" cy="545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2A0E2ED7-D075-442B-B647-F4FA4BB61D7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254"/>
          <a:stretch/>
        </p:blipFill>
        <p:spPr>
          <a:xfrm>
            <a:off x="310818" y="6292849"/>
            <a:ext cx="7123503" cy="4207917"/>
          </a:xfrm>
          <a:prstGeom prst="rect">
            <a:avLst/>
          </a:prstGeom>
        </p:spPr>
      </p:pic>
      <p:sp>
        <p:nvSpPr>
          <p:cNvPr id="5" name="object 28">
            <a:extLst>
              <a:ext uri="{FF2B5EF4-FFF2-40B4-BE49-F238E27FC236}">
                <a16:creationId xmlns:a16="http://schemas.microsoft.com/office/drawing/2014/main" id="{244AD589-A004-4BCE-BEB0-ED4B9EE01106}"/>
              </a:ext>
            </a:extLst>
          </p:cNvPr>
          <p:cNvSpPr txBox="1"/>
          <p:nvPr/>
        </p:nvSpPr>
        <p:spPr>
          <a:xfrm>
            <a:off x="5807641" y="10694887"/>
            <a:ext cx="2040440" cy="1673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b="1" spc="5" dirty="0">
                <a:solidFill>
                  <a:srgbClr val="58595B"/>
                </a:solidFill>
                <a:latin typeface="Meiryo"/>
                <a:cs typeface="Meiryo"/>
              </a:rPr>
              <a:t>※</a:t>
            </a:r>
            <a:r>
              <a:rPr lang="ja-JP" altLang="en-US" sz="1000" b="1" spc="5" dirty="0">
                <a:solidFill>
                  <a:srgbClr val="58595B"/>
                </a:solidFill>
                <a:latin typeface="Meiryo"/>
                <a:cs typeface="Meiryo"/>
              </a:rPr>
              <a:t>価格は全て税抜き表示となります</a:t>
            </a:r>
            <a:endParaRPr sz="1000" dirty="0">
              <a:latin typeface="Meiryo"/>
              <a:cs typeface="Meiryo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0D5A96D7-F462-422C-87D4-C7521C3C8F30}"/>
              </a:ext>
            </a:extLst>
          </p:cNvPr>
          <p:cNvSpPr/>
          <p:nvPr/>
        </p:nvSpPr>
        <p:spPr>
          <a:xfrm>
            <a:off x="310818" y="8911606"/>
            <a:ext cx="2140756" cy="1318640"/>
          </a:xfrm>
          <a:prstGeom prst="roundRect">
            <a:avLst/>
          </a:prstGeom>
          <a:solidFill>
            <a:srgbClr val="FF5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983A951-C386-4176-9B46-99D8B6883082}"/>
              </a:ext>
            </a:extLst>
          </p:cNvPr>
          <p:cNvSpPr/>
          <p:nvPr/>
        </p:nvSpPr>
        <p:spPr>
          <a:xfrm>
            <a:off x="76201" y="8502650"/>
            <a:ext cx="7620000" cy="21603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3" name="object 14">
            <a:extLst>
              <a:ext uri="{FF2B5EF4-FFF2-40B4-BE49-F238E27FC236}">
                <a16:creationId xmlns:a16="http://schemas.microsoft.com/office/drawing/2014/main" id="{0945399F-8962-4E24-9DBD-1E668F1C2000}"/>
              </a:ext>
            </a:extLst>
          </p:cNvPr>
          <p:cNvSpPr txBox="1"/>
          <p:nvPr/>
        </p:nvSpPr>
        <p:spPr>
          <a:xfrm>
            <a:off x="2362200" y="8786571"/>
            <a:ext cx="2732377" cy="3936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>
              <a:lnSpc>
                <a:spcPct val="150000"/>
              </a:lnSpc>
              <a:spcBef>
                <a:spcPts val="100"/>
              </a:spcBef>
              <a:tabLst>
                <a:tab pos="610235" algn="l"/>
              </a:tabLst>
            </a:pPr>
            <a:r>
              <a:rPr lang="ja-JP" altLang="en-US" b="1" dirty="0">
                <a:solidFill>
                  <a:srgbClr val="58595B"/>
                </a:solidFill>
                <a:latin typeface="Meiryo"/>
                <a:cs typeface="Meiryo"/>
              </a:rPr>
              <a:t>全身脱毛（顔・</a:t>
            </a:r>
            <a:r>
              <a:rPr lang="en-US" altLang="ja-JP" b="1" dirty="0">
                <a:solidFill>
                  <a:srgbClr val="58595B"/>
                </a:solidFill>
                <a:latin typeface="Meiryo"/>
                <a:cs typeface="Meiryo"/>
              </a:rPr>
              <a:t>VIO</a:t>
            </a:r>
            <a:r>
              <a:rPr lang="ja-JP" altLang="en-US" b="1" dirty="0">
                <a:solidFill>
                  <a:srgbClr val="58595B"/>
                </a:solidFill>
                <a:latin typeface="Meiryo"/>
                <a:cs typeface="Meiryo"/>
              </a:rPr>
              <a:t>込み）</a:t>
            </a:r>
            <a:endParaRPr lang="en-US" altLang="ja-JP" b="1" dirty="0">
              <a:solidFill>
                <a:srgbClr val="58595B"/>
              </a:solidFill>
              <a:latin typeface="Meiryo"/>
              <a:cs typeface="Meiryo"/>
            </a:endParaRPr>
          </a:p>
        </p:txBody>
      </p:sp>
      <p:sp>
        <p:nvSpPr>
          <p:cNvPr id="17" name="object 14">
            <a:extLst>
              <a:ext uri="{FF2B5EF4-FFF2-40B4-BE49-F238E27FC236}">
                <a16:creationId xmlns:a16="http://schemas.microsoft.com/office/drawing/2014/main" id="{416AAFDA-AEE3-47C4-9AC7-69CEB13284D2}"/>
              </a:ext>
            </a:extLst>
          </p:cNvPr>
          <p:cNvSpPr txBox="1"/>
          <p:nvPr/>
        </p:nvSpPr>
        <p:spPr>
          <a:xfrm>
            <a:off x="2839852" y="9048053"/>
            <a:ext cx="1391514" cy="3936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>
              <a:lnSpc>
                <a:spcPct val="150000"/>
              </a:lnSpc>
              <a:spcBef>
                <a:spcPts val="100"/>
              </a:spcBef>
              <a:tabLst>
                <a:tab pos="610235" algn="l"/>
              </a:tabLst>
            </a:pPr>
            <a:r>
              <a:rPr lang="ja-JP" altLang="en-US" b="1" dirty="0">
                <a:solidFill>
                  <a:srgbClr val="58595B"/>
                </a:solidFill>
                <a:latin typeface="Meiryo"/>
                <a:cs typeface="Meiryo"/>
              </a:rPr>
              <a:t>￥</a:t>
            </a:r>
            <a:r>
              <a:rPr lang="en-US" altLang="ja-JP" b="1" dirty="0">
                <a:solidFill>
                  <a:srgbClr val="58595B"/>
                </a:solidFill>
                <a:latin typeface="Meiryo"/>
                <a:cs typeface="Meiryo"/>
              </a:rPr>
              <a:t>29,800</a:t>
            </a:r>
          </a:p>
        </p:txBody>
      </p:sp>
      <p:sp>
        <p:nvSpPr>
          <p:cNvPr id="19" name="object 14">
            <a:extLst>
              <a:ext uri="{FF2B5EF4-FFF2-40B4-BE49-F238E27FC236}">
                <a16:creationId xmlns:a16="http://schemas.microsoft.com/office/drawing/2014/main" id="{DFAB18F4-2873-411D-966F-12758C096669}"/>
              </a:ext>
            </a:extLst>
          </p:cNvPr>
          <p:cNvSpPr txBox="1"/>
          <p:nvPr/>
        </p:nvSpPr>
        <p:spPr>
          <a:xfrm>
            <a:off x="5015406" y="8787556"/>
            <a:ext cx="2732377" cy="3936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>
              <a:lnSpc>
                <a:spcPct val="150000"/>
              </a:lnSpc>
              <a:spcBef>
                <a:spcPts val="100"/>
              </a:spcBef>
              <a:tabLst>
                <a:tab pos="610235" algn="l"/>
              </a:tabLst>
            </a:pPr>
            <a:r>
              <a:rPr lang="ja-JP" altLang="en-US" b="1" dirty="0">
                <a:solidFill>
                  <a:srgbClr val="58595B"/>
                </a:solidFill>
                <a:latin typeface="Meiryo"/>
                <a:cs typeface="Meiryo"/>
              </a:rPr>
              <a:t>全身脱毛（顔・</a:t>
            </a:r>
            <a:r>
              <a:rPr lang="en-US" altLang="ja-JP" b="1" dirty="0">
                <a:solidFill>
                  <a:srgbClr val="58595B"/>
                </a:solidFill>
                <a:latin typeface="Meiryo"/>
                <a:cs typeface="Meiryo"/>
              </a:rPr>
              <a:t>VIO</a:t>
            </a:r>
            <a:r>
              <a:rPr lang="ja-JP" altLang="en-US" b="1" dirty="0">
                <a:solidFill>
                  <a:srgbClr val="58595B"/>
                </a:solidFill>
                <a:latin typeface="Meiryo"/>
                <a:cs typeface="Meiryo"/>
              </a:rPr>
              <a:t>除く）</a:t>
            </a:r>
            <a:endParaRPr lang="en-US" altLang="ja-JP" b="1" dirty="0">
              <a:solidFill>
                <a:srgbClr val="58595B"/>
              </a:solidFill>
              <a:latin typeface="Meiryo"/>
              <a:cs typeface="Meiryo"/>
            </a:endParaRPr>
          </a:p>
        </p:txBody>
      </p:sp>
      <p:sp>
        <p:nvSpPr>
          <p:cNvPr id="23" name="object 14">
            <a:extLst>
              <a:ext uri="{FF2B5EF4-FFF2-40B4-BE49-F238E27FC236}">
                <a16:creationId xmlns:a16="http://schemas.microsoft.com/office/drawing/2014/main" id="{E3D13F8A-57D9-481D-BD0A-C7660FB1D422}"/>
              </a:ext>
            </a:extLst>
          </p:cNvPr>
          <p:cNvSpPr txBox="1"/>
          <p:nvPr/>
        </p:nvSpPr>
        <p:spPr>
          <a:xfrm>
            <a:off x="5435319" y="9052752"/>
            <a:ext cx="1391516" cy="3936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>
              <a:lnSpc>
                <a:spcPct val="150000"/>
              </a:lnSpc>
              <a:spcBef>
                <a:spcPts val="100"/>
              </a:spcBef>
              <a:tabLst>
                <a:tab pos="610235" algn="l"/>
              </a:tabLst>
            </a:pPr>
            <a:r>
              <a:rPr lang="ja-JP" altLang="en-US" b="1" dirty="0">
                <a:solidFill>
                  <a:srgbClr val="58595B"/>
                </a:solidFill>
                <a:latin typeface="Meiryo"/>
                <a:cs typeface="Meiryo"/>
              </a:rPr>
              <a:t>￥</a:t>
            </a:r>
            <a:r>
              <a:rPr lang="en-US" altLang="ja-JP" b="1" dirty="0">
                <a:solidFill>
                  <a:srgbClr val="58595B"/>
                </a:solidFill>
                <a:latin typeface="Meiryo"/>
                <a:cs typeface="Meiryo"/>
              </a:rPr>
              <a:t>19,800</a:t>
            </a:r>
          </a:p>
        </p:txBody>
      </p:sp>
      <p:sp>
        <p:nvSpPr>
          <p:cNvPr id="31" name="object 14">
            <a:extLst>
              <a:ext uri="{FF2B5EF4-FFF2-40B4-BE49-F238E27FC236}">
                <a16:creationId xmlns:a16="http://schemas.microsoft.com/office/drawing/2014/main" id="{77CF595B-4A2A-4042-B7C8-27E0F7B96A64}"/>
              </a:ext>
            </a:extLst>
          </p:cNvPr>
          <p:cNvSpPr txBox="1"/>
          <p:nvPr/>
        </p:nvSpPr>
        <p:spPr>
          <a:xfrm>
            <a:off x="2897406" y="9721850"/>
            <a:ext cx="1391514" cy="3936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>
              <a:lnSpc>
                <a:spcPct val="150000"/>
              </a:lnSpc>
              <a:spcBef>
                <a:spcPts val="100"/>
              </a:spcBef>
              <a:tabLst>
                <a:tab pos="610235" algn="l"/>
              </a:tabLst>
            </a:pPr>
            <a:r>
              <a:rPr lang="ja-JP" altLang="en-US" b="1" dirty="0">
                <a:solidFill>
                  <a:srgbClr val="58595B"/>
                </a:solidFill>
                <a:latin typeface="Meiryo"/>
                <a:cs typeface="Meiryo"/>
              </a:rPr>
              <a:t>ＶＩＯセット</a:t>
            </a:r>
            <a:endParaRPr lang="en-US" altLang="ja-JP" b="1" dirty="0">
              <a:solidFill>
                <a:srgbClr val="58595B"/>
              </a:solidFill>
              <a:latin typeface="Meiryo"/>
              <a:cs typeface="Meiryo"/>
            </a:endParaRPr>
          </a:p>
        </p:txBody>
      </p:sp>
      <p:sp>
        <p:nvSpPr>
          <p:cNvPr id="35" name="object 14">
            <a:extLst>
              <a:ext uri="{FF2B5EF4-FFF2-40B4-BE49-F238E27FC236}">
                <a16:creationId xmlns:a16="http://schemas.microsoft.com/office/drawing/2014/main" id="{FE22CBB4-0C60-445E-92D6-E7FB08D7C285}"/>
              </a:ext>
            </a:extLst>
          </p:cNvPr>
          <p:cNvSpPr txBox="1"/>
          <p:nvPr/>
        </p:nvSpPr>
        <p:spPr>
          <a:xfrm>
            <a:off x="2819400" y="9926758"/>
            <a:ext cx="1298855" cy="3936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>
              <a:lnSpc>
                <a:spcPct val="150000"/>
              </a:lnSpc>
              <a:spcBef>
                <a:spcPts val="100"/>
              </a:spcBef>
              <a:tabLst>
                <a:tab pos="610235" algn="l"/>
              </a:tabLst>
            </a:pPr>
            <a:r>
              <a:rPr lang="ja-JP" altLang="en-US" b="1" dirty="0">
                <a:solidFill>
                  <a:srgbClr val="58595B"/>
                </a:solidFill>
                <a:latin typeface="Meiryo"/>
                <a:cs typeface="Meiryo"/>
              </a:rPr>
              <a:t>￥</a:t>
            </a:r>
            <a:r>
              <a:rPr lang="en-US" altLang="ja-JP" b="1" dirty="0">
                <a:solidFill>
                  <a:srgbClr val="58595B"/>
                </a:solidFill>
                <a:latin typeface="Meiryo"/>
                <a:cs typeface="Meiryo"/>
              </a:rPr>
              <a:t>8,980</a:t>
            </a:r>
          </a:p>
        </p:txBody>
      </p:sp>
      <p:sp>
        <p:nvSpPr>
          <p:cNvPr id="39" name="object 14">
            <a:extLst>
              <a:ext uri="{FF2B5EF4-FFF2-40B4-BE49-F238E27FC236}">
                <a16:creationId xmlns:a16="http://schemas.microsoft.com/office/drawing/2014/main" id="{C8919756-A221-46EF-8613-4DDB370AC862}"/>
              </a:ext>
            </a:extLst>
          </p:cNvPr>
          <p:cNvSpPr txBox="1"/>
          <p:nvPr/>
        </p:nvSpPr>
        <p:spPr>
          <a:xfrm>
            <a:off x="5463580" y="9711936"/>
            <a:ext cx="1419331" cy="3922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>
              <a:lnSpc>
                <a:spcPct val="150000"/>
              </a:lnSpc>
              <a:spcBef>
                <a:spcPts val="100"/>
              </a:spcBef>
              <a:tabLst>
                <a:tab pos="610235" algn="l"/>
              </a:tabLst>
            </a:pPr>
            <a:r>
              <a:rPr lang="ja-JP" altLang="en-US" b="1" dirty="0">
                <a:solidFill>
                  <a:srgbClr val="58595B"/>
                </a:solidFill>
                <a:latin typeface="Meiryo"/>
                <a:cs typeface="Meiryo"/>
              </a:rPr>
              <a:t>全顔セット</a:t>
            </a:r>
            <a:endParaRPr lang="en-US" altLang="ja-JP" b="1" dirty="0">
              <a:solidFill>
                <a:srgbClr val="58595B"/>
              </a:solidFill>
              <a:latin typeface="Meiryo"/>
              <a:cs typeface="Meiryo"/>
            </a:endParaRPr>
          </a:p>
        </p:txBody>
      </p:sp>
      <p:sp>
        <p:nvSpPr>
          <p:cNvPr id="43" name="object 14">
            <a:extLst>
              <a:ext uri="{FF2B5EF4-FFF2-40B4-BE49-F238E27FC236}">
                <a16:creationId xmlns:a16="http://schemas.microsoft.com/office/drawing/2014/main" id="{66EE7BEC-8962-45C5-B3D5-BBC1C76E07A5}"/>
              </a:ext>
            </a:extLst>
          </p:cNvPr>
          <p:cNvSpPr txBox="1"/>
          <p:nvPr/>
        </p:nvSpPr>
        <p:spPr>
          <a:xfrm>
            <a:off x="5435319" y="9978328"/>
            <a:ext cx="1391516" cy="3936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>
              <a:lnSpc>
                <a:spcPct val="150000"/>
              </a:lnSpc>
              <a:spcBef>
                <a:spcPts val="100"/>
              </a:spcBef>
              <a:tabLst>
                <a:tab pos="610235" algn="l"/>
              </a:tabLst>
            </a:pPr>
            <a:r>
              <a:rPr lang="ja-JP" altLang="en-US" b="1" dirty="0">
                <a:solidFill>
                  <a:srgbClr val="58595B"/>
                </a:solidFill>
                <a:latin typeface="Meiryo"/>
                <a:cs typeface="Meiryo"/>
              </a:rPr>
              <a:t>￥</a:t>
            </a:r>
            <a:r>
              <a:rPr lang="en-US" altLang="ja-JP" b="1" dirty="0">
                <a:solidFill>
                  <a:srgbClr val="58595B"/>
                </a:solidFill>
                <a:latin typeface="Meiryo"/>
                <a:cs typeface="Meiryo"/>
              </a:rPr>
              <a:t>6,980</a:t>
            </a:r>
          </a:p>
        </p:txBody>
      </p:sp>
      <p:sp>
        <p:nvSpPr>
          <p:cNvPr id="53" name="object 28">
            <a:extLst>
              <a:ext uri="{FF2B5EF4-FFF2-40B4-BE49-F238E27FC236}">
                <a16:creationId xmlns:a16="http://schemas.microsoft.com/office/drawing/2014/main" id="{5B9AF270-55BB-4F69-88C8-F5728E0AAAFB}"/>
              </a:ext>
            </a:extLst>
          </p:cNvPr>
          <p:cNvSpPr txBox="1"/>
          <p:nvPr/>
        </p:nvSpPr>
        <p:spPr>
          <a:xfrm>
            <a:off x="5807641" y="10694887"/>
            <a:ext cx="2040440" cy="1673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b="1" spc="5" dirty="0">
                <a:solidFill>
                  <a:srgbClr val="58595B"/>
                </a:solidFill>
                <a:latin typeface="Meiryo"/>
                <a:cs typeface="Meiryo"/>
              </a:rPr>
              <a:t>※</a:t>
            </a:r>
            <a:r>
              <a:rPr lang="ja-JP" altLang="en-US" sz="1000" b="1" spc="5" dirty="0">
                <a:solidFill>
                  <a:srgbClr val="58595B"/>
                </a:solidFill>
                <a:latin typeface="Meiryo"/>
                <a:cs typeface="Meiryo"/>
              </a:rPr>
              <a:t>価格は全て税抜き表示となります</a:t>
            </a:r>
            <a:endParaRPr sz="1000" dirty="0">
              <a:latin typeface="Meiryo"/>
              <a:cs typeface="Meiryo"/>
            </a:endParaRP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0C105DE3-1833-47CC-883E-9B5C175F9743}"/>
              </a:ext>
            </a:extLst>
          </p:cNvPr>
          <p:cNvSpPr/>
          <p:nvPr/>
        </p:nvSpPr>
        <p:spPr>
          <a:xfrm>
            <a:off x="105801" y="8515911"/>
            <a:ext cx="2094434" cy="2159017"/>
          </a:xfrm>
          <a:prstGeom prst="rect">
            <a:avLst/>
          </a:prstGeom>
          <a:solidFill>
            <a:srgbClr val="FF5050"/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000" b="1" dirty="0"/>
              <a:t>SET</a:t>
            </a:r>
            <a:r>
              <a:rPr kumimoji="1" lang="ja-JP" altLang="en-US" sz="2000" b="1" dirty="0"/>
              <a:t>　</a:t>
            </a:r>
            <a:r>
              <a:rPr kumimoji="1" lang="en-US" altLang="ja-JP" sz="2000" b="1" dirty="0"/>
              <a:t>MENU</a:t>
            </a:r>
            <a:endParaRPr kumimoji="1" lang="ja-JP" altLang="en-US" sz="2000" b="1" dirty="0"/>
          </a:p>
        </p:txBody>
      </p:sp>
      <p:pic>
        <p:nvPicPr>
          <p:cNvPr id="57" name="図 56">
            <a:extLst>
              <a:ext uri="{FF2B5EF4-FFF2-40B4-BE49-F238E27FC236}">
                <a16:creationId xmlns:a16="http://schemas.microsoft.com/office/drawing/2014/main" id="{1BF2CF62-035F-40D1-B9C3-B5E45FD1B3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443" y="581396"/>
            <a:ext cx="4206839" cy="5599302"/>
          </a:xfrm>
          <a:prstGeom prst="rect">
            <a:avLst/>
          </a:prstGeom>
        </p:spPr>
      </p:pic>
      <p:sp>
        <p:nvSpPr>
          <p:cNvPr id="79" name="object 2">
            <a:extLst>
              <a:ext uri="{FF2B5EF4-FFF2-40B4-BE49-F238E27FC236}">
                <a16:creationId xmlns:a16="http://schemas.microsoft.com/office/drawing/2014/main" id="{5AE2F25D-B943-4E5D-B3D2-FE80B50FF6B7}"/>
              </a:ext>
            </a:extLst>
          </p:cNvPr>
          <p:cNvSpPr txBox="1"/>
          <p:nvPr/>
        </p:nvSpPr>
        <p:spPr>
          <a:xfrm>
            <a:off x="1013735" y="1779945"/>
            <a:ext cx="974725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 err="1">
                <a:solidFill>
                  <a:srgbClr val="58595B"/>
                </a:solidFill>
                <a:latin typeface="Meiryo"/>
                <a:cs typeface="Meiryo"/>
              </a:rPr>
              <a:t>両ワキ</a:t>
            </a:r>
            <a:r>
              <a:rPr sz="1275" b="1" spc="67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2,000</a:t>
            </a:r>
          </a:p>
        </p:txBody>
      </p:sp>
      <p:sp>
        <p:nvSpPr>
          <p:cNvPr id="81" name="object 3">
            <a:extLst>
              <a:ext uri="{FF2B5EF4-FFF2-40B4-BE49-F238E27FC236}">
                <a16:creationId xmlns:a16="http://schemas.microsoft.com/office/drawing/2014/main" id="{64DB5367-BB93-494F-B8B2-CD662E64FB2A}"/>
              </a:ext>
            </a:extLst>
          </p:cNvPr>
          <p:cNvSpPr txBox="1"/>
          <p:nvPr/>
        </p:nvSpPr>
        <p:spPr>
          <a:xfrm>
            <a:off x="1066800" y="2108322"/>
            <a:ext cx="1285478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胸</a:t>
            </a:r>
            <a:r>
              <a:rPr sz="1275" b="1" spc="7" baseline="6535" dirty="0" err="1">
                <a:solidFill>
                  <a:srgbClr val="58595B"/>
                </a:solidFill>
                <a:latin typeface="Meiryo"/>
                <a:cs typeface="Meiryo"/>
              </a:rPr>
              <a:t>全体</a:t>
            </a:r>
            <a:r>
              <a:rPr sz="1275" b="1" spc="67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5,000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83" name="object 5">
            <a:extLst>
              <a:ext uri="{FF2B5EF4-FFF2-40B4-BE49-F238E27FC236}">
                <a16:creationId xmlns:a16="http://schemas.microsoft.com/office/drawing/2014/main" id="{E66BB7D6-7D7A-4BCC-A913-CFC630DB5F69}"/>
              </a:ext>
            </a:extLst>
          </p:cNvPr>
          <p:cNvSpPr txBox="1"/>
          <p:nvPr/>
        </p:nvSpPr>
        <p:spPr>
          <a:xfrm>
            <a:off x="3398639" y="859651"/>
            <a:ext cx="1145029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 err="1">
                <a:solidFill>
                  <a:srgbClr val="58595B"/>
                </a:solidFill>
                <a:latin typeface="Meiryo"/>
                <a:cs typeface="Meiryo"/>
              </a:rPr>
              <a:t>手の指</a:t>
            </a:r>
            <a:r>
              <a:rPr lang="ja-JP" altLang="en-US"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甲</a:t>
            </a:r>
            <a:r>
              <a:rPr sz="1275" b="1" spc="67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2,000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85" name="object 6">
            <a:extLst>
              <a:ext uri="{FF2B5EF4-FFF2-40B4-BE49-F238E27FC236}">
                <a16:creationId xmlns:a16="http://schemas.microsoft.com/office/drawing/2014/main" id="{EEA5706F-FC81-4793-B08B-11A92942255F}"/>
              </a:ext>
            </a:extLst>
          </p:cNvPr>
          <p:cNvSpPr txBox="1"/>
          <p:nvPr/>
        </p:nvSpPr>
        <p:spPr>
          <a:xfrm>
            <a:off x="994623" y="5875407"/>
            <a:ext cx="1145029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 err="1">
                <a:solidFill>
                  <a:srgbClr val="58595B"/>
                </a:solidFill>
                <a:latin typeface="Meiryo"/>
                <a:cs typeface="Meiryo"/>
              </a:rPr>
              <a:t>足の</a:t>
            </a:r>
            <a:r>
              <a:rPr lang="ja-JP" altLang="en-US"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指</a:t>
            </a:r>
            <a:r>
              <a:rPr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甲</a:t>
            </a:r>
            <a:r>
              <a:rPr sz="1275" b="1" spc="44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2,000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87" name="object 7">
            <a:extLst>
              <a:ext uri="{FF2B5EF4-FFF2-40B4-BE49-F238E27FC236}">
                <a16:creationId xmlns:a16="http://schemas.microsoft.com/office/drawing/2014/main" id="{B8AA85FF-AB61-40F5-8829-B7E394ED7E0A}"/>
              </a:ext>
            </a:extLst>
          </p:cNvPr>
          <p:cNvSpPr txBox="1"/>
          <p:nvPr/>
        </p:nvSpPr>
        <p:spPr>
          <a:xfrm>
            <a:off x="1013735" y="2384255"/>
            <a:ext cx="1076325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 err="1">
                <a:solidFill>
                  <a:srgbClr val="58595B"/>
                </a:solidFill>
                <a:latin typeface="Meiryo"/>
                <a:cs typeface="Meiryo"/>
              </a:rPr>
              <a:t>乳輪周り</a:t>
            </a:r>
            <a:r>
              <a:rPr sz="1275" b="1" spc="-7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2,000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89" name="object 11">
            <a:extLst>
              <a:ext uri="{FF2B5EF4-FFF2-40B4-BE49-F238E27FC236}">
                <a16:creationId xmlns:a16="http://schemas.microsoft.com/office/drawing/2014/main" id="{0C62AF94-D9C7-4E56-A80F-F5C99C318087}"/>
              </a:ext>
            </a:extLst>
          </p:cNvPr>
          <p:cNvSpPr txBox="1"/>
          <p:nvPr/>
        </p:nvSpPr>
        <p:spPr>
          <a:xfrm>
            <a:off x="801793" y="2980525"/>
            <a:ext cx="1076325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 err="1">
                <a:solidFill>
                  <a:srgbClr val="58595B"/>
                </a:solidFill>
                <a:latin typeface="Meiryo"/>
                <a:cs typeface="Meiryo"/>
              </a:rPr>
              <a:t>へそ周り</a:t>
            </a:r>
            <a:r>
              <a:rPr sz="1275" b="1" spc="-7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2,000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91" name="object 12">
            <a:extLst>
              <a:ext uri="{FF2B5EF4-FFF2-40B4-BE49-F238E27FC236}">
                <a16:creationId xmlns:a16="http://schemas.microsoft.com/office/drawing/2014/main" id="{F57FB12E-D13F-4A46-8C4D-9C46EC1CCF76}"/>
              </a:ext>
            </a:extLst>
          </p:cNvPr>
          <p:cNvSpPr txBox="1"/>
          <p:nvPr/>
        </p:nvSpPr>
        <p:spPr>
          <a:xfrm>
            <a:off x="781442" y="2710005"/>
            <a:ext cx="1076325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 err="1">
                <a:solidFill>
                  <a:srgbClr val="58595B"/>
                </a:solidFill>
                <a:latin typeface="Meiryo"/>
                <a:cs typeface="Meiryo"/>
              </a:rPr>
              <a:t>お腹全体</a:t>
            </a:r>
            <a:r>
              <a:rPr sz="1275" b="1" spc="-7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5,000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93" name="object 23">
            <a:extLst>
              <a:ext uri="{FF2B5EF4-FFF2-40B4-BE49-F238E27FC236}">
                <a16:creationId xmlns:a16="http://schemas.microsoft.com/office/drawing/2014/main" id="{659C334D-2D29-4ADD-A54A-5AF1B5D653AB}"/>
              </a:ext>
            </a:extLst>
          </p:cNvPr>
          <p:cNvSpPr txBox="1"/>
          <p:nvPr/>
        </p:nvSpPr>
        <p:spPr>
          <a:xfrm>
            <a:off x="3322622" y="2395193"/>
            <a:ext cx="1022445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両ひじ上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3,500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95" name="object 24">
            <a:extLst>
              <a:ext uri="{FF2B5EF4-FFF2-40B4-BE49-F238E27FC236}">
                <a16:creationId xmlns:a16="http://schemas.microsoft.com/office/drawing/2014/main" id="{8F3DFF72-4CFB-41E1-8103-5972709492BF}"/>
              </a:ext>
            </a:extLst>
          </p:cNvPr>
          <p:cNvSpPr txBox="1"/>
          <p:nvPr/>
        </p:nvSpPr>
        <p:spPr>
          <a:xfrm>
            <a:off x="3322622" y="2797141"/>
            <a:ext cx="1106805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両ひじ</a:t>
            </a:r>
            <a:r>
              <a:rPr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下</a:t>
            </a:r>
            <a:r>
              <a:rPr sz="1100" b="1" spc="-3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-35" dirty="0">
                <a:solidFill>
                  <a:srgbClr val="C13B2E"/>
                </a:solidFill>
                <a:latin typeface="Meiryo"/>
                <a:cs typeface="Meiryo"/>
              </a:rPr>
              <a:t>3,500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97" name="object 27">
            <a:extLst>
              <a:ext uri="{FF2B5EF4-FFF2-40B4-BE49-F238E27FC236}">
                <a16:creationId xmlns:a16="http://schemas.microsoft.com/office/drawing/2014/main" id="{53E51CAC-1C66-4812-B9E8-EA73E9691BBE}"/>
              </a:ext>
            </a:extLst>
          </p:cNvPr>
          <p:cNvSpPr txBox="1"/>
          <p:nvPr/>
        </p:nvSpPr>
        <p:spPr>
          <a:xfrm>
            <a:off x="3020413" y="5025715"/>
            <a:ext cx="1474806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両</a:t>
            </a:r>
            <a:r>
              <a:rPr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ひざ下</a:t>
            </a:r>
            <a:r>
              <a:rPr sz="1100" b="1" spc="-1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-15" dirty="0">
                <a:solidFill>
                  <a:srgbClr val="C13B2E"/>
                </a:solidFill>
                <a:latin typeface="Meiryo"/>
                <a:cs typeface="Meiryo"/>
              </a:rPr>
              <a:t>5,000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99" name="object 28">
            <a:extLst>
              <a:ext uri="{FF2B5EF4-FFF2-40B4-BE49-F238E27FC236}">
                <a16:creationId xmlns:a16="http://schemas.microsoft.com/office/drawing/2014/main" id="{DBC39250-6F3A-44DC-ACF5-65EE9D452A92}"/>
              </a:ext>
            </a:extLst>
          </p:cNvPr>
          <p:cNvSpPr txBox="1"/>
          <p:nvPr/>
        </p:nvSpPr>
        <p:spPr>
          <a:xfrm>
            <a:off x="3143949" y="4054116"/>
            <a:ext cx="1428921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両</a:t>
            </a:r>
            <a:r>
              <a:rPr sz="1275" b="1" spc="7" baseline="3267" dirty="0" err="1">
                <a:solidFill>
                  <a:srgbClr val="58595B"/>
                </a:solidFill>
                <a:latin typeface="Meiryo"/>
                <a:cs typeface="Meiryo"/>
              </a:rPr>
              <a:t>ひざ</a:t>
            </a: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上</a:t>
            </a:r>
            <a:r>
              <a:rPr lang="ja-JP" altLang="en-US" sz="1100" b="1" spc="-3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-35" dirty="0">
                <a:solidFill>
                  <a:srgbClr val="C13B2E"/>
                </a:solidFill>
                <a:latin typeface="Meiryo"/>
                <a:cs typeface="Meiryo"/>
              </a:rPr>
              <a:t>5,000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101" name="object 23">
            <a:extLst>
              <a:ext uri="{FF2B5EF4-FFF2-40B4-BE49-F238E27FC236}">
                <a16:creationId xmlns:a16="http://schemas.microsoft.com/office/drawing/2014/main" id="{C0293C54-C3E7-4C11-B893-970C8F37CB0C}"/>
              </a:ext>
            </a:extLst>
          </p:cNvPr>
          <p:cNvSpPr txBox="1"/>
          <p:nvPr/>
        </p:nvSpPr>
        <p:spPr>
          <a:xfrm>
            <a:off x="5626051" y="2451120"/>
            <a:ext cx="1238884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腰全体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5,000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103" name="object 23">
            <a:extLst>
              <a:ext uri="{FF2B5EF4-FFF2-40B4-BE49-F238E27FC236}">
                <a16:creationId xmlns:a16="http://schemas.microsoft.com/office/drawing/2014/main" id="{19350958-E38A-4705-B34E-30B8D2EADC6B}"/>
              </a:ext>
            </a:extLst>
          </p:cNvPr>
          <p:cNvSpPr txBox="1"/>
          <p:nvPr/>
        </p:nvSpPr>
        <p:spPr>
          <a:xfrm>
            <a:off x="5644027" y="2026885"/>
            <a:ext cx="1238884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背中全体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5,000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105" name="object 23">
            <a:extLst>
              <a:ext uri="{FF2B5EF4-FFF2-40B4-BE49-F238E27FC236}">
                <a16:creationId xmlns:a16="http://schemas.microsoft.com/office/drawing/2014/main" id="{8CC087C7-294F-4810-A5C8-506D8C83AE40}"/>
              </a:ext>
            </a:extLst>
          </p:cNvPr>
          <p:cNvSpPr txBox="1"/>
          <p:nvPr/>
        </p:nvSpPr>
        <p:spPr>
          <a:xfrm>
            <a:off x="5701101" y="2965378"/>
            <a:ext cx="1238884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ヒップ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5,000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107" name="object 23">
            <a:extLst>
              <a:ext uri="{FF2B5EF4-FFF2-40B4-BE49-F238E27FC236}">
                <a16:creationId xmlns:a16="http://schemas.microsoft.com/office/drawing/2014/main" id="{124D6D08-8BC8-477C-9B5A-DB3002F966F9}"/>
              </a:ext>
            </a:extLst>
          </p:cNvPr>
          <p:cNvSpPr txBox="1"/>
          <p:nvPr/>
        </p:nvSpPr>
        <p:spPr>
          <a:xfrm>
            <a:off x="3714116" y="7607613"/>
            <a:ext cx="1238884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V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3,500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109" name="object 23">
            <a:extLst>
              <a:ext uri="{FF2B5EF4-FFF2-40B4-BE49-F238E27FC236}">
                <a16:creationId xmlns:a16="http://schemas.microsoft.com/office/drawing/2014/main" id="{787D3DD2-2E4A-44F2-8ECA-4FC03924F4BF}"/>
              </a:ext>
            </a:extLst>
          </p:cNvPr>
          <p:cNvSpPr txBox="1"/>
          <p:nvPr/>
        </p:nvSpPr>
        <p:spPr>
          <a:xfrm>
            <a:off x="5030170" y="7615199"/>
            <a:ext cx="775854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US" sz="1275" b="1" i="1" spc="7" baseline="3267" dirty="0">
                <a:solidFill>
                  <a:srgbClr val="58595B"/>
                </a:solidFill>
                <a:latin typeface="Meiryo"/>
                <a:cs typeface="Meiryo"/>
              </a:rPr>
              <a:t>O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3,500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111" name="object 23">
            <a:extLst>
              <a:ext uri="{FF2B5EF4-FFF2-40B4-BE49-F238E27FC236}">
                <a16:creationId xmlns:a16="http://schemas.microsoft.com/office/drawing/2014/main" id="{A1E33FD6-EB42-48C5-9FD3-35EDBCABFC85}"/>
              </a:ext>
            </a:extLst>
          </p:cNvPr>
          <p:cNvSpPr txBox="1"/>
          <p:nvPr/>
        </p:nvSpPr>
        <p:spPr>
          <a:xfrm>
            <a:off x="6386946" y="7648347"/>
            <a:ext cx="775854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en-US" sz="1100" b="1" spc="5" dirty="0">
                <a:solidFill>
                  <a:schemeClr val="tx1">
                    <a:lumMod val="50000"/>
                    <a:lumOff val="50000"/>
                  </a:schemeClr>
                </a:solidFill>
                <a:latin typeface="Meiryo"/>
                <a:cs typeface="Meiryo"/>
              </a:rPr>
              <a:t>I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3,500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113" name="object 6">
            <a:extLst>
              <a:ext uri="{FF2B5EF4-FFF2-40B4-BE49-F238E27FC236}">
                <a16:creationId xmlns:a16="http://schemas.microsoft.com/office/drawing/2014/main" id="{A3560D4B-EE02-42F1-A8F8-6181D6659B0C}"/>
              </a:ext>
            </a:extLst>
          </p:cNvPr>
          <p:cNvSpPr txBox="1"/>
          <p:nvPr/>
        </p:nvSpPr>
        <p:spPr>
          <a:xfrm>
            <a:off x="2139652" y="6719427"/>
            <a:ext cx="1197646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おでこ</a:t>
            </a:r>
            <a:r>
              <a:rPr sz="1275" b="1" spc="44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2,000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115" name="object 6">
            <a:extLst>
              <a:ext uri="{FF2B5EF4-FFF2-40B4-BE49-F238E27FC236}">
                <a16:creationId xmlns:a16="http://schemas.microsoft.com/office/drawing/2014/main" id="{53504848-9EA0-4CFD-8DD5-526F5966BFA2}"/>
              </a:ext>
            </a:extLst>
          </p:cNvPr>
          <p:cNvSpPr txBox="1"/>
          <p:nvPr/>
        </p:nvSpPr>
        <p:spPr>
          <a:xfrm>
            <a:off x="2229812" y="7015597"/>
            <a:ext cx="1197646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頬</a:t>
            </a:r>
            <a:r>
              <a:rPr sz="1275" b="1" spc="44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2,000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117" name="object 6">
            <a:extLst>
              <a:ext uri="{FF2B5EF4-FFF2-40B4-BE49-F238E27FC236}">
                <a16:creationId xmlns:a16="http://schemas.microsoft.com/office/drawing/2014/main" id="{8C5E5105-A2B1-4ECA-9AD6-6ADCCF6C8AFF}"/>
              </a:ext>
            </a:extLst>
          </p:cNvPr>
          <p:cNvSpPr txBox="1"/>
          <p:nvPr/>
        </p:nvSpPr>
        <p:spPr>
          <a:xfrm>
            <a:off x="2241029" y="7273572"/>
            <a:ext cx="1197646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口周り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2,000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121" name="object 23">
            <a:extLst>
              <a:ext uri="{FF2B5EF4-FFF2-40B4-BE49-F238E27FC236}">
                <a16:creationId xmlns:a16="http://schemas.microsoft.com/office/drawing/2014/main" id="{145BB7A5-29B1-4057-8633-0CDE2BD6F664}"/>
              </a:ext>
            </a:extLst>
          </p:cNvPr>
          <p:cNvSpPr txBox="1"/>
          <p:nvPr/>
        </p:nvSpPr>
        <p:spPr>
          <a:xfrm>
            <a:off x="5806024" y="1339247"/>
            <a:ext cx="1238884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うなじ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3,500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125" name="object 6">
            <a:extLst>
              <a:ext uri="{FF2B5EF4-FFF2-40B4-BE49-F238E27FC236}">
                <a16:creationId xmlns:a16="http://schemas.microsoft.com/office/drawing/2014/main" id="{17F5D747-2DD4-4876-93E5-13E212842810}"/>
              </a:ext>
            </a:extLst>
          </p:cNvPr>
          <p:cNvSpPr txBox="1"/>
          <p:nvPr/>
        </p:nvSpPr>
        <p:spPr>
          <a:xfrm>
            <a:off x="2196546" y="7967661"/>
            <a:ext cx="1345218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あご裏～首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2,000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127" name="object 18">
            <a:extLst>
              <a:ext uri="{FF2B5EF4-FFF2-40B4-BE49-F238E27FC236}">
                <a16:creationId xmlns:a16="http://schemas.microsoft.com/office/drawing/2014/main" id="{C8E58B54-61E9-4E9F-A202-F5D5A4B13D27}"/>
              </a:ext>
            </a:extLst>
          </p:cNvPr>
          <p:cNvSpPr txBox="1"/>
          <p:nvPr/>
        </p:nvSpPr>
        <p:spPr>
          <a:xfrm>
            <a:off x="2789088" y="204471"/>
            <a:ext cx="1979930" cy="2209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b="1" spc="30" dirty="0">
                <a:solidFill>
                  <a:srgbClr val="58595B"/>
                </a:solidFill>
                <a:latin typeface="Meiryo"/>
                <a:cs typeface="Meiryo"/>
              </a:rPr>
              <a:t>部位・メニュー別の料金表</a:t>
            </a:r>
            <a:endParaRPr sz="1250" dirty="0">
              <a:latin typeface="Meiryo"/>
              <a:cs typeface="Meiryo"/>
            </a:endParaRPr>
          </a:p>
        </p:txBody>
      </p:sp>
      <p:sp>
        <p:nvSpPr>
          <p:cNvPr id="41" name="object 6">
            <a:extLst>
              <a:ext uri="{FF2B5EF4-FFF2-40B4-BE49-F238E27FC236}">
                <a16:creationId xmlns:a16="http://schemas.microsoft.com/office/drawing/2014/main" id="{E82074F6-7F11-4499-844A-A6CE14EAE411}"/>
              </a:ext>
            </a:extLst>
          </p:cNvPr>
          <p:cNvSpPr txBox="1"/>
          <p:nvPr/>
        </p:nvSpPr>
        <p:spPr>
          <a:xfrm>
            <a:off x="2271181" y="7595870"/>
            <a:ext cx="1197646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あご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2,000</a:t>
            </a:r>
            <a:endParaRPr sz="1100" dirty="0">
              <a:latin typeface="Meiryo"/>
              <a:cs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3333700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図 30">
            <a:extLst>
              <a:ext uri="{FF2B5EF4-FFF2-40B4-BE49-F238E27FC236}">
                <a16:creationId xmlns:a16="http://schemas.microsoft.com/office/drawing/2014/main" id="{45DAB6EE-3A7A-4876-BF99-67CEF935E6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141"/>
          <a:stretch/>
        </p:blipFill>
        <p:spPr>
          <a:xfrm>
            <a:off x="-1" y="-31751"/>
            <a:ext cx="7748337" cy="7523413"/>
          </a:xfrm>
          <a:prstGeom prst="rect">
            <a:avLst/>
          </a:prstGeom>
        </p:spPr>
      </p:pic>
      <p:sp>
        <p:nvSpPr>
          <p:cNvPr id="2" name="object 2"/>
          <p:cNvSpPr txBox="1"/>
          <p:nvPr/>
        </p:nvSpPr>
        <p:spPr>
          <a:xfrm>
            <a:off x="526372" y="2404411"/>
            <a:ext cx="974725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 err="1">
                <a:solidFill>
                  <a:srgbClr val="58595B"/>
                </a:solidFill>
                <a:latin typeface="Meiryo"/>
                <a:cs typeface="Meiryo"/>
              </a:rPr>
              <a:t>両ワキ</a:t>
            </a:r>
            <a:r>
              <a:rPr sz="1275" b="1" spc="67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3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91690" y="2400061"/>
            <a:ext cx="974725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 err="1">
                <a:solidFill>
                  <a:srgbClr val="58595B"/>
                </a:solidFill>
                <a:latin typeface="Meiryo"/>
                <a:cs typeface="Meiryo"/>
              </a:rPr>
              <a:t>胸全体</a:t>
            </a:r>
            <a:r>
              <a:rPr sz="1275" b="1" spc="67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lang="ja-JP" altLang="en-US"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6,000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73024" y="4426938"/>
            <a:ext cx="1145029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 err="1">
                <a:solidFill>
                  <a:srgbClr val="58595B"/>
                </a:solidFill>
                <a:latin typeface="Meiryo"/>
                <a:cs typeface="Meiryo"/>
              </a:rPr>
              <a:t>手の指</a:t>
            </a:r>
            <a:r>
              <a:rPr lang="ja-JP" altLang="en-US"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甲</a:t>
            </a:r>
            <a:r>
              <a:rPr sz="1275" b="1" spc="67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3,000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05237" y="6774264"/>
            <a:ext cx="1145029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 err="1">
                <a:solidFill>
                  <a:srgbClr val="58595B"/>
                </a:solidFill>
                <a:latin typeface="Meiryo"/>
                <a:cs typeface="Meiryo"/>
              </a:rPr>
              <a:t>足の</a:t>
            </a:r>
            <a:r>
              <a:rPr lang="ja-JP" altLang="en-US"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指</a:t>
            </a:r>
            <a:r>
              <a:rPr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甲</a:t>
            </a:r>
            <a:r>
              <a:rPr sz="1275" b="1" spc="44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3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19654" y="2848155"/>
            <a:ext cx="1076325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 err="1">
                <a:solidFill>
                  <a:srgbClr val="58595B"/>
                </a:solidFill>
                <a:latin typeface="Meiryo"/>
                <a:cs typeface="Meiryo"/>
              </a:rPr>
              <a:t>乳輪周り</a:t>
            </a:r>
            <a:r>
              <a:rPr sz="1275" b="1" spc="-7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3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193676" y="3660700"/>
            <a:ext cx="1076325" cy="1949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へそ周り</a:t>
            </a:r>
            <a:r>
              <a:rPr sz="1275" b="1" spc="-7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￥3,000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226116" y="3240885"/>
            <a:ext cx="1076325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 err="1">
                <a:solidFill>
                  <a:srgbClr val="58595B"/>
                </a:solidFill>
                <a:latin typeface="Meiryo"/>
                <a:cs typeface="Meiryo"/>
              </a:rPr>
              <a:t>お腹全体</a:t>
            </a:r>
            <a:r>
              <a:rPr sz="1275" b="1" spc="-7" baseline="6535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6,000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789088" y="267024"/>
            <a:ext cx="1979930" cy="220979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250" b="1" spc="30" dirty="0">
                <a:solidFill>
                  <a:srgbClr val="58595B"/>
                </a:solidFill>
                <a:latin typeface="Meiryo"/>
                <a:cs typeface="Meiryo"/>
              </a:rPr>
              <a:t>部位・メニュー別の料金表</a:t>
            </a:r>
            <a:endParaRPr sz="1250" dirty="0">
              <a:latin typeface="Meiryo"/>
              <a:cs typeface="Meiryo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24985" y="2905652"/>
            <a:ext cx="1238884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両ひじ上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4,500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60333" y="3406502"/>
            <a:ext cx="1106805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両ひじ</a:t>
            </a:r>
            <a:r>
              <a:rPr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下</a:t>
            </a:r>
            <a:r>
              <a:rPr sz="1100" b="1" spc="-3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-35" dirty="0">
                <a:solidFill>
                  <a:srgbClr val="C13B2E"/>
                </a:solidFill>
                <a:latin typeface="Meiryo"/>
                <a:cs typeface="Meiryo"/>
              </a:rPr>
              <a:t>4,500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148797" y="6141618"/>
            <a:ext cx="1474806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両</a:t>
            </a:r>
            <a:r>
              <a:rPr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ひざ下</a:t>
            </a:r>
            <a:r>
              <a:rPr sz="1100" b="1" spc="-1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-15" dirty="0">
                <a:solidFill>
                  <a:srgbClr val="C13B2E"/>
                </a:solidFill>
                <a:latin typeface="Meiryo"/>
                <a:cs typeface="Meiryo"/>
              </a:rPr>
              <a:t>6,000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219654" y="5013579"/>
            <a:ext cx="1428921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両</a:t>
            </a:r>
            <a:r>
              <a:rPr sz="1275" b="1" spc="7" baseline="3267" dirty="0" err="1">
                <a:solidFill>
                  <a:srgbClr val="58595B"/>
                </a:solidFill>
                <a:latin typeface="Meiryo"/>
                <a:cs typeface="Meiryo"/>
              </a:rPr>
              <a:t>ひざ</a:t>
            </a: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上</a:t>
            </a:r>
            <a:r>
              <a:rPr lang="ja-JP" altLang="en-US" sz="1100" b="1" spc="-3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-35" dirty="0">
                <a:solidFill>
                  <a:srgbClr val="C13B2E"/>
                </a:solidFill>
                <a:latin typeface="Meiryo"/>
                <a:cs typeface="Meiryo"/>
              </a:rPr>
              <a:t>6,000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35" name="object 23">
            <a:extLst>
              <a:ext uri="{FF2B5EF4-FFF2-40B4-BE49-F238E27FC236}">
                <a16:creationId xmlns:a16="http://schemas.microsoft.com/office/drawing/2014/main" id="{97F59E54-3D46-4B91-966D-7C5C39B9C12D}"/>
              </a:ext>
            </a:extLst>
          </p:cNvPr>
          <p:cNvSpPr txBox="1"/>
          <p:nvPr/>
        </p:nvSpPr>
        <p:spPr>
          <a:xfrm>
            <a:off x="6044612" y="3124333"/>
            <a:ext cx="1238884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腰全体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6,000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37" name="object 23">
            <a:extLst>
              <a:ext uri="{FF2B5EF4-FFF2-40B4-BE49-F238E27FC236}">
                <a16:creationId xmlns:a16="http://schemas.microsoft.com/office/drawing/2014/main" id="{0F37FE61-AAC0-43AF-9062-6639B4862CD5}"/>
              </a:ext>
            </a:extLst>
          </p:cNvPr>
          <p:cNvSpPr txBox="1"/>
          <p:nvPr/>
        </p:nvSpPr>
        <p:spPr>
          <a:xfrm>
            <a:off x="6007144" y="2562927"/>
            <a:ext cx="1238884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背中全体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6,000</a:t>
            </a:r>
            <a:endParaRPr lang="en-US" sz="1100" b="1" spc="5" dirty="0">
              <a:solidFill>
                <a:srgbClr val="C13B2E"/>
              </a:solidFill>
              <a:latin typeface="Meiryo"/>
              <a:cs typeface="Meiryo"/>
            </a:endParaRPr>
          </a:p>
        </p:txBody>
      </p:sp>
      <p:sp>
        <p:nvSpPr>
          <p:cNvPr id="41" name="object 27">
            <a:extLst>
              <a:ext uri="{FF2B5EF4-FFF2-40B4-BE49-F238E27FC236}">
                <a16:creationId xmlns:a16="http://schemas.microsoft.com/office/drawing/2014/main" id="{AFBF5BF6-037F-4339-B6B5-7802E4386A6B}"/>
              </a:ext>
            </a:extLst>
          </p:cNvPr>
          <p:cNvSpPr txBox="1"/>
          <p:nvPr/>
        </p:nvSpPr>
        <p:spPr>
          <a:xfrm>
            <a:off x="2091295" y="8893105"/>
            <a:ext cx="1474806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100" b="1" spc="-15" dirty="0">
                <a:latin typeface="Meiryo"/>
                <a:cs typeface="Meiryo"/>
              </a:rPr>
              <a:t>頬</a:t>
            </a:r>
            <a:r>
              <a:rPr sz="1100" b="1" spc="-1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-15" dirty="0">
                <a:solidFill>
                  <a:srgbClr val="C13B2E"/>
                </a:solidFill>
                <a:latin typeface="Meiryo"/>
                <a:cs typeface="Meiryo"/>
              </a:rPr>
              <a:t>3</a:t>
            </a:r>
            <a:r>
              <a:rPr sz="1100" b="1" spc="-15" dirty="0">
                <a:solidFill>
                  <a:srgbClr val="C13B2E"/>
                </a:solidFill>
                <a:latin typeface="Meiryo"/>
                <a:cs typeface="Meiryo"/>
              </a:rPr>
              <a:t>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43" name="object 27">
            <a:extLst>
              <a:ext uri="{FF2B5EF4-FFF2-40B4-BE49-F238E27FC236}">
                <a16:creationId xmlns:a16="http://schemas.microsoft.com/office/drawing/2014/main" id="{D998AF5F-AA2E-45CA-8C52-3DB9DFD1680A}"/>
              </a:ext>
            </a:extLst>
          </p:cNvPr>
          <p:cNvSpPr txBox="1"/>
          <p:nvPr/>
        </p:nvSpPr>
        <p:spPr>
          <a:xfrm>
            <a:off x="2018751" y="8464838"/>
            <a:ext cx="1474806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100" b="1" spc="-15" dirty="0">
                <a:latin typeface="Meiryo"/>
                <a:cs typeface="Meiryo"/>
              </a:rPr>
              <a:t>おでこ</a:t>
            </a:r>
            <a:r>
              <a:rPr sz="1100" b="1" spc="-1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-15" dirty="0">
                <a:solidFill>
                  <a:srgbClr val="C13B2E"/>
                </a:solidFill>
                <a:latin typeface="Meiryo"/>
                <a:cs typeface="Meiryo"/>
              </a:rPr>
              <a:t>3</a:t>
            </a:r>
            <a:r>
              <a:rPr sz="1100" b="1" spc="-15" dirty="0">
                <a:solidFill>
                  <a:srgbClr val="C13B2E"/>
                </a:solidFill>
                <a:latin typeface="Meiryo"/>
                <a:cs typeface="Meiryo"/>
              </a:rPr>
              <a:t>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45" name="object 27">
            <a:extLst>
              <a:ext uri="{FF2B5EF4-FFF2-40B4-BE49-F238E27FC236}">
                <a16:creationId xmlns:a16="http://schemas.microsoft.com/office/drawing/2014/main" id="{4B6E9211-9E4A-4DCA-ACE8-3A6D26DC984F}"/>
              </a:ext>
            </a:extLst>
          </p:cNvPr>
          <p:cNvSpPr txBox="1"/>
          <p:nvPr/>
        </p:nvSpPr>
        <p:spPr>
          <a:xfrm>
            <a:off x="1984133" y="9309866"/>
            <a:ext cx="1474806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100" b="1" spc="-15" dirty="0">
                <a:latin typeface="Meiryo"/>
                <a:cs typeface="Meiryo"/>
              </a:rPr>
              <a:t>口周り</a:t>
            </a:r>
            <a:r>
              <a:rPr sz="1100" b="1" spc="-1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-15" dirty="0">
                <a:solidFill>
                  <a:srgbClr val="C13B2E"/>
                </a:solidFill>
                <a:latin typeface="Meiryo"/>
                <a:cs typeface="Meiryo"/>
              </a:rPr>
              <a:t>3</a:t>
            </a:r>
            <a:r>
              <a:rPr sz="1100" b="1" spc="-15" dirty="0">
                <a:solidFill>
                  <a:srgbClr val="C13B2E"/>
                </a:solidFill>
                <a:latin typeface="Meiryo"/>
                <a:cs typeface="Meiryo"/>
              </a:rPr>
              <a:t>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47" name="object 27">
            <a:extLst>
              <a:ext uri="{FF2B5EF4-FFF2-40B4-BE49-F238E27FC236}">
                <a16:creationId xmlns:a16="http://schemas.microsoft.com/office/drawing/2014/main" id="{42E650CA-3B59-4711-AB47-3BF44EA072A5}"/>
              </a:ext>
            </a:extLst>
          </p:cNvPr>
          <p:cNvSpPr txBox="1"/>
          <p:nvPr/>
        </p:nvSpPr>
        <p:spPr>
          <a:xfrm>
            <a:off x="1984133" y="10294548"/>
            <a:ext cx="1474806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100" b="1" spc="-15" dirty="0">
                <a:latin typeface="Meiryo"/>
                <a:cs typeface="Meiryo"/>
              </a:rPr>
              <a:t>あご裏～首</a:t>
            </a:r>
            <a:r>
              <a:rPr sz="1100" b="1" spc="-1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-15" dirty="0">
                <a:solidFill>
                  <a:srgbClr val="C13B2E"/>
                </a:solidFill>
                <a:latin typeface="Meiryo"/>
                <a:cs typeface="Meiryo"/>
              </a:rPr>
              <a:t>3</a:t>
            </a:r>
            <a:r>
              <a:rPr sz="1100" b="1" spc="-15" dirty="0">
                <a:solidFill>
                  <a:srgbClr val="C13B2E"/>
                </a:solidFill>
                <a:latin typeface="Meiryo"/>
                <a:cs typeface="Meiryo"/>
              </a:rPr>
              <a:t>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2199BF1A-494A-4F2C-BEC4-2B0D30B08A49}"/>
              </a:ext>
            </a:extLst>
          </p:cNvPr>
          <p:cNvSpPr/>
          <p:nvPr/>
        </p:nvSpPr>
        <p:spPr>
          <a:xfrm>
            <a:off x="3549168" y="7893050"/>
            <a:ext cx="3766031" cy="2514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6" name="object 28">
            <a:extLst>
              <a:ext uri="{FF2B5EF4-FFF2-40B4-BE49-F238E27FC236}">
                <a16:creationId xmlns:a16="http://schemas.microsoft.com/office/drawing/2014/main" id="{5F26A039-37E4-400F-BF2E-721CB63F154E}"/>
              </a:ext>
            </a:extLst>
          </p:cNvPr>
          <p:cNvSpPr txBox="1"/>
          <p:nvPr/>
        </p:nvSpPr>
        <p:spPr>
          <a:xfrm>
            <a:off x="5807641" y="10694887"/>
            <a:ext cx="2040440" cy="1673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b="1" spc="5" dirty="0">
                <a:solidFill>
                  <a:srgbClr val="58595B"/>
                </a:solidFill>
                <a:latin typeface="Meiryo"/>
                <a:cs typeface="Meiryo"/>
              </a:rPr>
              <a:t>※</a:t>
            </a:r>
            <a:r>
              <a:rPr lang="ja-JP" altLang="en-US" sz="1000" b="1" spc="5" dirty="0">
                <a:solidFill>
                  <a:srgbClr val="58595B"/>
                </a:solidFill>
                <a:latin typeface="Meiryo"/>
                <a:cs typeface="Meiryo"/>
              </a:rPr>
              <a:t>価格は全て税抜き表示となります</a:t>
            </a:r>
            <a:endParaRPr sz="1000" dirty="0">
              <a:latin typeface="Meiryo"/>
              <a:cs typeface="Meiryo"/>
            </a:endParaRP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4541AE42-8312-4ED2-A0E1-BC523133E2F1}"/>
              </a:ext>
            </a:extLst>
          </p:cNvPr>
          <p:cNvSpPr/>
          <p:nvPr/>
        </p:nvSpPr>
        <p:spPr>
          <a:xfrm>
            <a:off x="3549168" y="7895430"/>
            <a:ext cx="3766031" cy="59701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000" b="1" dirty="0"/>
              <a:t>SET</a:t>
            </a:r>
            <a:r>
              <a:rPr lang="ja-JP" altLang="en-US" sz="2000" b="1" dirty="0"/>
              <a:t>　</a:t>
            </a:r>
            <a:r>
              <a:rPr lang="en-US" altLang="ja-JP" sz="2000" b="1" dirty="0"/>
              <a:t>MENU</a:t>
            </a:r>
            <a:endParaRPr kumimoji="1" lang="ja-JP" altLang="en-US" sz="2000" b="1" dirty="0"/>
          </a:p>
        </p:txBody>
      </p:sp>
      <p:sp>
        <p:nvSpPr>
          <p:cNvPr id="66" name="object 27">
            <a:extLst>
              <a:ext uri="{FF2B5EF4-FFF2-40B4-BE49-F238E27FC236}">
                <a16:creationId xmlns:a16="http://schemas.microsoft.com/office/drawing/2014/main" id="{6A03797A-06E8-47CC-808C-5EDA6DA49651}"/>
              </a:ext>
            </a:extLst>
          </p:cNvPr>
          <p:cNvSpPr txBox="1"/>
          <p:nvPr/>
        </p:nvSpPr>
        <p:spPr>
          <a:xfrm>
            <a:off x="1921915" y="9957973"/>
            <a:ext cx="1474806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100" b="1" spc="-15" dirty="0">
                <a:latin typeface="Meiryo"/>
                <a:cs typeface="Meiryo"/>
              </a:rPr>
              <a:t>フェイスライン</a:t>
            </a:r>
            <a:r>
              <a:rPr sz="1100" b="1" spc="-1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-15" dirty="0">
                <a:solidFill>
                  <a:srgbClr val="C13B2E"/>
                </a:solidFill>
                <a:latin typeface="Meiryo"/>
                <a:cs typeface="Meiryo"/>
              </a:rPr>
              <a:t>3</a:t>
            </a:r>
            <a:r>
              <a:rPr sz="1100" b="1" spc="-15" dirty="0">
                <a:solidFill>
                  <a:srgbClr val="C13B2E"/>
                </a:solidFill>
                <a:latin typeface="Meiryo"/>
                <a:cs typeface="Meiryo"/>
              </a:rPr>
              <a:t>,000</a:t>
            </a:r>
            <a:endParaRPr sz="1100" dirty="0">
              <a:latin typeface="Meiryo"/>
              <a:cs typeface="Meiryo"/>
            </a:endParaRPr>
          </a:p>
        </p:txBody>
      </p:sp>
      <p:pic>
        <p:nvPicPr>
          <p:cNvPr id="68" name="図 67">
            <a:extLst>
              <a:ext uri="{FF2B5EF4-FFF2-40B4-BE49-F238E27FC236}">
                <a16:creationId xmlns:a16="http://schemas.microsoft.com/office/drawing/2014/main" id="{69A315B7-44A6-488A-B3EB-13910C3E9A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39" y="7940435"/>
            <a:ext cx="1657617" cy="2453273"/>
          </a:xfrm>
          <a:prstGeom prst="rect">
            <a:avLst/>
          </a:prstGeom>
        </p:spPr>
      </p:pic>
      <p:sp>
        <p:nvSpPr>
          <p:cNvPr id="70" name="object 23">
            <a:extLst>
              <a:ext uri="{FF2B5EF4-FFF2-40B4-BE49-F238E27FC236}">
                <a16:creationId xmlns:a16="http://schemas.microsoft.com/office/drawing/2014/main" id="{CE913B0E-990F-48B6-87D5-77B1C09229C4}"/>
              </a:ext>
            </a:extLst>
          </p:cNvPr>
          <p:cNvSpPr txBox="1"/>
          <p:nvPr/>
        </p:nvSpPr>
        <p:spPr>
          <a:xfrm>
            <a:off x="5656830" y="1924642"/>
            <a:ext cx="1238884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うなじ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4,500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4" name="object 14">
            <a:extLst>
              <a:ext uri="{FF2B5EF4-FFF2-40B4-BE49-F238E27FC236}">
                <a16:creationId xmlns:a16="http://schemas.microsoft.com/office/drawing/2014/main" id="{BC515912-2570-4761-92DB-7FEDF156C73F}"/>
              </a:ext>
            </a:extLst>
          </p:cNvPr>
          <p:cNvSpPr txBox="1"/>
          <p:nvPr/>
        </p:nvSpPr>
        <p:spPr>
          <a:xfrm>
            <a:off x="4589867" y="8502650"/>
            <a:ext cx="1869166" cy="3936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>
              <a:lnSpc>
                <a:spcPct val="150000"/>
              </a:lnSpc>
              <a:spcBef>
                <a:spcPts val="100"/>
              </a:spcBef>
              <a:tabLst>
                <a:tab pos="610235" algn="l"/>
              </a:tabLst>
            </a:pPr>
            <a:r>
              <a:rPr lang="ja-JP" altLang="en-US" b="1" dirty="0">
                <a:solidFill>
                  <a:srgbClr val="58595B"/>
                </a:solidFill>
                <a:latin typeface="Meiryo"/>
                <a:cs typeface="Meiryo"/>
              </a:rPr>
              <a:t>ヒゲ脱毛セット</a:t>
            </a:r>
            <a:endParaRPr lang="en-US" altLang="ja-JP" b="1" dirty="0">
              <a:solidFill>
                <a:srgbClr val="58595B"/>
              </a:solidFill>
              <a:latin typeface="Meiryo"/>
              <a:cs typeface="Meiryo"/>
            </a:endParaRPr>
          </a:p>
        </p:txBody>
      </p:sp>
      <p:sp>
        <p:nvSpPr>
          <p:cNvPr id="8" name="object 14">
            <a:extLst>
              <a:ext uri="{FF2B5EF4-FFF2-40B4-BE49-F238E27FC236}">
                <a16:creationId xmlns:a16="http://schemas.microsoft.com/office/drawing/2014/main" id="{B3D37C9F-73E4-4A77-B0C8-41CEE1F1980A}"/>
              </a:ext>
            </a:extLst>
          </p:cNvPr>
          <p:cNvSpPr txBox="1"/>
          <p:nvPr/>
        </p:nvSpPr>
        <p:spPr>
          <a:xfrm>
            <a:off x="4692909" y="8807824"/>
            <a:ext cx="1391514" cy="3936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>
              <a:lnSpc>
                <a:spcPct val="150000"/>
              </a:lnSpc>
              <a:spcBef>
                <a:spcPts val="100"/>
              </a:spcBef>
              <a:tabLst>
                <a:tab pos="610235" algn="l"/>
              </a:tabLst>
            </a:pPr>
            <a:r>
              <a:rPr lang="ja-JP" altLang="en-US" b="1" dirty="0">
                <a:solidFill>
                  <a:srgbClr val="58595B"/>
                </a:solidFill>
                <a:latin typeface="Meiryo"/>
                <a:cs typeface="Meiryo"/>
              </a:rPr>
              <a:t>￥</a:t>
            </a:r>
            <a:r>
              <a:rPr lang="en-US" altLang="ja-JP" b="1" dirty="0">
                <a:solidFill>
                  <a:srgbClr val="58595B"/>
                </a:solidFill>
                <a:latin typeface="Meiryo"/>
                <a:cs typeface="Meiryo"/>
              </a:rPr>
              <a:t>9,980</a:t>
            </a:r>
          </a:p>
        </p:txBody>
      </p:sp>
      <p:sp>
        <p:nvSpPr>
          <p:cNvPr id="9" name="object 23">
            <a:extLst>
              <a:ext uri="{FF2B5EF4-FFF2-40B4-BE49-F238E27FC236}">
                <a16:creationId xmlns:a16="http://schemas.microsoft.com/office/drawing/2014/main" id="{2C101C15-3DE3-484E-A3C8-735439EDA483}"/>
              </a:ext>
            </a:extLst>
          </p:cNvPr>
          <p:cNvSpPr txBox="1"/>
          <p:nvPr/>
        </p:nvSpPr>
        <p:spPr>
          <a:xfrm>
            <a:off x="6120927" y="3819089"/>
            <a:ext cx="1238884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ヒップ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6,000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10" name="object 14">
            <a:extLst>
              <a:ext uri="{FF2B5EF4-FFF2-40B4-BE49-F238E27FC236}">
                <a16:creationId xmlns:a16="http://schemas.microsoft.com/office/drawing/2014/main" id="{E1B51B44-76ED-4531-99E8-200B2292A672}"/>
              </a:ext>
            </a:extLst>
          </p:cNvPr>
          <p:cNvSpPr txBox="1"/>
          <p:nvPr/>
        </p:nvSpPr>
        <p:spPr>
          <a:xfrm>
            <a:off x="6044612" y="8654767"/>
            <a:ext cx="1391514" cy="1821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>
              <a:lnSpc>
                <a:spcPct val="150000"/>
              </a:lnSpc>
              <a:spcBef>
                <a:spcPts val="100"/>
              </a:spcBef>
              <a:tabLst>
                <a:tab pos="610235" algn="l"/>
              </a:tabLst>
            </a:pPr>
            <a:r>
              <a:rPr lang="en-US" altLang="ja-JP" sz="800" b="1" dirty="0">
                <a:solidFill>
                  <a:srgbClr val="58595B"/>
                </a:solidFill>
                <a:latin typeface="Meiryo"/>
                <a:cs typeface="Meiryo"/>
              </a:rPr>
              <a:t>※</a:t>
            </a:r>
            <a:r>
              <a:rPr lang="ja-JP" altLang="en-US" sz="800" b="1" dirty="0">
                <a:solidFill>
                  <a:srgbClr val="58595B"/>
                </a:solidFill>
                <a:latin typeface="Meiryo"/>
                <a:cs typeface="Meiryo"/>
              </a:rPr>
              <a:t>おでこ除く</a:t>
            </a:r>
            <a:endParaRPr lang="en-US" altLang="ja-JP" sz="800" b="1" dirty="0">
              <a:solidFill>
                <a:srgbClr val="58595B"/>
              </a:solidFill>
              <a:latin typeface="Meiryo"/>
              <a:cs typeface="Meiryo"/>
            </a:endParaRPr>
          </a:p>
        </p:txBody>
      </p:sp>
      <p:sp>
        <p:nvSpPr>
          <p:cNvPr id="13" name="object 14">
            <a:extLst>
              <a:ext uri="{FF2B5EF4-FFF2-40B4-BE49-F238E27FC236}">
                <a16:creationId xmlns:a16="http://schemas.microsoft.com/office/drawing/2014/main" id="{D92680F2-BDAF-4518-9604-B2758C739BC5}"/>
              </a:ext>
            </a:extLst>
          </p:cNvPr>
          <p:cNvSpPr txBox="1"/>
          <p:nvPr/>
        </p:nvSpPr>
        <p:spPr>
          <a:xfrm>
            <a:off x="3823598" y="9431873"/>
            <a:ext cx="1869166" cy="3936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>
              <a:lnSpc>
                <a:spcPct val="150000"/>
              </a:lnSpc>
              <a:spcBef>
                <a:spcPts val="100"/>
              </a:spcBef>
              <a:tabLst>
                <a:tab pos="610235" algn="l"/>
              </a:tabLst>
            </a:pPr>
            <a:r>
              <a:rPr lang="ja-JP" altLang="en-US" b="1" dirty="0">
                <a:solidFill>
                  <a:srgbClr val="58595B"/>
                </a:solidFill>
                <a:latin typeface="Meiryo"/>
                <a:cs typeface="Meiryo"/>
              </a:rPr>
              <a:t>ボディ</a:t>
            </a:r>
            <a:r>
              <a:rPr lang="en-US" altLang="ja-JP" b="1" dirty="0">
                <a:solidFill>
                  <a:srgbClr val="58595B"/>
                </a:solidFill>
                <a:latin typeface="Meiryo"/>
                <a:cs typeface="Meiryo"/>
              </a:rPr>
              <a:t>5</a:t>
            </a:r>
            <a:r>
              <a:rPr lang="ja-JP" altLang="en-US" b="1" dirty="0">
                <a:solidFill>
                  <a:srgbClr val="58595B"/>
                </a:solidFill>
                <a:latin typeface="Meiryo"/>
                <a:cs typeface="Meiryo"/>
              </a:rPr>
              <a:t>カ所</a:t>
            </a:r>
            <a:endParaRPr lang="en-US" altLang="ja-JP" b="1" dirty="0">
              <a:solidFill>
                <a:srgbClr val="58595B"/>
              </a:solidFill>
              <a:latin typeface="Meiryo"/>
              <a:cs typeface="Meiryo"/>
            </a:endParaRPr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22D3F84B-E075-4583-8672-3571E74305B2}"/>
              </a:ext>
            </a:extLst>
          </p:cNvPr>
          <p:cNvSpPr txBox="1"/>
          <p:nvPr/>
        </p:nvSpPr>
        <p:spPr>
          <a:xfrm>
            <a:off x="3774240" y="9698573"/>
            <a:ext cx="1391514" cy="3936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>
              <a:lnSpc>
                <a:spcPct val="150000"/>
              </a:lnSpc>
              <a:spcBef>
                <a:spcPts val="100"/>
              </a:spcBef>
              <a:tabLst>
                <a:tab pos="610235" algn="l"/>
              </a:tabLst>
            </a:pPr>
            <a:r>
              <a:rPr lang="ja-JP" altLang="en-US" b="1" dirty="0">
                <a:solidFill>
                  <a:srgbClr val="58595B"/>
                </a:solidFill>
                <a:latin typeface="Meiryo"/>
                <a:cs typeface="Meiryo"/>
              </a:rPr>
              <a:t>￥</a:t>
            </a:r>
            <a:r>
              <a:rPr lang="en-US" altLang="ja-JP" b="1" dirty="0">
                <a:solidFill>
                  <a:srgbClr val="58595B"/>
                </a:solidFill>
                <a:latin typeface="Meiryo"/>
                <a:cs typeface="Meiryo"/>
              </a:rPr>
              <a:t>18,800</a:t>
            </a:r>
          </a:p>
        </p:txBody>
      </p:sp>
      <p:sp>
        <p:nvSpPr>
          <p:cNvPr id="15" name="object 14">
            <a:extLst>
              <a:ext uri="{FF2B5EF4-FFF2-40B4-BE49-F238E27FC236}">
                <a16:creationId xmlns:a16="http://schemas.microsoft.com/office/drawing/2014/main" id="{0CFC297F-75C4-4D75-A05B-D30153882E99}"/>
              </a:ext>
            </a:extLst>
          </p:cNvPr>
          <p:cNvSpPr txBox="1"/>
          <p:nvPr/>
        </p:nvSpPr>
        <p:spPr>
          <a:xfrm>
            <a:off x="5631433" y="9431873"/>
            <a:ext cx="1385423" cy="3936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>
              <a:lnSpc>
                <a:spcPct val="150000"/>
              </a:lnSpc>
              <a:spcBef>
                <a:spcPts val="100"/>
              </a:spcBef>
              <a:tabLst>
                <a:tab pos="610235" algn="l"/>
              </a:tabLst>
            </a:pPr>
            <a:r>
              <a:rPr lang="ja-JP" altLang="en-US" b="1" dirty="0">
                <a:solidFill>
                  <a:srgbClr val="58595B"/>
                </a:solidFill>
                <a:latin typeface="Meiryo"/>
                <a:cs typeface="Meiryo"/>
              </a:rPr>
              <a:t>ボディ全身</a:t>
            </a:r>
            <a:endParaRPr lang="en-US" altLang="ja-JP" b="1" dirty="0">
              <a:solidFill>
                <a:srgbClr val="58595B"/>
              </a:solidFill>
              <a:latin typeface="Meiryo"/>
              <a:cs typeface="Meiryo"/>
            </a:endParaRPr>
          </a:p>
        </p:txBody>
      </p:sp>
      <p:sp>
        <p:nvSpPr>
          <p:cNvPr id="16" name="object 14">
            <a:extLst>
              <a:ext uri="{FF2B5EF4-FFF2-40B4-BE49-F238E27FC236}">
                <a16:creationId xmlns:a16="http://schemas.microsoft.com/office/drawing/2014/main" id="{9873982E-6EC1-48AA-9BB4-64FF4852A991}"/>
              </a:ext>
            </a:extLst>
          </p:cNvPr>
          <p:cNvSpPr txBox="1"/>
          <p:nvPr/>
        </p:nvSpPr>
        <p:spPr>
          <a:xfrm>
            <a:off x="5552085" y="9708778"/>
            <a:ext cx="1391514" cy="39369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5420">
              <a:lnSpc>
                <a:spcPct val="150000"/>
              </a:lnSpc>
              <a:spcBef>
                <a:spcPts val="100"/>
              </a:spcBef>
              <a:tabLst>
                <a:tab pos="610235" algn="l"/>
              </a:tabLst>
            </a:pPr>
            <a:r>
              <a:rPr lang="ja-JP" altLang="en-US" b="1" dirty="0">
                <a:solidFill>
                  <a:srgbClr val="58595B"/>
                </a:solidFill>
                <a:latin typeface="Meiryo"/>
                <a:cs typeface="Meiryo"/>
              </a:rPr>
              <a:t>￥</a:t>
            </a:r>
            <a:r>
              <a:rPr lang="en-US" altLang="ja-JP" b="1" dirty="0">
                <a:solidFill>
                  <a:srgbClr val="58595B"/>
                </a:solidFill>
                <a:latin typeface="Meiryo"/>
                <a:cs typeface="Meiryo"/>
              </a:rPr>
              <a:t>49,800</a:t>
            </a:r>
          </a:p>
        </p:txBody>
      </p:sp>
      <p:sp>
        <p:nvSpPr>
          <p:cNvPr id="36" name="object 27">
            <a:extLst>
              <a:ext uri="{FF2B5EF4-FFF2-40B4-BE49-F238E27FC236}">
                <a16:creationId xmlns:a16="http://schemas.microsoft.com/office/drawing/2014/main" id="{7C417DE8-AFC9-4688-A152-36932D951D31}"/>
              </a:ext>
            </a:extLst>
          </p:cNvPr>
          <p:cNvSpPr txBox="1"/>
          <p:nvPr/>
        </p:nvSpPr>
        <p:spPr>
          <a:xfrm>
            <a:off x="2029248" y="9641923"/>
            <a:ext cx="1119549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100" b="1" spc="-15" dirty="0">
                <a:latin typeface="Meiryo"/>
                <a:cs typeface="Meiryo"/>
              </a:rPr>
              <a:t>あご</a:t>
            </a:r>
            <a:r>
              <a:rPr sz="1100" b="1" spc="-1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-15" dirty="0">
                <a:solidFill>
                  <a:srgbClr val="C13B2E"/>
                </a:solidFill>
                <a:latin typeface="Meiryo"/>
                <a:cs typeface="Meiryo"/>
              </a:rPr>
              <a:t>3</a:t>
            </a:r>
            <a:r>
              <a:rPr sz="1100" b="1" spc="-15" dirty="0">
                <a:solidFill>
                  <a:srgbClr val="C13B2E"/>
                </a:solidFill>
                <a:latin typeface="Meiryo"/>
                <a:cs typeface="Meiryo"/>
              </a:rPr>
              <a:t>,000</a:t>
            </a:r>
            <a:endParaRPr sz="1100" dirty="0">
              <a:latin typeface="Meiryo"/>
              <a:cs typeface="Meiry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8C22CEAF-70EC-46BD-9248-812A15AE5E5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51"/>
          <a:stretch/>
        </p:blipFill>
        <p:spPr>
          <a:xfrm>
            <a:off x="1515901" y="878708"/>
            <a:ext cx="4464441" cy="5932914"/>
          </a:xfrm>
          <a:prstGeom prst="rect">
            <a:avLst/>
          </a:prstGeom>
        </p:spPr>
      </p:pic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37297F94-703F-4730-8108-3F4916F81E33}"/>
              </a:ext>
            </a:extLst>
          </p:cNvPr>
          <p:cNvSpPr/>
          <p:nvPr/>
        </p:nvSpPr>
        <p:spPr>
          <a:xfrm>
            <a:off x="228601" y="9118176"/>
            <a:ext cx="7391399" cy="154477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454390" y="2271913"/>
            <a:ext cx="1043940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両ひじ</a:t>
            </a:r>
            <a:r>
              <a:rPr sz="1275" b="1" spc="142" baseline="6535" dirty="0">
                <a:solidFill>
                  <a:srgbClr val="58595B"/>
                </a:solidFill>
                <a:latin typeface="Meiryo"/>
                <a:cs typeface="Meiryo"/>
              </a:rPr>
              <a:t>上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2,500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85975" y="2642840"/>
            <a:ext cx="1044575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背中全体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2,500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536961" y="3885661"/>
            <a:ext cx="943610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ヒッ</a:t>
            </a:r>
            <a:r>
              <a:rPr sz="1275" b="1" spc="240" baseline="6535" dirty="0">
                <a:solidFill>
                  <a:srgbClr val="58595B"/>
                </a:solidFill>
                <a:latin typeface="Meiryo"/>
                <a:cs typeface="Meiryo"/>
              </a:rPr>
              <a:t>プ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2,500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84517" y="8241945"/>
            <a:ext cx="1617780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6535" dirty="0">
                <a:solidFill>
                  <a:srgbClr val="58595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</a:rPr>
              <a:t>あご</a:t>
            </a:r>
            <a:r>
              <a:rPr sz="1100" b="1" spc="5" dirty="0">
                <a:solidFill>
                  <a:srgbClr val="C13B2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</a:rPr>
              <a:t>1,000</a:t>
            </a:r>
            <a:endParaRPr sz="1100" dirty="0">
              <a:latin typeface="メイリオ" panose="020B0604030504040204" pitchFamily="50" charset="-128"/>
              <a:ea typeface="メイリオ" panose="020B0604030504040204" pitchFamily="50" charset="-128"/>
              <a:cs typeface="Meiryo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35130" y="5263626"/>
            <a:ext cx="1210945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両</a:t>
            </a:r>
            <a:r>
              <a:rPr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ひざ下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2,500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137600" y="4569624"/>
            <a:ext cx="1210945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両ひざ上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2,500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656318" y="3455154"/>
            <a:ext cx="940932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腰</a:t>
            </a:r>
            <a:r>
              <a:rPr lang="ja-JP" altLang="en-US" sz="1275" b="1" spc="-172" baseline="3267" dirty="0">
                <a:solidFill>
                  <a:srgbClr val="58595B"/>
                </a:solidFill>
                <a:latin typeface="Meiryo"/>
                <a:cs typeface="Meiryo"/>
              </a:rPr>
              <a:t>全体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2,500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987955" y="7675258"/>
            <a:ext cx="970330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口周り</a:t>
            </a:r>
            <a:r>
              <a:rPr sz="1275" b="1" spc="-135" baseline="3267" dirty="0">
                <a:solidFill>
                  <a:srgbClr val="58595B"/>
                </a:solidFill>
                <a:latin typeface="Meiryo"/>
                <a:cs typeface="Meiryo"/>
              </a:rPr>
              <a:t> 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1,000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646576" y="267024"/>
            <a:ext cx="2555451" cy="20903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ja-JP" altLang="en-US" sz="1250" b="1" spc="30" dirty="0">
                <a:solidFill>
                  <a:srgbClr val="58595B"/>
                </a:solidFill>
                <a:latin typeface="Meiryo"/>
                <a:cs typeface="Meiryo"/>
              </a:rPr>
              <a:t>ジュニア</a:t>
            </a:r>
            <a:r>
              <a:rPr sz="1250" b="1" spc="30" dirty="0" err="1">
                <a:solidFill>
                  <a:srgbClr val="58595B"/>
                </a:solidFill>
                <a:latin typeface="Meiryo"/>
                <a:cs typeface="Meiryo"/>
              </a:rPr>
              <a:t>部位・メニュー別の料金表</a:t>
            </a:r>
            <a:endParaRPr sz="1250" dirty="0">
              <a:latin typeface="Meiryo"/>
              <a:cs typeface="Meiryo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5265234" y="1804117"/>
            <a:ext cx="1179121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ja-JP" altLang="en-US" sz="1275" b="1" spc="7" baseline="6535" dirty="0">
                <a:solidFill>
                  <a:srgbClr val="58595B"/>
                </a:solidFill>
                <a:latin typeface="Meiryo"/>
                <a:cs typeface="Meiryo"/>
              </a:rPr>
              <a:t>うなじ</a:t>
            </a:r>
            <a:r>
              <a:rPr lang="en-US"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2,500</a:t>
            </a:r>
            <a:endParaRPr lang="en-US" sz="1100" dirty="0">
              <a:latin typeface="Meiryo"/>
              <a:cs typeface="Meiryo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87C1E622-306D-458B-B7E1-A7EF7B42A3CC}"/>
              </a:ext>
            </a:extLst>
          </p:cNvPr>
          <p:cNvSpPr txBox="1"/>
          <p:nvPr/>
        </p:nvSpPr>
        <p:spPr>
          <a:xfrm>
            <a:off x="1809326" y="7026918"/>
            <a:ext cx="107349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spc="7" baseline="6535" dirty="0">
                <a:solidFill>
                  <a:srgbClr val="58595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</a:rPr>
              <a:t>おでこ</a:t>
            </a:r>
            <a:r>
              <a:rPr lang="ja-JP" altLang="en-US" sz="1100" b="1" spc="5" dirty="0">
                <a:solidFill>
                  <a:srgbClr val="C13B2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</a:rPr>
              <a:t>1,000</a:t>
            </a:r>
            <a:endParaRPr lang="ja-JP" altLang="en-US" sz="1100" dirty="0">
              <a:solidFill>
                <a:srgbClr val="C13B2E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Meiryo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C0AB542B-5685-476C-B778-2BCC6D7413ED}"/>
              </a:ext>
            </a:extLst>
          </p:cNvPr>
          <p:cNvSpPr txBox="1"/>
          <p:nvPr/>
        </p:nvSpPr>
        <p:spPr>
          <a:xfrm>
            <a:off x="1872570" y="7925051"/>
            <a:ext cx="122155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spc="7" baseline="6535" dirty="0">
                <a:solidFill>
                  <a:srgbClr val="58595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</a:rPr>
              <a:t>もみあげ</a:t>
            </a:r>
            <a:r>
              <a:rPr lang="ja-JP" altLang="en-US" sz="1100" b="1" spc="5" dirty="0">
                <a:solidFill>
                  <a:srgbClr val="C13B2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</a:rPr>
              <a:t>1,000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  <a:cs typeface="Meiryo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CFEA3504-EAB9-4F4C-A705-F3AF00C548B1}"/>
              </a:ext>
            </a:extLst>
          </p:cNvPr>
          <p:cNvSpPr txBox="1"/>
          <p:nvPr/>
        </p:nvSpPr>
        <p:spPr>
          <a:xfrm>
            <a:off x="1877319" y="7337920"/>
            <a:ext cx="9152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b="1" spc="7" baseline="6535" dirty="0">
                <a:solidFill>
                  <a:srgbClr val="58595B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</a:rPr>
              <a:t>頬</a:t>
            </a:r>
            <a:r>
              <a:rPr lang="ja-JP" altLang="en-US" sz="1200" b="1" spc="5" dirty="0">
                <a:solidFill>
                  <a:srgbClr val="C13B2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</a:rPr>
              <a:t>￥</a:t>
            </a:r>
            <a:r>
              <a:rPr lang="en-US" altLang="ja-JP" sz="1200" b="1" spc="5" dirty="0">
                <a:solidFill>
                  <a:srgbClr val="C13B2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Meiryo"/>
              </a:rPr>
              <a:t>1,000</a:t>
            </a:r>
            <a:endParaRPr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  <a:cs typeface="Meiryo"/>
            </a:endParaRPr>
          </a:p>
        </p:txBody>
      </p:sp>
      <p:sp>
        <p:nvSpPr>
          <p:cNvPr id="86" name="object 21">
            <a:extLst>
              <a:ext uri="{FF2B5EF4-FFF2-40B4-BE49-F238E27FC236}">
                <a16:creationId xmlns:a16="http://schemas.microsoft.com/office/drawing/2014/main" id="{B24EFB9F-47F7-4E46-97B7-F7469BF1D98B}"/>
              </a:ext>
            </a:extLst>
          </p:cNvPr>
          <p:cNvSpPr txBox="1"/>
          <p:nvPr/>
        </p:nvSpPr>
        <p:spPr>
          <a:xfrm>
            <a:off x="898993" y="3398157"/>
            <a:ext cx="1073499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お腹</a:t>
            </a:r>
            <a:r>
              <a:rPr lang="ja-JP" altLang="en-US" sz="1275" b="1" spc="-172" baseline="3267" dirty="0">
                <a:solidFill>
                  <a:srgbClr val="58595B"/>
                </a:solidFill>
                <a:latin typeface="Meiryo"/>
                <a:cs typeface="Meiryo"/>
              </a:rPr>
              <a:t>全体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2,500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87" name="object 21">
            <a:extLst>
              <a:ext uri="{FF2B5EF4-FFF2-40B4-BE49-F238E27FC236}">
                <a16:creationId xmlns:a16="http://schemas.microsoft.com/office/drawing/2014/main" id="{09E7C386-DCD9-4640-93AF-ACDDAE5F06A3}"/>
              </a:ext>
            </a:extLst>
          </p:cNvPr>
          <p:cNvSpPr txBox="1"/>
          <p:nvPr/>
        </p:nvSpPr>
        <p:spPr>
          <a:xfrm>
            <a:off x="992370" y="2879320"/>
            <a:ext cx="1073499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胸</a:t>
            </a:r>
            <a:r>
              <a:rPr lang="ja-JP" altLang="en-US" sz="1275" b="1" spc="-172" baseline="3267" dirty="0">
                <a:solidFill>
                  <a:srgbClr val="58595B"/>
                </a:solidFill>
                <a:latin typeface="Meiryo"/>
                <a:cs typeface="Meiryo"/>
              </a:rPr>
              <a:t>全体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2,500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89" name="object 21">
            <a:extLst>
              <a:ext uri="{FF2B5EF4-FFF2-40B4-BE49-F238E27FC236}">
                <a16:creationId xmlns:a16="http://schemas.microsoft.com/office/drawing/2014/main" id="{7B2F76C6-4C7F-4CC7-81E8-3826CBAF11CD}"/>
              </a:ext>
            </a:extLst>
          </p:cNvPr>
          <p:cNvSpPr txBox="1"/>
          <p:nvPr/>
        </p:nvSpPr>
        <p:spPr>
          <a:xfrm>
            <a:off x="1102999" y="2424899"/>
            <a:ext cx="1073499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両ワキ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1,000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E91AAAD-62D6-4397-8E78-50E93071CD08}"/>
              </a:ext>
            </a:extLst>
          </p:cNvPr>
          <p:cNvSpPr txBox="1"/>
          <p:nvPr/>
        </p:nvSpPr>
        <p:spPr>
          <a:xfrm>
            <a:off x="3708178" y="248276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  <p:sp>
        <p:nvSpPr>
          <p:cNvPr id="67" name="object 19">
            <a:extLst>
              <a:ext uri="{FF2B5EF4-FFF2-40B4-BE49-F238E27FC236}">
                <a16:creationId xmlns:a16="http://schemas.microsoft.com/office/drawing/2014/main" id="{775F7B94-6786-42E0-88CE-162FA05C4644}"/>
              </a:ext>
            </a:extLst>
          </p:cNvPr>
          <p:cNvSpPr txBox="1"/>
          <p:nvPr/>
        </p:nvSpPr>
        <p:spPr>
          <a:xfrm>
            <a:off x="1428255" y="9833218"/>
            <a:ext cx="1376395" cy="32316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0"/>
              </a:spcBef>
            </a:pPr>
            <a:r>
              <a:rPr lang="en-US" altLang="ja-JP" sz="2000" b="1" spc="-10" dirty="0">
                <a:solidFill>
                  <a:srgbClr val="C13B2E"/>
                </a:solidFill>
                <a:latin typeface="Meiryo"/>
                <a:cs typeface="Meiryo"/>
              </a:rPr>
              <a:t>\12,800</a:t>
            </a:r>
          </a:p>
        </p:txBody>
      </p:sp>
      <p:sp>
        <p:nvSpPr>
          <p:cNvPr id="94" name="object 17">
            <a:extLst>
              <a:ext uri="{FF2B5EF4-FFF2-40B4-BE49-F238E27FC236}">
                <a16:creationId xmlns:a16="http://schemas.microsoft.com/office/drawing/2014/main" id="{B8181A61-DDFA-45E1-9766-C38E4EB05F95}"/>
              </a:ext>
            </a:extLst>
          </p:cNvPr>
          <p:cNvSpPr txBox="1"/>
          <p:nvPr/>
        </p:nvSpPr>
        <p:spPr>
          <a:xfrm>
            <a:off x="1202687" y="9493103"/>
            <a:ext cx="197993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ja-JP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"/>
                <a:cs typeface="Meiryo"/>
              </a:rPr>
              <a:t>全身脱毛</a:t>
            </a:r>
            <a:r>
              <a:rPr lang="ja-JP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"/>
                <a:cs typeface="Meiryo"/>
              </a:rPr>
              <a:t>（顔除く）</a:t>
            </a:r>
            <a:endParaRPr lang="ja-JP" altLang="en-US" sz="1200" baseline="5050" dirty="0">
              <a:solidFill>
                <a:schemeClr val="tx1">
                  <a:lumMod val="75000"/>
                  <a:lumOff val="25000"/>
                </a:schemeClr>
              </a:solidFill>
              <a:latin typeface="Meiryo"/>
              <a:cs typeface="Meiryo"/>
            </a:endParaRPr>
          </a:p>
        </p:txBody>
      </p:sp>
      <p:sp>
        <p:nvSpPr>
          <p:cNvPr id="109" name="object 19">
            <a:extLst>
              <a:ext uri="{FF2B5EF4-FFF2-40B4-BE49-F238E27FC236}">
                <a16:creationId xmlns:a16="http://schemas.microsoft.com/office/drawing/2014/main" id="{324CD03D-3CE9-4FCE-9BCF-96F150B56E5E}"/>
              </a:ext>
            </a:extLst>
          </p:cNvPr>
          <p:cNvSpPr txBox="1"/>
          <p:nvPr/>
        </p:nvSpPr>
        <p:spPr>
          <a:xfrm>
            <a:off x="5198357" y="9863512"/>
            <a:ext cx="1376395" cy="32316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0"/>
              </a:spcBef>
            </a:pPr>
            <a:r>
              <a:rPr lang="en-US" altLang="ja-JP" sz="2000" b="1" spc="-10" dirty="0">
                <a:solidFill>
                  <a:srgbClr val="C13B2E"/>
                </a:solidFill>
                <a:latin typeface="Meiryo"/>
                <a:cs typeface="Meiryo"/>
              </a:rPr>
              <a:t>\6,980</a:t>
            </a:r>
          </a:p>
        </p:txBody>
      </p:sp>
      <p:sp>
        <p:nvSpPr>
          <p:cNvPr id="111" name="object 17">
            <a:extLst>
              <a:ext uri="{FF2B5EF4-FFF2-40B4-BE49-F238E27FC236}">
                <a16:creationId xmlns:a16="http://schemas.microsoft.com/office/drawing/2014/main" id="{53BD050F-9359-4A43-BC12-D3D137A22CA1}"/>
              </a:ext>
            </a:extLst>
          </p:cNvPr>
          <p:cNvSpPr txBox="1"/>
          <p:nvPr/>
        </p:nvSpPr>
        <p:spPr>
          <a:xfrm>
            <a:off x="4589784" y="9523397"/>
            <a:ext cx="2574494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ja-JP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eiryo"/>
                <a:cs typeface="Meiryo"/>
              </a:rPr>
              <a:t>両腕両脚脱毛</a:t>
            </a:r>
            <a:endParaRPr sz="1200" baseline="5050" dirty="0">
              <a:solidFill>
                <a:schemeClr val="tx1">
                  <a:lumMod val="75000"/>
                  <a:lumOff val="25000"/>
                </a:schemeClr>
              </a:solidFill>
              <a:latin typeface="Meiryo"/>
              <a:cs typeface="Meiryo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C00761E-D5DA-4E5F-AA03-5CAF3BC491CB}"/>
              </a:ext>
            </a:extLst>
          </p:cNvPr>
          <p:cNvSpPr/>
          <p:nvPr/>
        </p:nvSpPr>
        <p:spPr>
          <a:xfrm>
            <a:off x="228602" y="8672452"/>
            <a:ext cx="7391398" cy="44608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2" name="object 28">
            <a:extLst>
              <a:ext uri="{FF2B5EF4-FFF2-40B4-BE49-F238E27FC236}">
                <a16:creationId xmlns:a16="http://schemas.microsoft.com/office/drawing/2014/main" id="{9A6E3D0B-E51B-435B-A45D-18C723D89FA7}"/>
              </a:ext>
            </a:extLst>
          </p:cNvPr>
          <p:cNvSpPr txBox="1"/>
          <p:nvPr/>
        </p:nvSpPr>
        <p:spPr>
          <a:xfrm>
            <a:off x="5807641" y="10694887"/>
            <a:ext cx="2040440" cy="16735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b="1" spc="5" dirty="0">
                <a:solidFill>
                  <a:srgbClr val="58595B"/>
                </a:solidFill>
                <a:latin typeface="Meiryo"/>
                <a:cs typeface="Meiryo"/>
              </a:rPr>
              <a:t>※</a:t>
            </a:r>
            <a:r>
              <a:rPr lang="ja-JP" altLang="en-US" sz="1000" b="1" spc="5" dirty="0">
                <a:solidFill>
                  <a:srgbClr val="58595B"/>
                </a:solidFill>
                <a:latin typeface="Meiryo"/>
                <a:cs typeface="Meiryo"/>
              </a:rPr>
              <a:t>価格は全て税抜き表示となります</a:t>
            </a:r>
            <a:endParaRPr sz="1000" dirty="0">
              <a:latin typeface="Meiryo"/>
              <a:cs typeface="Meiryo"/>
            </a:endParaRPr>
          </a:p>
        </p:txBody>
      </p:sp>
      <p:sp>
        <p:nvSpPr>
          <p:cNvPr id="98" name="object 17">
            <a:extLst>
              <a:ext uri="{FF2B5EF4-FFF2-40B4-BE49-F238E27FC236}">
                <a16:creationId xmlns:a16="http://schemas.microsoft.com/office/drawing/2014/main" id="{0C76C399-3867-4BE5-866D-11B7A7DEEDED}"/>
              </a:ext>
            </a:extLst>
          </p:cNvPr>
          <p:cNvSpPr txBox="1"/>
          <p:nvPr/>
        </p:nvSpPr>
        <p:spPr>
          <a:xfrm>
            <a:off x="2468548" y="8716957"/>
            <a:ext cx="3139867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ja-JP" altLang="en-US" sz="2400" b="1" dirty="0">
                <a:solidFill>
                  <a:schemeClr val="bg1"/>
                </a:solidFill>
                <a:latin typeface="Meiryo"/>
                <a:cs typeface="Meiryo"/>
              </a:rPr>
              <a:t>セットメニュー</a:t>
            </a:r>
            <a:endParaRPr sz="2400" baseline="5050" dirty="0">
              <a:solidFill>
                <a:schemeClr val="bg1"/>
              </a:solidFill>
              <a:latin typeface="Meiryo"/>
              <a:cs typeface="Meiryo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02F46B6B-D5E1-41F0-BC4B-0B07295826D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64" t="6051" r="57132" b="73780"/>
          <a:stretch/>
        </p:blipFill>
        <p:spPr>
          <a:xfrm>
            <a:off x="304800" y="6776662"/>
            <a:ext cx="1522862" cy="1603012"/>
          </a:xfrm>
          <a:prstGeom prst="rect">
            <a:avLst/>
          </a:prstGeom>
        </p:spPr>
      </p:pic>
      <p:sp>
        <p:nvSpPr>
          <p:cNvPr id="15" name="object 29">
            <a:extLst>
              <a:ext uri="{FF2B5EF4-FFF2-40B4-BE49-F238E27FC236}">
                <a16:creationId xmlns:a16="http://schemas.microsoft.com/office/drawing/2014/main" id="{C9DC8833-BDAA-4454-8010-EDFD8793FF5F}"/>
              </a:ext>
            </a:extLst>
          </p:cNvPr>
          <p:cNvSpPr txBox="1"/>
          <p:nvPr/>
        </p:nvSpPr>
        <p:spPr>
          <a:xfrm>
            <a:off x="6400800" y="41679"/>
            <a:ext cx="1706647" cy="155171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altLang="ja-JP" sz="900" b="1" dirty="0">
                <a:latin typeface="Meiryo"/>
                <a:cs typeface="Meiryo"/>
              </a:rPr>
              <a:t>※10</a:t>
            </a:r>
            <a:r>
              <a:rPr lang="ja-JP" altLang="en-US" sz="900" b="1" dirty="0">
                <a:latin typeface="Meiryo"/>
                <a:cs typeface="Meiryo"/>
              </a:rPr>
              <a:t>～</a:t>
            </a:r>
            <a:r>
              <a:rPr lang="en-US" altLang="ja-JP" sz="900" b="1" dirty="0">
                <a:latin typeface="Meiryo"/>
                <a:cs typeface="Meiryo"/>
              </a:rPr>
              <a:t>12</a:t>
            </a:r>
            <a:r>
              <a:rPr lang="ja-JP" altLang="en-US" sz="900" b="1" dirty="0">
                <a:latin typeface="Meiryo"/>
                <a:cs typeface="Meiryo"/>
              </a:rPr>
              <a:t>歳のお子様対象</a:t>
            </a:r>
            <a:endParaRPr sz="900" b="1" dirty="0">
              <a:latin typeface="Meiryo"/>
              <a:cs typeface="Meiryo"/>
            </a:endParaRPr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DB92821A-78E3-4C1B-9EA8-B98F140FB252}"/>
              </a:ext>
            </a:extLst>
          </p:cNvPr>
          <p:cNvCxnSpPr>
            <a:cxnSpLocks/>
          </p:cNvCxnSpPr>
          <p:nvPr/>
        </p:nvCxnSpPr>
        <p:spPr>
          <a:xfrm>
            <a:off x="3892909" y="9278588"/>
            <a:ext cx="0" cy="1205262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bject 3">
            <a:extLst>
              <a:ext uri="{FF2B5EF4-FFF2-40B4-BE49-F238E27FC236}">
                <a16:creationId xmlns:a16="http://schemas.microsoft.com/office/drawing/2014/main" id="{00D862A4-68EE-4DF2-B95A-12CC93B7802B}"/>
              </a:ext>
            </a:extLst>
          </p:cNvPr>
          <p:cNvSpPr txBox="1"/>
          <p:nvPr/>
        </p:nvSpPr>
        <p:spPr>
          <a:xfrm>
            <a:off x="5485975" y="3046938"/>
            <a:ext cx="1043940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75" b="1" spc="7" baseline="6535" dirty="0" err="1">
                <a:solidFill>
                  <a:srgbClr val="58595B"/>
                </a:solidFill>
                <a:latin typeface="Meiryo"/>
                <a:cs typeface="Meiryo"/>
              </a:rPr>
              <a:t>両ひじ</a:t>
            </a:r>
            <a:r>
              <a:rPr lang="ja-JP" altLang="en-US" sz="1275" b="1" spc="142" baseline="6535" dirty="0">
                <a:solidFill>
                  <a:srgbClr val="58595B"/>
                </a:solidFill>
                <a:latin typeface="Meiryo"/>
                <a:cs typeface="Meiryo"/>
              </a:rPr>
              <a:t>下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2,500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35" name="object 21">
            <a:extLst>
              <a:ext uri="{FF2B5EF4-FFF2-40B4-BE49-F238E27FC236}">
                <a16:creationId xmlns:a16="http://schemas.microsoft.com/office/drawing/2014/main" id="{DFB38E5D-F8FB-4FAA-8B05-87271B031131}"/>
              </a:ext>
            </a:extLst>
          </p:cNvPr>
          <p:cNvSpPr txBox="1"/>
          <p:nvPr/>
        </p:nvSpPr>
        <p:spPr>
          <a:xfrm>
            <a:off x="813344" y="3975866"/>
            <a:ext cx="1167856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両手の指甲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1,000</a:t>
            </a:r>
            <a:endParaRPr sz="1100" dirty="0">
              <a:latin typeface="Meiryo"/>
              <a:cs typeface="Meiryo"/>
            </a:endParaRPr>
          </a:p>
        </p:txBody>
      </p:sp>
      <p:sp>
        <p:nvSpPr>
          <p:cNvPr id="36" name="object 21">
            <a:extLst>
              <a:ext uri="{FF2B5EF4-FFF2-40B4-BE49-F238E27FC236}">
                <a16:creationId xmlns:a16="http://schemas.microsoft.com/office/drawing/2014/main" id="{79C9037B-8794-4731-8B5D-542011380F1C}"/>
              </a:ext>
            </a:extLst>
          </p:cNvPr>
          <p:cNvSpPr txBox="1"/>
          <p:nvPr/>
        </p:nvSpPr>
        <p:spPr>
          <a:xfrm>
            <a:off x="965693" y="6096093"/>
            <a:ext cx="1167856" cy="18338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ja-JP" altLang="en-US" sz="1275" b="1" spc="7" baseline="3267" dirty="0">
                <a:solidFill>
                  <a:srgbClr val="58595B"/>
                </a:solidFill>
                <a:latin typeface="Meiryo"/>
                <a:cs typeface="Meiryo"/>
              </a:rPr>
              <a:t>両足の指甲</a:t>
            </a:r>
            <a:r>
              <a:rPr sz="1100" b="1" spc="5" dirty="0">
                <a:solidFill>
                  <a:srgbClr val="C13B2E"/>
                </a:solidFill>
                <a:latin typeface="Meiryo"/>
                <a:cs typeface="Meiryo"/>
              </a:rPr>
              <a:t>￥</a:t>
            </a:r>
            <a:r>
              <a:rPr lang="en-US" altLang="ja-JP" sz="1100" b="1" spc="5" dirty="0">
                <a:solidFill>
                  <a:srgbClr val="C13B2E"/>
                </a:solidFill>
                <a:latin typeface="Meiryo"/>
                <a:cs typeface="Meiryo"/>
              </a:rPr>
              <a:t>1,000</a:t>
            </a:r>
            <a:endParaRPr sz="1100" dirty="0">
              <a:latin typeface="Meiryo"/>
              <a:cs typeface="Meiryo"/>
            </a:endParaRPr>
          </a:p>
        </p:txBody>
      </p:sp>
    </p:spTree>
    <p:extLst>
      <p:ext uri="{BB962C8B-B14F-4D97-AF65-F5344CB8AC3E}">
        <p14:creationId xmlns:p14="http://schemas.microsoft.com/office/powerpoint/2010/main" val="2942746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358</Words>
  <Application>Microsoft Office PowerPoint</Application>
  <PresentationFormat>ユーザー設定</PresentationFormat>
  <Paragraphs>93</Paragraphs>
  <Slides>3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Meiryo</vt:lpstr>
      <vt:lpstr>Meiryo</vt:lpstr>
      <vt:lpstr>游ゴシック</vt:lpstr>
      <vt:lpstr>Calibri</vt:lpstr>
      <vt:lpstr>Office Theme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料金表</dc:title>
  <dc:creator>磯部</dc:creator>
  <cp:lastModifiedBy>takafuji@nbs-nbs.com</cp:lastModifiedBy>
  <cp:revision>44</cp:revision>
  <dcterms:created xsi:type="dcterms:W3CDTF">2019-10-15T06:56:32Z</dcterms:created>
  <dcterms:modified xsi:type="dcterms:W3CDTF">2020-11-30T07:51:02Z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2019-10-15T00:00:00Z</vt:filetime>
  </property>
  <property fmtid="{D5CDD505-2E9C-101B-9397-08002B2CF9AE}" pid="3" name="Creator">
    <vt:lpwstr>Adobe Illustrator CC 22.1 (Windows)</vt:lpwstr>
  </property>
  <property fmtid="{D5CDD505-2E9C-101B-9397-08002B2CF9AE}" pid="4" name="LastSaved">
    <vt:filetime>2019-10-15T00:00:00Z</vt:filetime>
  </property>
</Properties>
</file>