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sldIdLst>
    <p:sldId id="256" r:id="rId2"/>
  </p:sldIdLst>
  <p:sldSz cx="9906000" cy="6858000" type="A4"/>
  <p:notesSz cx="6858000" cy="9144000"/>
  <p:embeddedFontLst>
    <p:embeddedFont>
      <p:font typeface="コーポレート・ロゴ ver3 Bold" panose="02000600000000000000" pitchFamily="50" charset="-128"/>
      <p:bold r:id="rId3"/>
    </p:embeddedFont>
    <p:embeddedFont>
      <p:font typeface="游ゴシック" panose="020B0400000000000000" pitchFamily="50" charset="-128"/>
      <p:regular r:id="rId4"/>
      <p:bold r:id="rId5"/>
    </p:embeddedFon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Calibri Light" panose="020F0302020204030204" pitchFamily="34" charset="0"/>
      <p:regular r:id="rId10"/>
      <p:italic r:id="rId1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12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viewProps" Target="viewProp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font" Target="fonts/font9.fntdata"/><Relationship Id="rId5" Type="http://schemas.openxmlformats.org/officeDocument/2006/relationships/font" Target="fonts/font3.fntdata"/><Relationship Id="rId15" Type="http://schemas.openxmlformats.org/officeDocument/2006/relationships/tableStyles" Target="tableStyles.xml"/><Relationship Id="rId10" Type="http://schemas.openxmlformats.org/officeDocument/2006/relationships/font" Target="fonts/font8.fntdata"/><Relationship Id="rId4" Type="http://schemas.openxmlformats.org/officeDocument/2006/relationships/font" Target="fonts/font2.fntdata"/><Relationship Id="rId9" Type="http://schemas.openxmlformats.org/officeDocument/2006/relationships/font" Target="fonts/font7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CE947-D4C9-4DC7-94B4-0A26DCEE4CDB}" type="datetimeFigureOut">
              <a:rPr kumimoji="1" lang="ja-JP" altLang="en-US" smtClean="0"/>
              <a:t>2023/3/22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A5E0-A165-4095-B952-43364713E5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4751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CE947-D4C9-4DC7-94B4-0A26DCEE4CDB}" type="datetimeFigureOut">
              <a:rPr kumimoji="1" lang="ja-JP" altLang="en-US" smtClean="0"/>
              <a:t>2023/3/22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A5E0-A165-4095-B952-43364713E5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613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CE947-D4C9-4DC7-94B4-0A26DCEE4CDB}" type="datetimeFigureOut">
              <a:rPr kumimoji="1" lang="ja-JP" altLang="en-US" smtClean="0"/>
              <a:t>2023/3/22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A5E0-A165-4095-B952-43364713E5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5431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CE947-D4C9-4DC7-94B4-0A26DCEE4CDB}" type="datetimeFigureOut">
              <a:rPr kumimoji="1" lang="ja-JP" altLang="en-US" smtClean="0"/>
              <a:t>2023/3/22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A5E0-A165-4095-B952-43364713E5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0253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CE947-D4C9-4DC7-94B4-0A26DCEE4CDB}" type="datetimeFigureOut">
              <a:rPr kumimoji="1" lang="ja-JP" altLang="en-US" smtClean="0"/>
              <a:t>2023/3/22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A5E0-A165-4095-B952-43364713E5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5303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CE947-D4C9-4DC7-94B4-0A26DCEE4CDB}" type="datetimeFigureOut">
              <a:rPr kumimoji="1" lang="ja-JP" altLang="en-US" smtClean="0"/>
              <a:t>2023/3/22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A5E0-A165-4095-B952-43364713E5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6801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CE947-D4C9-4DC7-94B4-0A26DCEE4CDB}" type="datetimeFigureOut">
              <a:rPr kumimoji="1" lang="ja-JP" altLang="en-US" smtClean="0"/>
              <a:t>2023/3/22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A5E0-A165-4095-B952-43364713E5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2607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CE947-D4C9-4DC7-94B4-0A26DCEE4CDB}" type="datetimeFigureOut">
              <a:rPr kumimoji="1" lang="ja-JP" altLang="en-US" smtClean="0"/>
              <a:t>2023/3/22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A5E0-A165-4095-B952-43364713E5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0949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CE947-D4C9-4DC7-94B4-0A26DCEE4CDB}" type="datetimeFigureOut">
              <a:rPr kumimoji="1" lang="ja-JP" altLang="en-US" smtClean="0"/>
              <a:t>2023/3/22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A5E0-A165-4095-B952-43364713E5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3706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CE947-D4C9-4DC7-94B4-0A26DCEE4CDB}" type="datetimeFigureOut">
              <a:rPr kumimoji="1" lang="ja-JP" altLang="en-US" smtClean="0"/>
              <a:t>2023/3/22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A5E0-A165-4095-B952-43364713E5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4586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CE947-D4C9-4DC7-94B4-0A26DCEE4CDB}" type="datetimeFigureOut">
              <a:rPr kumimoji="1" lang="ja-JP" altLang="en-US" smtClean="0"/>
              <a:t>2023/3/22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A5E0-A165-4095-B952-43364713E5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8809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CE947-D4C9-4DC7-94B4-0A26DCEE4CDB}" type="datetimeFigureOut">
              <a:rPr kumimoji="1" lang="ja-JP" altLang="en-US" smtClean="0"/>
              <a:t>2023/3/22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CA5E0-A165-4095-B952-43364713E5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013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02643357-7E81-AD42-CCB1-BCF232F13851}"/>
              </a:ext>
            </a:extLst>
          </p:cNvPr>
          <p:cNvGrpSpPr/>
          <p:nvPr/>
        </p:nvGrpSpPr>
        <p:grpSpPr>
          <a:xfrm>
            <a:off x="0" y="4698986"/>
            <a:ext cx="9906000" cy="2159014"/>
            <a:chOff x="0" y="4698986"/>
            <a:chExt cx="9906000" cy="2159014"/>
          </a:xfrm>
        </p:grpSpPr>
        <p:sp>
          <p:nvSpPr>
            <p:cNvPr id="12" name="直角三角形 11">
              <a:extLst>
                <a:ext uri="{FF2B5EF4-FFF2-40B4-BE49-F238E27FC236}">
                  <a16:creationId xmlns:a16="http://schemas.microsoft.com/office/drawing/2014/main" id="{79B4599A-D8BC-0AA4-13F8-F67515300209}"/>
                </a:ext>
              </a:extLst>
            </p:cNvPr>
            <p:cNvSpPr/>
            <p:nvPr/>
          </p:nvSpPr>
          <p:spPr>
            <a:xfrm flipH="1">
              <a:off x="0" y="4698986"/>
              <a:ext cx="9906000" cy="539014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0958A3DA-D8EF-EE31-8216-AB17AC48F732}"/>
                </a:ext>
              </a:extLst>
            </p:cNvPr>
            <p:cNvSpPr/>
            <p:nvPr/>
          </p:nvSpPr>
          <p:spPr>
            <a:xfrm>
              <a:off x="0" y="5238000"/>
              <a:ext cx="9906000" cy="16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8" name="図 7" descr="ナイフのcg&#10;&#10;中程度の精度で自動的に生成された説明">
            <a:extLst>
              <a:ext uri="{FF2B5EF4-FFF2-40B4-BE49-F238E27FC236}">
                <a16:creationId xmlns:a16="http://schemas.microsoft.com/office/drawing/2014/main" id="{C44BD7F3-F18B-F23F-CE5F-B9DEE10532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86" r="21217"/>
          <a:stretch/>
        </p:blipFill>
        <p:spPr>
          <a:xfrm>
            <a:off x="972001" y="0"/>
            <a:ext cx="8934000" cy="68580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48E8474-3DA9-9F0F-29B1-A9C74D9025C9}"/>
              </a:ext>
            </a:extLst>
          </p:cNvPr>
          <p:cNvSpPr txBox="1"/>
          <p:nvPr/>
        </p:nvSpPr>
        <p:spPr>
          <a:xfrm>
            <a:off x="485998" y="4968493"/>
            <a:ext cx="5652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spc="3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ea"/>
              </a:rPr>
              <a:t>最大冷却</a:t>
            </a:r>
            <a:r>
              <a:rPr kumimoji="1" lang="en-US" altLang="ja-JP" sz="8000" b="1" spc="3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ea"/>
              </a:rPr>
              <a:t>-15</a:t>
            </a:r>
            <a:r>
              <a:rPr kumimoji="1" lang="en-US" altLang="ja-JP" sz="4800" b="1" spc="3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ea"/>
              </a:rPr>
              <a:t>.</a:t>
            </a:r>
            <a:r>
              <a:rPr kumimoji="1" lang="en-US" altLang="ja-JP" sz="8000" b="1" spc="3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ea"/>
              </a:rPr>
              <a:t>6</a:t>
            </a:r>
            <a:r>
              <a:rPr kumimoji="1" lang="ja-JP" altLang="en-US" sz="4800" b="1" spc="3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ea"/>
              </a:rPr>
              <a:t>℃</a:t>
            </a:r>
            <a:endParaRPr kumimoji="1" lang="en-US" altLang="ja-JP" sz="3600" b="1" spc="300" dirty="0">
              <a:solidFill>
                <a:schemeClr val="accent1">
                  <a:lumMod val="60000"/>
                  <a:lumOff val="40000"/>
                </a:schemeClr>
              </a:solidFill>
              <a:latin typeface="+mn-ea"/>
            </a:endParaRPr>
          </a:p>
          <a:p>
            <a:r>
              <a:rPr kumimoji="1" lang="ja-JP" altLang="en-US" sz="3600" b="1" spc="3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ea"/>
              </a:rPr>
              <a:t>冷却＝痛み、肌負担軽減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5A612B1-B9C1-672C-B332-26CA6353982C}"/>
              </a:ext>
            </a:extLst>
          </p:cNvPr>
          <p:cNvSpPr txBox="1"/>
          <p:nvPr/>
        </p:nvSpPr>
        <p:spPr>
          <a:xfrm>
            <a:off x="485998" y="0"/>
            <a:ext cx="2520000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kumimoji="1" lang="ja-JP" altLang="en-US" sz="19900" b="1" spc="300" dirty="0">
                <a:ln w="31750"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コーポレート・ロゴ ver3 Bold" panose="02000600000000000000" pitchFamily="50" charset="-128"/>
                <a:ea typeface="コーポレート・ロゴ ver3 Bold" panose="02000600000000000000" pitchFamily="50" charset="-128"/>
              </a:rPr>
              <a:t>氷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F947FDA-A976-79C8-AE1E-D0FF8A7984A3}"/>
              </a:ext>
            </a:extLst>
          </p:cNvPr>
          <p:cNvSpPr txBox="1"/>
          <p:nvPr/>
        </p:nvSpPr>
        <p:spPr>
          <a:xfrm>
            <a:off x="863998" y="3154710"/>
            <a:ext cx="4284000" cy="1446550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kumimoji="1" lang="ja-JP" altLang="en-US" sz="8800" spc="300" dirty="0">
                <a:ln w="31750">
                  <a:noFill/>
                </a:ln>
                <a:solidFill>
                  <a:schemeClr val="bg1"/>
                </a:solidFill>
                <a:latin typeface="コーポレート・ロゴ ver3 Bold" panose="02000600000000000000" pitchFamily="50" charset="-128"/>
                <a:ea typeface="コーポレート・ロゴ ver3 Bold" panose="02000600000000000000" pitchFamily="50" charset="-128"/>
              </a:rPr>
              <a:t>脱毛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4D12F23-D439-BCEA-06A2-A7FACCCEE2B2}"/>
              </a:ext>
            </a:extLst>
          </p:cNvPr>
          <p:cNvSpPr txBox="1"/>
          <p:nvPr/>
        </p:nvSpPr>
        <p:spPr>
          <a:xfrm>
            <a:off x="3005998" y="-1660"/>
            <a:ext cx="2520000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kumimoji="1" lang="ja-JP" altLang="en-US" sz="19900" b="1" spc="300" dirty="0">
                <a:ln w="31750"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コーポレート・ロゴ ver3 Bold" panose="02000600000000000000" pitchFamily="50" charset="-128"/>
                <a:ea typeface="コーポレート・ロゴ ver3 Bold" panose="02000600000000000000" pitchFamily="50" charset="-128"/>
              </a:rPr>
              <a:t>結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6DE5A4B-B7F4-F692-AA4D-4A0BAAE17AB5}"/>
              </a:ext>
            </a:extLst>
          </p:cNvPr>
          <p:cNvSpPr txBox="1"/>
          <p:nvPr/>
        </p:nvSpPr>
        <p:spPr>
          <a:xfrm>
            <a:off x="8430000" y="0"/>
            <a:ext cx="14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/>
              <a:t>※</a:t>
            </a:r>
            <a:r>
              <a:rPr kumimoji="1" lang="ja-JP" altLang="en-US" sz="900" dirty="0"/>
              <a:t>霜が張った状態で</a:t>
            </a:r>
            <a:endParaRPr kumimoji="1" lang="en-US" altLang="ja-JP" sz="900" dirty="0"/>
          </a:p>
          <a:p>
            <a:r>
              <a:rPr kumimoji="1" lang="ja-JP" altLang="en-US" sz="900" dirty="0"/>
              <a:t>　照射はおこないません。</a:t>
            </a:r>
          </a:p>
        </p:txBody>
      </p:sp>
    </p:spTree>
    <p:extLst>
      <p:ext uri="{BB962C8B-B14F-4D97-AF65-F5344CB8AC3E}">
        <p14:creationId xmlns:p14="http://schemas.microsoft.com/office/powerpoint/2010/main" val="8394824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178</TotalTime>
  <Words>26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游ゴシック</vt:lpstr>
      <vt:lpstr>Arial</vt:lpstr>
      <vt:lpstr>Calibri</vt:lpstr>
      <vt:lpstr>コーポレート・ロゴ ver3 Bold</vt:lpstr>
      <vt:lpstr>Calibri Light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山田 悠翔</dc:creator>
  <cp:lastModifiedBy>山田 悠翔</cp:lastModifiedBy>
  <cp:revision>2</cp:revision>
  <dcterms:created xsi:type="dcterms:W3CDTF">2023-03-22T06:34:35Z</dcterms:created>
  <dcterms:modified xsi:type="dcterms:W3CDTF">2023-03-22T09:38:20Z</dcterms:modified>
</cp:coreProperties>
</file>