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209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92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00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03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1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96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39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9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43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29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59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462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グループ化 579">
            <a:extLst>
              <a:ext uri="{FF2B5EF4-FFF2-40B4-BE49-F238E27FC236}">
                <a16:creationId xmlns:a16="http://schemas.microsoft.com/office/drawing/2014/main" id="{FC124B8F-0CCC-411D-82C7-19B605203732}"/>
              </a:ext>
            </a:extLst>
          </p:cNvPr>
          <p:cNvGrpSpPr/>
          <p:nvPr/>
        </p:nvGrpSpPr>
        <p:grpSpPr>
          <a:xfrm>
            <a:off x="1723560" y="-956437"/>
            <a:ext cx="3458906" cy="2769640"/>
            <a:chOff x="2100447" y="4605718"/>
            <a:chExt cx="2658634" cy="1716405"/>
          </a:xfrm>
          <a:solidFill>
            <a:schemeClr val="accent5">
              <a:lumMod val="75000"/>
              <a:alpha val="10000"/>
            </a:schemeClr>
          </a:solidFill>
        </p:grpSpPr>
        <p:sp>
          <p:nvSpPr>
            <p:cNvPr id="32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094658" y="5417915"/>
              <a:ext cx="183574" cy="369284"/>
            </a:xfrm>
            <a:custGeom>
              <a:avLst/>
              <a:gdLst>
                <a:gd name="connsiteX0" fmla="*/ 90439 w 183574"/>
                <a:gd name="connsiteY0" fmla="*/ 130 h 369284"/>
                <a:gd name="connsiteX1" fmla="*/ 142 w 183574"/>
                <a:gd name="connsiteY1" fmla="*/ 190630 h 369284"/>
                <a:gd name="connsiteX2" fmla="*/ 102155 w 183574"/>
                <a:gd name="connsiteY2" fmla="*/ 369414 h 369284"/>
                <a:gd name="connsiteX3" fmla="*/ 182356 w 183574"/>
                <a:gd name="connsiteY3" fmla="*/ 182153 h 369284"/>
                <a:gd name="connsiteX4" fmla="*/ 90439 w 183574"/>
                <a:gd name="connsiteY4" fmla="*/ 130 h 369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574" h="369284">
                  <a:moveTo>
                    <a:pt x="90439" y="130"/>
                  </a:moveTo>
                  <a:cubicBezTo>
                    <a:pt x="90439" y="130"/>
                    <a:pt x="6238" y="60995"/>
                    <a:pt x="142" y="190630"/>
                  </a:cubicBezTo>
                  <a:cubicBezTo>
                    <a:pt x="-4039" y="265117"/>
                    <a:pt x="35899" y="335119"/>
                    <a:pt x="102155" y="369414"/>
                  </a:cubicBezTo>
                  <a:cubicBezTo>
                    <a:pt x="102155" y="369414"/>
                    <a:pt x="194262" y="318455"/>
                    <a:pt x="182356" y="182153"/>
                  </a:cubicBezTo>
                  <a:cubicBezTo>
                    <a:pt x="170449" y="45850"/>
                    <a:pt x="90439" y="130"/>
                    <a:pt x="90439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270313" y="5981868"/>
              <a:ext cx="201834" cy="126296"/>
            </a:xfrm>
            <a:custGeom>
              <a:avLst/>
              <a:gdLst>
                <a:gd name="connsiteX0" fmla="*/ 201678 w 201834"/>
                <a:gd name="connsiteY0" fmla="*/ 16916 h 126296"/>
                <a:gd name="connsiteX1" fmla="*/ 75472 w 201834"/>
                <a:gd name="connsiteY1" fmla="*/ 10915 h 126296"/>
                <a:gd name="connsiteX2" fmla="*/ -157 w 201834"/>
                <a:gd name="connsiteY2" fmla="*/ 108641 h 126296"/>
                <a:gd name="connsiteX3" fmla="*/ 122144 w 201834"/>
                <a:gd name="connsiteY3" fmla="*/ 109784 h 126296"/>
                <a:gd name="connsiteX4" fmla="*/ 201678 w 201834"/>
                <a:gd name="connsiteY4" fmla="*/ 16916 h 12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834" h="126296">
                  <a:moveTo>
                    <a:pt x="201678" y="16916"/>
                  </a:moveTo>
                  <a:cubicBezTo>
                    <a:pt x="162425" y="-3144"/>
                    <a:pt x="116448" y="-5325"/>
                    <a:pt x="75472" y="10915"/>
                  </a:cubicBezTo>
                  <a:cubicBezTo>
                    <a:pt x="33190" y="25717"/>
                    <a:pt x="3567" y="63998"/>
                    <a:pt x="-157" y="108641"/>
                  </a:cubicBezTo>
                  <a:cubicBezTo>
                    <a:pt x="-157" y="108641"/>
                    <a:pt x="49373" y="147884"/>
                    <a:pt x="122144" y="109784"/>
                  </a:cubicBezTo>
                  <a:cubicBezTo>
                    <a:pt x="194915" y="71684"/>
                    <a:pt x="201678" y="16916"/>
                    <a:pt x="201678" y="169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779441" y="5836960"/>
              <a:ext cx="271866" cy="469256"/>
            </a:xfrm>
            <a:custGeom>
              <a:avLst/>
              <a:gdLst>
                <a:gd name="connsiteX0" fmla="*/ 120031 w 271866"/>
                <a:gd name="connsiteY0" fmla="*/ 9614 h 469256"/>
                <a:gd name="connsiteX1" fmla="*/ 121365 w 271866"/>
                <a:gd name="connsiteY1" fmla="*/ 11424 h 469256"/>
                <a:gd name="connsiteX2" fmla="*/ 124127 w 271866"/>
                <a:gd name="connsiteY2" fmla="*/ 14758 h 469256"/>
                <a:gd name="connsiteX3" fmla="*/ 129842 w 271866"/>
                <a:gd name="connsiteY3" fmla="*/ 20949 h 469256"/>
                <a:gd name="connsiteX4" fmla="*/ 141939 w 271866"/>
                <a:gd name="connsiteY4" fmla="*/ 31712 h 469256"/>
                <a:gd name="connsiteX5" fmla="*/ 154416 w 271866"/>
                <a:gd name="connsiteY5" fmla="*/ 41904 h 469256"/>
                <a:gd name="connsiteX6" fmla="*/ 160608 w 271866"/>
                <a:gd name="connsiteY6" fmla="*/ 47238 h 469256"/>
                <a:gd name="connsiteX7" fmla="*/ 166323 w 271866"/>
                <a:gd name="connsiteY7" fmla="*/ 52953 h 469256"/>
                <a:gd name="connsiteX8" fmla="*/ 206804 w 271866"/>
                <a:gd name="connsiteY8" fmla="*/ 103912 h 469256"/>
                <a:gd name="connsiteX9" fmla="*/ 252048 w 271866"/>
                <a:gd name="connsiteY9" fmla="*/ 227737 h 469256"/>
                <a:gd name="connsiteX10" fmla="*/ 254238 w 271866"/>
                <a:gd name="connsiteY10" fmla="*/ 244120 h 469256"/>
                <a:gd name="connsiteX11" fmla="*/ 255762 w 271866"/>
                <a:gd name="connsiteY11" fmla="*/ 260598 h 469256"/>
                <a:gd name="connsiteX12" fmla="*/ 255762 w 271866"/>
                <a:gd name="connsiteY12" fmla="*/ 293745 h 469256"/>
                <a:gd name="connsiteX13" fmla="*/ 242142 w 271866"/>
                <a:gd name="connsiteY13" fmla="*/ 358420 h 469256"/>
                <a:gd name="connsiteX14" fmla="*/ 209757 w 271866"/>
                <a:gd name="connsiteY14" fmla="*/ 416332 h 469256"/>
                <a:gd name="connsiteX15" fmla="*/ 161369 w 271866"/>
                <a:gd name="connsiteY15" fmla="*/ 461481 h 469256"/>
                <a:gd name="connsiteX16" fmla="*/ 164894 w 271866"/>
                <a:gd name="connsiteY16" fmla="*/ 461481 h 469256"/>
                <a:gd name="connsiteX17" fmla="*/ 57642 w 271866"/>
                <a:gd name="connsiteY17" fmla="*/ 378994 h 469256"/>
                <a:gd name="connsiteX18" fmla="*/ 40307 w 271866"/>
                <a:gd name="connsiteY18" fmla="*/ 349848 h 469256"/>
                <a:gd name="connsiteX19" fmla="*/ 28115 w 271866"/>
                <a:gd name="connsiteY19" fmla="*/ 318320 h 469256"/>
                <a:gd name="connsiteX20" fmla="*/ 19447 w 271866"/>
                <a:gd name="connsiteY20" fmla="*/ 251645 h 469256"/>
                <a:gd name="connsiteX21" fmla="*/ 20495 w 271866"/>
                <a:gd name="connsiteY21" fmla="*/ 234690 h 469256"/>
                <a:gd name="connsiteX22" fmla="*/ 20971 w 271866"/>
                <a:gd name="connsiteY22" fmla="*/ 226213 h 469256"/>
                <a:gd name="connsiteX23" fmla="*/ 20971 w 271866"/>
                <a:gd name="connsiteY23" fmla="*/ 221927 h 469256"/>
                <a:gd name="connsiteX24" fmla="*/ 21638 w 271866"/>
                <a:gd name="connsiteY24" fmla="*/ 217736 h 469256"/>
                <a:gd name="connsiteX25" fmla="*/ 27543 w 271866"/>
                <a:gd name="connsiteY25" fmla="*/ 184494 h 469256"/>
                <a:gd name="connsiteX26" fmla="*/ 48784 w 271866"/>
                <a:gd name="connsiteY26" fmla="*/ 120771 h 469256"/>
                <a:gd name="connsiteX27" fmla="*/ 82407 w 271866"/>
                <a:gd name="connsiteY27" fmla="*/ 62669 h 469256"/>
                <a:gd name="connsiteX28" fmla="*/ 101933 w 271866"/>
                <a:gd name="connsiteY28" fmla="*/ 35141 h 469256"/>
                <a:gd name="connsiteX29" fmla="*/ 112697 w 271866"/>
                <a:gd name="connsiteY29" fmla="*/ 20949 h 469256"/>
                <a:gd name="connsiteX30" fmla="*/ 117935 w 271866"/>
                <a:gd name="connsiteY30" fmla="*/ 14187 h 469256"/>
                <a:gd name="connsiteX31" fmla="*/ 120602 w 271866"/>
                <a:gd name="connsiteY31" fmla="*/ 10758 h 469256"/>
                <a:gd name="connsiteX32" fmla="*/ 121936 w 271866"/>
                <a:gd name="connsiteY32" fmla="*/ 9043 h 469256"/>
                <a:gd name="connsiteX33" fmla="*/ 121936 w 271866"/>
                <a:gd name="connsiteY33" fmla="*/ 9043 h 469256"/>
                <a:gd name="connsiteX34" fmla="*/ 121936 w 271866"/>
                <a:gd name="connsiteY34" fmla="*/ 9043 h 469256"/>
                <a:gd name="connsiteX35" fmla="*/ 121079 w 271866"/>
                <a:gd name="connsiteY35" fmla="*/ 9043 h 469256"/>
                <a:gd name="connsiteX36" fmla="*/ 120031 w 271866"/>
                <a:gd name="connsiteY36" fmla="*/ 9614 h 469256"/>
                <a:gd name="connsiteX37" fmla="*/ 117459 w 271866"/>
                <a:gd name="connsiteY37" fmla="*/ 756 h 469256"/>
                <a:gd name="connsiteX38" fmla="*/ 115840 w 271866"/>
                <a:gd name="connsiteY38" fmla="*/ 1614 h 469256"/>
                <a:gd name="connsiteX39" fmla="*/ 113744 w 271866"/>
                <a:gd name="connsiteY39" fmla="*/ 2756 h 469256"/>
                <a:gd name="connsiteX40" fmla="*/ 109839 w 271866"/>
                <a:gd name="connsiteY40" fmla="*/ 5043 h 469256"/>
                <a:gd name="connsiteX41" fmla="*/ 102219 w 271866"/>
                <a:gd name="connsiteY41" fmla="*/ 9996 h 469256"/>
                <a:gd name="connsiteX42" fmla="*/ 87837 w 271866"/>
                <a:gd name="connsiteY42" fmla="*/ 21235 h 469256"/>
                <a:gd name="connsiteX43" fmla="*/ 62881 w 271866"/>
                <a:gd name="connsiteY43" fmla="*/ 47524 h 469256"/>
                <a:gd name="connsiteX44" fmla="*/ 26210 w 271866"/>
                <a:gd name="connsiteY44" fmla="*/ 110008 h 469256"/>
                <a:gd name="connsiteX45" fmla="*/ 111 w 271866"/>
                <a:gd name="connsiteY45" fmla="*/ 251169 h 469256"/>
                <a:gd name="connsiteX46" fmla="*/ 13446 w 271866"/>
                <a:gd name="connsiteY46" fmla="*/ 322225 h 469256"/>
                <a:gd name="connsiteX47" fmla="*/ 28305 w 271866"/>
                <a:gd name="connsiteY47" fmla="*/ 355181 h 469256"/>
                <a:gd name="connsiteX48" fmla="*/ 48308 w 271866"/>
                <a:gd name="connsiteY48" fmla="*/ 384995 h 469256"/>
                <a:gd name="connsiteX49" fmla="*/ 99743 w 271866"/>
                <a:gd name="connsiteY49" fmla="*/ 434239 h 469256"/>
                <a:gd name="connsiteX50" fmla="*/ 161941 w 271866"/>
                <a:gd name="connsiteY50" fmla="*/ 468624 h 469256"/>
                <a:gd name="connsiteX51" fmla="*/ 163751 w 271866"/>
                <a:gd name="connsiteY51" fmla="*/ 469386 h 469256"/>
                <a:gd name="connsiteX52" fmla="*/ 165465 w 271866"/>
                <a:gd name="connsiteY52" fmla="*/ 468339 h 469256"/>
                <a:gd name="connsiteX53" fmla="*/ 216805 w 271866"/>
                <a:gd name="connsiteY53" fmla="*/ 421571 h 469256"/>
                <a:gd name="connsiteX54" fmla="*/ 252429 w 271866"/>
                <a:gd name="connsiteY54" fmla="*/ 362040 h 469256"/>
                <a:gd name="connsiteX55" fmla="*/ 269859 w 271866"/>
                <a:gd name="connsiteY55" fmla="*/ 294602 h 469256"/>
                <a:gd name="connsiteX56" fmla="*/ 271669 w 271866"/>
                <a:gd name="connsiteY56" fmla="*/ 259646 h 469256"/>
                <a:gd name="connsiteX57" fmla="*/ 270907 w 271866"/>
                <a:gd name="connsiteY57" fmla="*/ 242215 h 469256"/>
                <a:gd name="connsiteX58" fmla="*/ 269383 w 271866"/>
                <a:gd name="connsiteY58" fmla="*/ 224689 h 469256"/>
                <a:gd name="connsiteX59" fmla="*/ 226997 w 271866"/>
                <a:gd name="connsiteY59" fmla="*/ 92006 h 469256"/>
                <a:gd name="connsiteX60" fmla="*/ 183849 w 271866"/>
                <a:gd name="connsiteY60" fmla="*/ 35808 h 469256"/>
                <a:gd name="connsiteX61" fmla="*/ 177562 w 271866"/>
                <a:gd name="connsiteY61" fmla="*/ 29522 h 469256"/>
                <a:gd name="connsiteX62" fmla="*/ 170894 w 271866"/>
                <a:gd name="connsiteY62" fmla="*/ 23616 h 469256"/>
                <a:gd name="connsiteX63" fmla="*/ 156988 w 271866"/>
                <a:gd name="connsiteY63" fmla="*/ 12281 h 469256"/>
                <a:gd name="connsiteX64" fmla="*/ 149368 w 271866"/>
                <a:gd name="connsiteY64" fmla="*/ 7519 h 469256"/>
                <a:gd name="connsiteX65" fmla="*/ 132223 w 271866"/>
                <a:gd name="connsiteY65" fmla="*/ 1042 h 469256"/>
                <a:gd name="connsiteX66" fmla="*/ 127556 w 271866"/>
                <a:gd name="connsiteY66" fmla="*/ 280 h 469256"/>
                <a:gd name="connsiteX67" fmla="*/ 125079 w 271866"/>
                <a:gd name="connsiteY67" fmla="*/ 280 h 469256"/>
                <a:gd name="connsiteX68" fmla="*/ 120317 w 271866"/>
                <a:gd name="connsiteY68" fmla="*/ 280 h 469256"/>
                <a:gd name="connsiteX69" fmla="*/ 117459 w 271866"/>
                <a:gd name="connsiteY69" fmla="*/ 756 h 469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271866" h="469256">
                  <a:moveTo>
                    <a:pt x="120031" y="9614"/>
                  </a:moveTo>
                  <a:lnTo>
                    <a:pt x="121365" y="11424"/>
                  </a:lnTo>
                  <a:cubicBezTo>
                    <a:pt x="122222" y="12567"/>
                    <a:pt x="123269" y="13615"/>
                    <a:pt x="124127" y="14758"/>
                  </a:cubicBezTo>
                  <a:lnTo>
                    <a:pt x="129842" y="20949"/>
                  </a:lnTo>
                  <a:cubicBezTo>
                    <a:pt x="133690" y="24740"/>
                    <a:pt x="137728" y="28331"/>
                    <a:pt x="141939" y="31712"/>
                  </a:cubicBezTo>
                  <a:cubicBezTo>
                    <a:pt x="146130" y="35141"/>
                    <a:pt x="150511" y="38285"/>
                    <a:pt x="154416" y="41904"/>
                  </a:cubicBezTo>
                  <a:lnTo>
                    <a:pt x="160608" y="47238"/>
                  </a:lnTo>
                  <a:lnTo>
                    <a:pt x="166323" y="52953"/>
                  </a:lnTo>
                  <a:cubicBezTo>
                    <a:pt x="181648" y="68393"/>
                    <a:pt x="195231" y="85491"/>
                    <a:pt x="206804" y="103912"/>
                  </a:cubicBezTo>
                  <a:cubicBezTo>
                    <a:pt x="229568" y="141955"/>
                    <a:pt x="244923" y="183979"/>
                    <a:pt x="252048" y="227737"/>
                  </a:cubicBezTo>
                  <a:lnTo>
                    <a:pt x="254238" y="244120"/>
                  </a:lnTo>
                  <a:cubicBezTo>
                    <a:pt x="255115" y="249568"/>
                    <a:pt x="255629" y="255074"/>
                    <a:pt x="255762" y="260598"/>
                  </a:cubicBezTo>
                  <a:cubicBezTo>
                    <a:pt x="256524" y="271638"/>
                    <a:pt x="256524" y="282706"/>
                    <a:pt x="255762" y="293745"/>
                  </a:cubicBezTo>
                  <a:cubicBezTo>
                    <a:pt x="254429" y="315853"/>
                    <a:pt x="249838" y="337646"/>
                    <a:pt x="242142" y="358420"/>
                  </a:cubicBezTo>
                  <a:cubicBezTo>
                    <a:pt x="234464" y="379308"/>
                    <a:pt x="223530" y="398854"/>
                    <a:pt x="209757" y="416332"/>
                  </a:cubicBezTo>
                  <a:cubicBezTo>
                    <a:pt x="196174" y="433896"/>
                    <a:pt x="179839" y="449146"/>
                    <a:pt x="161369" y="461481"/>
                  </a:cubicBezTo>
                  <a:lnTo>
                    <a:pt x="164894" y="461481"/>
                  </a:lnTo>
                  <a:cubicBezTo>
                    <a:pt x="122050" y="444707"/>
                    <a:pt x="84855" y="416094"/>
                    <a:pt x="57642" y="378994"/>
                  </a:cubicBezTo>
                  <a:cubicBezTo>
                    <a:pt x="51175" y="369707"/>
                    <a:pt x="45384" y="359963"/>
                    <a:pt x="40307" y="349848"/>
                  </a:cubicBezTo>
                  <a:cubicBezTo>
                    <a:pt x="35468" y="339656"/>
                    <a:pt x="31391" y="329121"/>
                    <a:pt x="28115" y="318320"/>
                  </a:cubicBezTo>
                  <a:cubicBezTo>
                    <a:pt x="21885" y="296660"/>
                    <a:pt x="18971" y="274181"/>
                    <a:pt x="19447" y="251645"/>
                  </a:cubicBezTo>
                  <a:cubicBezTo>
                    <a:pt x="19447" y="245930"/>
                    <a:pt x="20114" y="240310"/>
                    <a:pt x="20495" y="234690"/>
                  </a:cubicBezTo>
                  <a:lnTo>
                    <a:pt x="20971" y="226213"/>
                  </a:lnTo>
                  <a:lnTo>
                    <a:pt x="20971" y="221927"/>
                  </a:lnTo>
                  <a:lnTo>
                    <a:pt x="21638" y="217736"/>
                  </a:lnTo>
                  <a:cubicBezTo>
                    <a:pt x="23038" y="206563"/>
                    <a:pt x="25010" y="195466"/>
                    <a:pt x="27543" y="184494"/>
                  </a:cubicBezTo>
                  <a:cubicBezTo>
                    <a:pt x="32315" y="162548"/>
                    <a:pt x="39440" y="141193"/>
                    <a:pt x="48784" y="120771"/>
                  </a:cubicBezTo>
                  <a:cubicBezTo>
                    <a:pt x="58176" y="100407"/>
                    <a:pt x="69434" y="80957"/>
                    <a:pt x="82407" y="62669"/>
                  </a:cubicBezTo>
                  <a:cubicBezTo>
                    <a:pt x="88694" y="53144"/>
                    <a:pt x="95266" y="44285"/>
                    <a:pt x="101933" y="35141"/>
                  </a:cubicBezTo>
                  <a:lnTo>
                    <a:pt x="112697" y="20949"/>
                  </a:lnTo>
                  <a:lnTo>
                    <a:pt x="117935" y="14187"/>
                  </a:lnTo>
                  <a:lnTo>
                    <a:pt x="120602" y="10758"/>
                  </a:lnTo>
                  <a:lnTo>
                    <a:pt x="121936" y="9043"/>
                  </a:lnTo>
                  <a:lnTo>
                    <a:pt x="121936" y="9043"/>
                  </a:lnTo>
                  <a:cubicBezTo>
                    <a:pt x="121936" y="9043"/>
                    <a:pt x="121936" y="9043"/>
                    <a:pt x="121936" y="9043"/>
                  </a:cubicBezTo>
                  <a:cubicBezTo>
                    <a:pt x="121650" y="9110"/>
                    <a:pt x="121365" y="9110"/>
                    <a:pt x="121079" y="9043"/>
                  </a:cubicBezTo>
                  <a:cubicBezTo>
                    <a:pt x="120602" y="9138"/>
                    <a:pt x="118983" y="8757"/>
                    <a:pt x="120031" y="9614"/>
                  </a:cubicBezTo>
                  <a:close/>
                  <a:moveTo>
                    <a:pt x="117459" y="756"/>
                  </a:moveTo>
                  <a:lnTo>
                    <a:pt x="115840" y="1614"/>
                  </a:lnTo>
                  <a:lnTo>
                    <a:pt x="113744" y="2756"/>
                  </a:lnTo>
                  <a:cubicBezTo>
                    <a:pt x="112411" y="3423"/>
                    <a:pt x="111077" y="4281"/>
                    <a:pt x="109839" y="5043"/>
                  </a:cubicBezTo>
                  <a:cubicBezTo>
                    <a:pt x="107210" y="6557"/>
                    <a:pt x="104667" y="8214"/>
                    <a:pt x="102219" y="9996"/>
                  </a:cubicBezTo>
                  <a:cubicBezTo>
                    <a:pt x="97076" y="13425"/>
                    <a:pt x="92694" y="17425"/>
                    <a:pt x="87837" y="21235"/>
                  </a:cubicBezTo>
                  <a:cubicBezTo>
                    <a:pt x="78778" y="29265"/>
                    <a:pt x="70425" y="38056"/>
                    <a:pt x="62881" y="47524"/>
                  </a:cubicBezTo>
                  <a:cubicBezTo>
                    <a:pt x="48022" y="66688"/>
                    <a:pt x="35687" y="87691"/>
                    <a:pt x="26210" y="110008"/>
                  </a:cubicBezTo>
                  <a:cubicBezTo>
                    <a:pt x="7065" y="154518"/>
                    <a:pt x="-1860" y="202753"/>
                    <a:pt x="111" y="251169"/>
                  </a:cubicBezTo>
                  <a:cubicBezTo>
                    <a:pt x="1007" y="275381"/>
                    <a:pt x="5502" y="299337"/>
                    <a:pt x="13446" y="322225"/>
                  </a:cubicBezTo>
                  <a:cubicBezTo>
                    <a:pt x="17533" y="333579"/>
                    <a:pt x="22505" y="344599"/>
                    <a:pt x="28305" y="355181"/>
                  </a:cubicBezTo>
                  <a:cubicBezTo>
                    <a:pt x="34249" y="365583"/>
                    <a:pt x="40935" y="375546"/>
                    <a:pt x="48308" y="384995"/>
                  </a:cubicBezTo>
                  <a:cubicBezTo>
                    <a:pt x="63110" y="403692"/>
                    <a:pt x="80416" y="420266"/>
                    <a:pt x="99743" y="434239"/>
                  </a:cubicBezTo>
                  <a:cubicBezTo>
                    <a:pt x="118888" y="448365"/>
                    <a:pt x="139795" y="459928"/>
                    <a:pt x="161941" y="468624"/>
                  </a:cubicBezTo>
                  <a:lnTo>
                    <a:pt x="163751" y="469386"/>
                  </a:lnTo>
                  <a:lnTo>
                    <a:pt x="165465" y="468339"/>
                  </a:lnTo>
                  <a:cubicBezTo>
                    <a:pt x="184953" y="455575"/>
                    <a:pt x="202289" y="439792"/>
                    <a:pt x="216805" y="421571"/>
                  </a:cubicBezTo>
                  <a:cubicBezTo>
                    <a:pt x="231607" y="403626"/>
                    <a:pt x="243618" y="383557"/>
                    <a:pt x="252429" y="362040"/>
                  </a:cubicBezTo>
                  <a:cubicBezTo>
                    <a:pt x="261544" y="340542"/>
                    <a:pt x="267411" y="317815"/>
                    <a:pt x="269859" y="294602"/>
                  </a:cubicBezTo>
                  <a:cubicBezTo>
                    <a:pt x="271269" y="283011"/>
                    <a:pt x="271879" y="271323"/>
                    <a:pt x="271669" y="259646"/>
                  </a:cubicBezTo>
                  <a:cubicBezTo>
                    <a:pt x="271802" y="253826"/>
                    <a:pt x="271545" y="248006"/>
                    <a:pt x="270907" y="242215"/>
                  </a:cubicBezTo>
                  <a:lnTo>
                    <a:pt x="269383" y="224689"/>
                  </a:lnTo>
                  <a:cubicBezTo>
                    <a:pt x="264316" y="178064"/>
                    <a:pt x="249895" y="132935"/>
                    <a:pt x="226997" y="92006"/>
                  </a:cubicBezTo>
                  <a:cubicBezTo>
                    <a:pt x="214967" y="71584"/>
                    <a:pt x="200470" y="52706"/>
                    <a:pt x="183849" y="35808"/>
                  </a:cubicBezTo>
                  <a:lnTo>
                    <a:pt x="177562" y="29522"/>
                  </a:lnTo>
                  <a:lnTo>
                    <a:pt x="170894" y="23616"/>
                  </a:lnTo>
                  <a:cubicBezTo>
                    <a:pt x="166475" y="19578"/>
                    <a:pt x="161836" y="15796"/>
                    <a:pt x="156988" y="12281"/>
                  </a:cubicBezTo>
                  <a:cubicBezTo>
                    <a:pt x="154588" y="10481"/>
                    <a:pt x="152035" y="8891"/>
                    <a:pt x="149368" y="7519"/>
                  </a:cubicBezTo>
                  <a:cubicBezTo>
                    <a:pt x="143977" y="4585"/>
                    <a:pt x="138205" y="2404"/>
                    <a:pt x="132223" y="1042"/>
                  </a:cubicBezTo>
                  <a:cubicBezTo>
                    <a:pt x="130690" y="690"/>
                    <a:pt x="129127" y="432"/>
                    <a:pt x="127556" y="280"/>
                  </a:cubicBezTo>
                  <a:lnTo>
                    <a:pt x="125079" y="280"/>
                  </a:lnTo>
                  <a:cubicBezTo>
                    <a:pt x="123498" y="80"/>
                    <a:pt x="121898" y="80"/>
                    <a:pt x="120317" y="280"/>
                  </a:cubicBezTo>
                  <a:cubicBezTo>
                    <a:pt x="119345" y="299"/>
                    <a:pt x="118383" y="461"/>
                    <a:pt x="117459" y="7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137" y="5217032"/>
              <a:ext cx="438944" cy="256169"/>
            </a:xfrm>
            <a:custGeom>
              <a:avLst/>
              <a:gdLst>
                <a:gd name="connsiteX0" fmla="*/ 433918 w 438944"/>
                <a:gd name="connsiteY0" fmla="*/ 72330 h 256169"/>
                <a:gd name="connsiteX1" fmla="*/ 431918 w 438944"/>
                <a:gd name="connsiteY1" fmla="*/ 75949 h 256169"/>
                <a:gd name="connsiteX2" fmla="*/ 428108 w 438944"/>
                <a:gd name="connsiteY2" fmla="*/ 83093 h 256169"/>
                <a:gd name="connsiteX3" fmla="*/ 420393 w 438944"/>
                <a:gd name="connsiteY3" fmla="*/ 97285 h 256169"/>
                <a:gd name="connsiteX4" fmla="*/ 412201 w 438944"/>
                <a:gd name="connsiteY4" fmla="*/ 111191 h 256169"/>
                <a:gd name="connsiteX5" fmla="*/ 407915 w 438944"/>
                <a:gd name="connsiteY5" fmla="*/ 118050 h 256169"/>
                <a:gd name="connsiteX6" fmla="*/ 403248 w 438944"/>
                <a:gd name="connsiteY6" fmla="*/ 124622 h 256169"/>
                <a:gd name="connsiteX7" fmla="*/ 359338 w 438944"/>
                <a:gd name="connsiteY7" fmla="*/ 172247 h 256169"/>
                <a:gd name="connsiteX8" fmla="*/ 246085 w 438944"/>
                <a:gd name="connsiteY8" fmla="*/ 235398 h 256169"/>
                <a:gd name="connsiteX9" fmla="*/ 230464 w 438944"/>
                <a:gd name="connsiteY9" fmla="*/ 240065 h 256169"/>
                <a:gd name="connsiteX10" fmla="*/ 214748 w 438944"/>
                <a:gd name="connsiteY10" fmla="*/ 244351 h 256169"/>
                <a:gd name="connsiteX11" fmla="*/ 182554 w 438944"/>
                <a:gd name="connsiteY11" fmla="*/ 249685 h 256169"/>
                <a:gd name="connsiteX12" fmla="*/ 166361 w 438944"/>
                <a:gd name="connsiteY12" fmla="*/ 251114 h 256169"/>
                <a:gd name="connsiteX13" fmla="*/ 149978 w 438944"/>
                <a:gd name="connsiteY13" fmla="*/ 251114 h 256169"/>
                <a:gd name="connsiteX14" fmla="*/ 133976 w 438944"/>
                <a:gd name="connsiteY14" fmla="*/ 250352 h 256169"/>
                <a:gd name="connsiteX15" fmla="*/ 117783 w 438944"/>
                <a:gd name="connsiteY15" fmla="*/ 248352 h 256169"/>
                <a:gd name="connsiteX16" fmla="*/ 55871 w 438944"/>
                <a:gd name="connsiteY16" fmla="*/ 227968 h 256169"/>
                <a:gd name="connsiteX17" fmla="*/ 3103 w 438944"/>
                <a:gd name="connsiteY17" fmla="*/ 189868 h 256169"/>
                <a:gd name="connsiteX18" fmla="*/ 3103 w 438944"/>
                <a:gd name="connsiteY18" fmla="*/ 191297 h 256169"/>
                <a:gd name="connsiteX19" fmla="*/ 91018 w 438944"/>
                <a:gd name="connsiteY19" fmla="*/ 52803 h 256169"/>
                <a:gd name="connsiteX20" fmla="*/ 119593 w 438944"/>
                <a:gd name="connsiteY20" fmla="*/ 35372 h 256169"/>
                <a:gd name="connsiteX21" fmla="*/ 182649 w 438944"/>
                <a:gd name="connsiteY21" fmla="*/ 14417 h 256169"/>
                <a:gd name="connsiteX22" fmla="*/ 199222 w 438944"/>
                <a:gd name="connsiteY22" fmla="*/ 12036 h 256169"/>
                <a:gd name="connsiteX23" fmla="*/ 207509 w 438944"/>
                <a:gd name="connsiteY23" fmla="*/ 10988 h 256169"/>
                <a:gd name="connsiteX24" fmla="*/ 215796 w 438944"/>
                <a:gd name="connsiteY24" fmla="*/ 10131 h 256169"/>
                <a:gd name="connsiteX25" fmla="*/ 249133 w 438944"/>
                <a:gd name="connsiteY25" fmla="*/ 9179 h 256169"/>
                <a:gd name="connsiteX26" fmla="*/ 315141 w 438944"/>
                <a:gd name="connsiteY26" fmla="*/ 16894 h 256169"/>
                <a:gd name="connsiteX27" fmla="*/ 378102 w 438944"/>
                <a:gd name="connsiteY27" fmla="*/ 38230 h 256169"/>
                <a:gd name="connsiteX28" fmla="*/ 407915 w 438944"/>
                <a:gd name="connsiteY28" fmla="*/ 53089 h 256169"/>
                <a:gd name="connsiteX29" fmla="*/ 422393 w 438944"/>
                <a:gd name="connsiteY29" fmla="*/ 61471 h 256169"/>
                <a:gd name="connsiteX30" fmla="*/ 429441 w 438944"/>
                <a:gd name="connsiteY30" fmla="*/ 65948 h 256169"/>
                <a:gd name="connsiteX31" fmla="*/ 432966 w 438944"/>
                <a:gd name="connsiteY31" fmla="*/ 68234 h 256169"/>
                <a:gd name="connsiteX32" fmla="*/ 434680 w 438944"/>
                <a:gd name="connsiteY32" fmla="*/ 69377 h 256169"/>
                <a:gd name="connsiteX33" fmla="*/ 435919 w 438944"/>
                <a:gd name="connsiteY33" fmla="*/ 69377 h 256169"/>
                <a:gd name="connsiteX34" fmla="*/ 433918 w 438944"/>
                <a:gd name="connsiteY34" fmla="*/ 72330 h 256169"/>
                <a:gd name="connsiteX35" fmla="*/ 437062 w 438944"/>
                <a:gd name="connsiteY35" fmla="*/ 66424 h 256169"/>
                <a:gd name="connsiteX36" fmla="*/ 435538 w 438944"/>
                <a:gd name="connsiteY36" fmla="*/ 64900 h 256169"/>
                <a:gd name="connsiteX37" fmla="*/ 432394 w 438944"/>
                <a:gd name="connsiteY37" fmla="*/ 62042 h 256169"/>
                <a:gd name="connsiteX38" fmla="*/ 425727 w 438944"/>
                <a:gd name="connsiteY38" fmla="*/ 56518 h 256169"/>
                <a:gd name="connsiteX39" fmla="*/ 412011 w 438944"/>
                <a:gd name="connsiteY39" fmla="*/ 46326 h 256169"/>
                <a:gd name="connsiteX40" fmla="*/ 382197 w 438944"/>
                <a:gd name="connsiteY40" fmla="*/ 29372 h 256169"/>
                <a:gd name="connsiteX41" fmla="*/ 317237 w 438944"/>
                <a:gd name="connsiteY41" fmla="*/ 7274 h 256169"/>
                <a:gd name="connsiteX42" fmla="*/ 181125 w 438944"/>
                <a:gd name="connsiteY42" fmla="*/ 7274 h 256169"/>
                <a:gd name="connsiteX43" fmla="*/ 87970 w 438944"/>
                <a:gd name="connsiteY43" fmla="*/ 48898 h 256169"/>
                <a:gd name="connsiteX44" fmla="*/ -136 w 438944"/>
                <a:gd name="connsiteY44" fmla="*/ 191011 h 256169"/>
                <a:gd name="connsiteX45" fmla="*/ 340 w 438944"/>
                <a:gd name="connsiteY45" fmla="*/ 192440 h 256169"/>
                <a:gd name="connsiteX46" fmla="*/ 53966 w 438944"/>
                <a:gd name="connsiteY46" fmla="*/ 231302 h 256169"/>
                <a:gd name="connsiteX47" fmla="*/ 116736 w 438944"/>
                <a:gd name="connsiteY47" fmla="*/ 252543 h 256169"/>
                <a:gd name="connsiteX48" fmla="*/ 248276 w 438944"/>
                <a:gd name="connsiteY48" fmla="*/ 241970 h 256169"/>
                <a:gd name="connsiteX49" fmla="*/ 365148 w 438944"/>
                <a:gd name="connsiteY49" fmla="*/ 179105 h 256169"/>
                <a:gd name="connsiteX50" fmla="*/ 410963 w 438944"/>
                <a:gd name="connsiteY50" fmla="*/ 130241 h 256169"/>
                <a:gd name="connsiteX51" fmla="*/ 415916 w 438944"/>
                <a:gd name="connsiteY51" fmla="*/ 123479 h 256169"/>
                <a:gd name="connsiteX52" fmla="*/ 420488 w 438944"/>
                <a:gd name="connsiteY52" fmla="*/ 116335 h 256169"/>
                <a:gd name="connsiteX53" fmla="*/ 428965 w 438944"/>
                <a:gd name="connsiteY53" fmla="*/ 101857 h 256169"/>
                <a:gd name="connsiteX54" fmla="*/ 432489 w 438944"/>
                <a:gd name="connsiteY54" fmla="*/ 94142 h 256169"/>
                <a:gd name="connsiteX55" fmla="*/ 435538 w 438944"/>
                <a:gd name="connsiteY55" fmla="*/ 86331 h 256169"/>
                <a:gd name="connsiteX56" fmla="*/ 437823 w 438944"/>
                <a:gd name="connsiteY56" fmla="*/ 78140 h 256169"/>
                <a:gd name="connsiteX57" fmla="*/ 438681 w 438944"/>
                <a:gd name="connsiteY57" fmla="*/ 73949 h 256169"/>
                <a:gd name="connsiteX58" fmla="*/ 438681 w 438944"/>
                <a:gd name="connsiteY58" fmla="*/ 68710 h 256169"/>
                <a:gd name="connsiteX59" fmla="*/ 437062 w 438944"/>
                <a:gd name="connsiteY59" fmla="*/ 66424 h 256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38944" h="256169">
                  <a:moveTo>
                    <a:pt x="433918" y="72330"/>
                  </a:moveTo>
                  <a:lnTo>
                    <a:pt x="431918" y="75949"/>
                  </a:lnTo>
                  <a:lnTo>
                    <a:pt x="428108" y="83093"/>
                  </a:lnTo>
                  <a:lnTo>
                    <a:pt x="420393" y="97285"/>
                  </a:lnTo>
                  <a:cubicBezTo>
                    <a:pt x="417726" y="101952"/>
                    <a:pt x="415249" y="106810"/>
                    <a:pt x="412201" y="111191"/>
                  </a:cubicBezTo>
                  <a:cubicBezTo>
                    <a:pt x="410772" y="113478"/>
                    <a:pt x="409439" y="115763"/>
                    <a:pt x="407915" y="118050"/>
                  </a:cubicBezTo>
                  <a:lnTo>
                    <a:pt x="403248" y="124622"/>
                  </a:lnTo>
                  <a:cubicBezTo>
                    <a:pt x="390475" y="142116"/>
                    <a:pt x="375739" y="158095"/>
                    <a:pt x="359338" y="172247"/>
                  </a:cubicBezTo>
                  <a:cubicBezTo>
                    <a:pt x="325743" y="200018"/>
                    <a:pt x="287367" y="221420"/>
                    <a:pt x="246085" y="235398"/>
                  </a:cubicBezTo>
                  <a:lnTo>
                    <a:pt x="230464" y="240065"/>
                  </a:lnTo>
                  <a:cubicBezTo>
                    <a:pt x="225321" y="241814"/>
                    <a:pt x="220072" y="243246"/>
                    <a:pt x="214748" y="244351"/>
                  </a:cubicBezTo>
                  <a:cubicBezTo>
                    <a:pt x="204147" y="246838"/>
                    <a:pt x="193393" y="248619"/>
                    <a:pt x="182554" y="249685"/>
                  </a:cubicBezTo>
                  <a:cubicBezTo>
                    <a:pt x="177124" y="249685"/>
                    <a:pt x="171790" y="250923"/>
                    <a:pt x="166361" y="251114"/>
                  </a:cubicBezTo>
                  <a:lnTo>
                    <a:pt x="149978" y="251114"/>
                  </a:lnTo>
                  <a:cubicBezTo>
                    <a:pt x="144634" y="251279"/>
                    <a:pt x="139281" y="251025"/>
                    <a:pt x="133976" y="250352"/>
                  </a:cubicBezTo>
                  <a:cubicBezTo>
                    <a:pt x="128537" y="250026"/>
                    <a:pt x="123137" y="249357"/>
                    <a:pt x="117783" y="248352"/>
                  </a:cubicBezTo>
                  <a:cubicBezTo>
                    <a:pt x="96228" y="244743"/>
                    <a:pt x="75350" y="237870"/>
                    <a:pt x="55871" y="227968"/>
                  </a:cubicBezTo>
                  <a:cubicBezTo>
                    <a:pt x="36287" y="218290"/>
                    <a:pt x="18447" y="205413"/>
                    <a:pt x="3103" y="189868"/>
                  </a:cubicBezTo>
                  <a:lnTo>
                    <a:pt x="3103" y="191297"/>
                  </a:lnTo>
                  <a:cubicBezTo>
                    <a:pt x="14094" y="135776"/>
                    <a:pt x="45451" y="86374"/>
                    <a:pt x="91018" y="52803"/>
                  </a:cubicBezTo>
                  <a:cubicBezTo>
                    <a:pt x="100124" y="46339"/>
                    <a:pt x="109678" y="40514"/>
                    <a:pt x="119593" y="35372"/>
                  </a:cubicBezTo>
                  <a:cubicBezTo>
                    <a:pt x="139529" y="25475"/>
                    <a:pt x="160751" y="18421"/>
                    <a:pt x="182649" y="14417"/>
                  </a:cubicBezTo>
                  <a:lnTo>
                    <a:pt x="199222" y="12036"/>
                  </a:lnTo>
                  <a:lnTo>
                    <a:pt x="207509" y="10988"/>
                  </a:lnTo>
                  <a:cubicBezTo>
                    <a:pt x="210243" y="10505"/>
                    <a:pt x="213014" y="10218"/>
                    <a:pt x="215796" y="10131"/>
                  </a:cubicBezTo>
                  <a:cubicBezTo>
                    <a:pt x="226883" y="9242"/>
                    <a:pt x="238008" y="8923"/>
                    <a:pt x="249133" y="9179"/>
                  </a:cubicBezTo>
                  <a:cubicBezTo>
                    <a:pt x="271355" y="9314"/>
                    <a:pt x="293491" y="11901"/>
                    <a:pt x="315141" y="16894"/>
                  </a:cubicBezTo>
                  <a:cubicBezTo>
                    <a:pt x="336782" y="21891"/>
                    <a:pt x="357880" y="29038"/>
                    <a:pt x="378102" y="38230"/>
                  </a:cubicBezTo>
                  <a:cubicBezTo>
                    <a:pt x="388198" y="42707"/>
                    <a:pt x="398104" y="47755"/>
                    <a:pt x="407915" y="53089"/>
                  </a:cubicBezTo>
                  <a:cubicBezTo>
                    <a:pt x="412773" y="55851"/>
                    <a:pt x="417440" y="58518"/>
                    <a:pt x="422393" y="61471"/>
                  </a:cubicBezTo>
                  <a:cubicBezTo>
                    <a:pt x="424774" y="62900"/>
                    <a:pt x="427155" y="64329"/>
                    <a:pt x="429441" y="65948"/>
                  </a:cubicBezTo>
                  <a:lnTo>
                    <a:pt x="432966" y="68234"/>
                  </a:lnTo>
                  <a:lnTo>
                    <a:pt x="434680" y="69377"/>
                  </a:lnTo>
                  <a:cubicBezTo>
                    <a:pt x="435442" y="69948"/>
                    <a:pt x="435347" y="69377"/>
                    <a:pt x="435919" y="69377"/>
                  </a:cubicBezTo>
                  <a:cubicBezTo>
                    <a:pt x="436490" y="69377"/>
                    <a:pt x="434585" y="71282"/>
                    <a:pt x="433918" y="72330"/>
                  </a:cubicBezTo>
                  <a:close/>
                  <a:moveTo>
                    <a:pt x="437062" y="66424"/>
                  </a:moveTo>
                  <a:lnTo>
                    <a:pt x="435538" y="64900"/>
                  </a:lnTo>
                  <a:lnTo>
                    <a:pt x="432394" y="62042"/>
                  </a:lnTo>
                  <a:lnTo>
                    <a:pt x="425727" y="56518"/>
                  </a:lnTo>
                  <a:cubicBezTo>
                    <a:pt x="421345" y="52803"/>
                    <a:pt x="416678" y="49660"/>
                    <a:pt x="412011" y="46326"/>
                  </a:cubicBezTo>
                  <a:cubicBezTo>
                    <a:pt x="402448" y="40034"/>
                    <a:pt x="392494" y="34370"/>
                    <a:pt x="382197" y="29372"/>
                  </a:cubicBezTo>
                  <a:cubicBezTo>
                    <a:pt x="361500" y="19451"/>
                    <a:pt x="339687" y="12033"/>
                    <a:pt x="317237" y="7274"/>
                  </a:cubicBezTo>
                  <a:cubicBezTo>
                    <a:pt x="272365" y="-2251"/>
                    <a:pt x="225997" y="-2251"/>
                    <a:pt x="181125" y="7274"/>
                  </a:cubicBezTo>
                  <a:cubicBezTo>
                    <a:pt x="147282" y="13805"/>
                    <a:pt x="115412" y="28049"/>
                    <a:pt x="87970" y="48898"/>
                  </a:cubicBezTo>
                  <a:cubicBezTo>
                    <a:pt x="42565" y="84218"/>
                    <a:pt x="11304" y="134633"/>
                    <a:pt x="-136" y="191011"/>
                  </a:cubicBezTo>
                  <a:cubicBezTo>
                    <a:pt x="-222" y="191537"/>
                    <a:pt x="-41" y="192071"/>
                    <a:pt x="340" y="192440"/>
                  </a:cubicBezTo>
                  <a:cubicBezTo>
                    <a:pt x="15942" y="208274"/>
                    <a:pt x="34059" y="221407"/>
                    <a:pt x="53966" y="231302"/>
                  </a:cubicBezTo>
                  <a:cubicBezTo>
                    <a:pt x="73702" y="241494"/>
                    <a:pt x="94866" y="248654"/>
                    <a:pt x="116736" y="252543"/>
                  </a:cubicBezTo>
                  <a:cubicBezTo>
                    <a:pt x="160779" y="259975"/>
                    <a:pt x="205985" y="256342"/>
                    <a:pt x="248276" y="241970"/>
                  </a:cubicBezTo>
                  <a:cubicBezTo>
                    <a:pt x="290872" y="228633"/>
                    <a:pt x="330543" y="207297"/>
                    <a:pt x="365148" y="179105"/>
                  </a:cubicBezTo>
                  <a:cubicBezTo>
                    <a:pt x="382236" y="164622"/>
                    <a:pt x="397609" y="148228"/>
                    <a:pt x="410963" y="130241"/>
                  </a:cubicBezTo>
                  <a:lnTo>
                    <a:pt x="415916" y="123479"/>
                  </a:lnTo>
                  <a:cubicBezTo>
                    <a:pt x="417535" y="121098"/>
                    <a:pt x="418964" y="118716"/>
                    <a:pt x="420488" y="116335"/>
                  </a:cubicBezTo>
                  <a:cubicBezTo>
                    <a:pt x="423536" y="111668"/>
                    <a:pt x="426298" y="106810"/>
                    <a:pt x="428965" y="101857"/>
                  </a:cubicBezTo>
                  <a:cubicBezTo>
                    <a:pt x="430289" y="99358"/>
                    <a:pt x="431470" y="96782"/>
                    <a:pt x="432489" y="94142"/>
                  </a:cubicBezTo>
                  <a:cubicBezTo>
                    <a:pt x="433690" y="91612"/>
                    <a:pt x="434709" y="89002"/>
                    <a:pt x="435538" y="86331"/>
                  </a:cubicBezTo>
                  <a:cubicBezTo>
                    <a:pt x="436490" y="83657"/>
                    <a:pt x="437252" y="80920"/>
                    <a:pt x="437823" y="78140"/>
                  </a:cubicBezTo>
                  <a:cubicBezTo>
                    <a:pt x="437823" y="76711"/>
                    <a:pt x="438490" y="75378"/>
                    <a:pt x="438681" y="73949"/>
                  </a:cubicBezTo>
                  <a:cubicBezTo>
                    <a:pt x="438824" y="72206"/>
                    <a:pt x="438824" y="70453"/>
                    <a:pt x="438681" y="68710"/>
                  </a:cubicBezTo>
                  <a:cubicBezTo>
                    <a:pt x="438252" y="67876"/>
                    <a:pt x="437709" y="67106"/>
                    <a:pt x="437062" y="664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320" y="5284803"/>
              <a:ext cx="438749" cy="125004"/>
            </a:xfrm>
            <a:custGeom>
              <a:avLst/>
              <a:gdLst>
                <a:gd name="connsiteX0" fmla="*/ 437736 w 438749"/>
                <a:gd name="connsiteY0" fmla="*/ 3035 h 125004"/>
                <a:gd name="connsiteX1" fmla="*/ 384205 w 438749"/>
                <a:gd name="connsiteY1" fmla="*/ 21419 h 125004"/>
                <a:gd name="connsiteX2" fmla="*/ 329341 w 438749"/>
                <a:gd name="connsiteY2" fmla="*/ 35611 h 125004"/>
                <a:gd name="connsiteX3" fmla="*/ 219804 w 438749"/>
                <a:gd name="connsiteY3" fmla="*/ 64186 h 125004"/>
                <a:gd name="connsiteX4" fmla="*/ 111314 w 438749"/>
                <a:gd name="connsiteY4" fmla="*/ 96285 h 125004"/>
                <a:gd name="connsiteX5" fmla="*/ 57117 w 438749"/>
                <a:gd name="connsiteY5" fmla="*/ 112573 h 125004"/>
                <a:gd name="connsiteX6" fmla="*/ 29971 w 438749"/>
                <a:gd name="connsiteY6" fmla="*/ 120479 h 125004"/>
                <a:gd name="connsiteX7" fmla="*/ 1396 w 438749"/>
                <a:gd name="connsiteY7" fmla="*/ 124955 h 125004"/>
                <a:gd name="connsiteX8" fmla="*/ -138 w 438749"/>
                <a:gd name="connsiteY8" fmla="*/ 122905 h 125004"/>
                <a:gd name="connsiteX9" fmla="*/ -128 w 438749"/>
                <a:gd name="connsiteY9" fmla="*/ 122860 h 125004"/>
                <a:gd name="connsiteX10" fmla="*/ 538 w 438749"/>
                <a:gd name="connsiteY10" fmla="*/ 121812 h 125004"/>
                <a:gd name="connsiteX11" fmla="*/ 26922 w 438749"/>
                <a:gd name="connsiteY11" fmla="*/ 111144 h 125004"/>
                <a:gd name="connsiteX12" fmla="*/ 54164 w 438749"/>
                <a:gd name="connsiteY12" fmla="*/ 103715 h 125004"/>
                <a:gd name="connsiteX13" fmla="*/ 109028 w 438749"/>
                <a:gd name="connsiteY13" fmla="*/ 89618 h 125004"/>
                <a:gd name="connsiteX14" fmla="*/ 218470 w 438749"/>
                <a:gd name="connsiteY14" fmla="*/ 61043 h 125004"/>
                <a:gd name="connsiteX15" fmla="*/ 326865 w 438749"/>
                <a:gd name="connsiteY15" fmla="*/ 28562 h 125004"/>
                <a:gd name="connsiteX16" fmla="*/ 380967 w 438749"/>
                <a:gd name="connsiteY16" fmla="*/ 12275 h 125004"/>
                <a:gd name="connsiteX17" fmla="*/ 436402 w 438749"/>
                <a:gd name="connsiteY17" fmla="*/ 178 h 125004"/>
                <a:gd name="connsiteX18" fmla="*/ 438574 w 438749"/>
                <a:gd name="connsiteY18" fmla="*/ 1529 h 125004"/>
                <a:gd name="connsiteX19" fmla="*/ 438593 w 438749"/>
                <a:gd name="connsiteY19" fmla="*/ 1607 h 125004"/>
                <a:gd name="connsiteX20" fmla="*/ 437736 w 438749"/>
                <a:gd name="connsiteY20" fmla="*/ 3035 h 125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38749" h="125004">
                  <a:moveTo>
                    <a:pt x="437736" y="3035"/>
                  </a:moveTo>
                  <a:cubicBezTo>
                    <a:pt x="420600" y="11054"/>
                    <a:pt x="402655" y="17216"/>
                    <a:pt x="384205" y="21419"/>
                  </a:cubicBezTo>
                  <a:cubicBezTo>
                    <a:pt x="366013" y="26372"/>
                    <a:pt x="347724" y="30944"/>
                    <a:pt x="329341" y="35611"/>
                  </a:cubicBezTo>
                  <a:cubicBezTo>
                    <a:pt x="292765" y="45136"/>
                    <a:pt x="256094" y="53613"/>
                    <a:pt x="219804" y="64186"/>
                  </a:cubicBezTo>
                  <a:cubicBezTo>
                    <a:pt x="183514" y="74759"/>
                    <a:pt x="147414" y="85331"/>
                    <a:pt x="111314" y="96285"/>
                  </a:cubicBezTo>
                  <a:cubicBezTo>
                    <a:pt x="93312" y="101714"/>
                    <a:pt x="75214" y="107334"/>
                    <a:pt x="57117" y="112573"/>
                  </a:cubicBezTo>
                  <a:lnTo>
                    <a:pt x="29971" y="120479"/>
                  </a:lnTo>
                  <a:cubicBezTo>
                    <a:pt x="20922" y="124158"/>
                    <a:pt x="11139" y="125691"/>
                    <a:pt x="1396" y="124955"/>
                  </a:cubicBezTo>
                  <a:cubicBezTo>
                    <a:pt x="405" y="124812"/>
                    <a:pt x="-281" y="123893"/>
                    <a:pt x="-138" y="122905"/>
                  </a:cubicBezTo>
                  <a:cubicBezTo>
                    <a:pt x="-138" y="122889"/>
                    <a:pt x="-128" y="122875"/>
                    <a:pt x="-128" y="122860"/>
                  </a:cubicBezTo>
                  <a:cubicBezTo>
                    <a:pt x="-90" y="122422"/>
                    <a:pt x="157" y="122030"/>
                    <a:pt x="538" y="121812"/>
                  </a:cubicBezTo>
                  <a:cubicBezTo>
                    <a:pt x="8377" y="116247"/>
                    <a:pt x="17417" y="112593"/>
                    <a:pt x="26922" y="111144"/>
                  </a:cubicBezTo>
                  <a:lnTo>
                    <a:pt x="54164" y="103715"/>
                  </a:lnTo>
                  <a:cubicBezTo>
                    <a:pt x="72357" y="98857"/>
                    <a:pt x="90740" y="94190"/>
                    <a:pt x="109028" y="89618"/>
                  </a:cubicBezTo>
                  <a:cubicBezTo>
                    <a:pt x="145509" y="80093"/>
                    <a:pt x="182180" y="71234"/>
                    <a:pt x="218470" y="61043"/>
                  </a:cubicBezTo>
                  <a:cubicBezTo>
                    <a:pt x="254761" y="50851"/>
                    <a:pt x="290765" y="39611"/>
                    <a:pt x="326865" y="28562"/>
                  </a:cubicBezTo>
                  <a:cubicBezTo>
                    <a:pt x="344867" y="22943"/>
                    <a:pt x="362869" y="17418"/>
                    <a:pt x="380967" y="12275"/>
                  </a:cubicBezTo>
                  <a:cubicBezTo>
                    <a:pt x="398959" y="6283"/>
                    <a:pt x="417543" y="2228"/>
                    <a:pt x="436402" y="178"/>
                  </a:cubicBezTo>
                  <a:cubicBezTo>
                    <a:pt x="437374" y="-50"/>
                    <a:pt x="438345" y="555"/>
                    <a:pt x="438574" y="1529"/>
                  </a:cubicBezTo>
                  <a:cubicBezTo>
                    <a:pt x="438583" y="1554"/>
                    <a:pt x="438593" y="1580"/>
                    <a:pt x="438593" y="1607"/>
                  </a:cubicBezTo>
                  <a:cubicBezTo>
                    <a:pt x="438574" y="2199"/>
                    <a:pt x="438250" y="2739"/>
                    <a:pt x="437736" y="30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77974" y="5251690"/>
              <a:ext cx="116119" cy="220327"/>
            </a:xfrm>
            <a:custGeom>
              <a:avLst/>
              <a:gdLst>
                <a:gd name="connsiteX0" fmla="*/ 56137 w 116119"/>
                <a:gd name="connsiteY0" fmla="*/ 1668 h 220327"/>
                <a:gd name="connsiteX1" fmla="*/ 45945 w 116119"/>
                <a:gd name="connsiteY1" fmla="*/ 37577 h 220327"/>
                <a:gd name="connsiteX2" fmla="*/ 31657 w 116119"/>
                <a:gd name="connsiteY2" fmla="*/ 71867 h 220327"/>
                <a:gd name="connsiteX3" fmla="*/ 17084 w 116119"/>
                <a:gd name="connsiteY3" fmla="*/ 106062 h 220327"/>
                <a:gd name="connsiteX4" fmla="*/ 3463 w 116119"/>
                <a:gd name="connsiteY4" fmla="*/ 140638 h 220327"/>
                <a:gd name="connsiteX5" fmla="*/ 2797 w 116119"/>
                <a:gd name="connsiteY5" fmla="*/ 138637 h 220327"/>
                <a:gd name="connsiteX6" fmla="*/ 60613 w 116119"/>
                <a:gd name="connsiteY6" fmla="*/ 176737 h 220327"/>
                <a:gd name="connsiteX7" fmla="*/ 89188 w 116119"/>
                <a:gd name="connsiteY7" fmla="*/ 195787 h 220327"/>
                <a:gd name="connsiteX8" fmla="*/ 103476 w 116119"/>
                <a:gd name="connsiteY8" fmla="*/ 205312 h 220327"/>
                <a:gd name="connsiteX9" fmla="*/ 115859 w 116119"/>
                <a:gd name="connsiteY9" fmla="*/ 217790 h 220327"/>
                <a:gd name="connsiteX10" fmla="*/ 114515 w 116119"/>
                <a:gd name="connsiteY10" fmla="*/ 220431 h 220327"/>
                <a:gd name="connsiteX11" fmla="*/ 114430 w 116119"/>
                <a:gd name="connsiteY11" fmla="*/ 220457 h 220327"/>
                <a:gd name="connsiteX12" fmla="*/ 114239 w 116119"/>
                <a:gd name="connsiteY12" fmla="*/ 220457 h 220327"/>
                <a:gd name="connsiteX13" fmla="*/ 98237 w 116119"/>
                <a:gd name="connsiteY13" fmla="*/ 213218 h 220327"/>
                <a:gd name="connsiteX14" fmla="*/ 84235 w 116119"/>
                <a:gd name="connsiteY14" fmla="*/ 203122 h 220327"/>
                <a:gd name="connsiteX15" fmla="*/ 56422 w 116119"/>
                <a:gd name="connsiteY15" fmla="*/ 182548 h 220327"/>
                <a:gd name="connsiteX16" fmla="*/ 796 w 116119"/>
                <a:gd name="connsiteY16" fmla="*/ 141590 h 220327"/>
                <a:gd name="connsiteX17" fmla="*/ -61 w 116119"/>
                <a:gd name="connsiteY17" fmla="*/ 139495 h 220327"/>
                <a:gd name="connsiteX18" fmla="*/ 12703 w 116119"/>
                <a:gd name="connsiteY18" fmla="*/ 104633 h 220327"/>
                <a:gd name="connsiteX19" fmla="*/ 24418 w 116119"/>
                <a:gd name="connsiteY19" fmla="*/ 69295 h 220327"/>
                <a:gd name="connsiteX20" fmla="*/ 36420 w 116119"/>
                <a:gd name="connsiteY20" fmla="*/ 34148 h 220327"/>
                <a:gd name="connsiteX21" fmla="*/ 52708 w 116119"/>
                <a:gd name="connsiteY21" fmla="*/ 620 h 220327"/>
                <a:gd name="connsiteX22" fmla="*/ 55184 w 116119"/>
                <a:gd name="connsiteY22" fmla="*/ 620 h 220327"/>
                <a:gd name="connsiteX23" fmla="*/ 56137 w 116119"/>
                <a:gd name="connsiteY23" fmla="*/ 1668 h 220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6119" h="220327">
                  <a:moveTo>
                    <a:pt x="56137" y="1668"/>
                  </a:moveTo>
                  <a:cubicBezTo>
                    <a:pt x="54774" y="14123"/>
                    <a:pt x="51326" y="26261"/>
                    <a:pt x="45945" y="37577"/>
                  </a:cubicBezTo>
                  <a:cubicBezTo>
                    <a:pt x="41468" y="49102"/>
                    <a:pt x="36420" y="60532"/>
                    <a:pt x="31657" y="71867"/>
                  </a:cubicBezTo>
                  <a:lnTo>
                    <a:pt x="17084" y="106062"/>
                  </a:lnTo>
                  <a:cubicBezTo>
                    <a:pt x="12322" y="117492"/>
                    <a:pt x="7559" y="129017"/>
                    <a:pt x="3463" y="140638"/>
                  </a:cubicBezTo>
                  <a:lnTo>
                    <a:pt x="2797" y="138637"/>
                  </a:lnTo>
                  <a:cubicBezTo>
                    <a:pt x="21847" y="151782"/>
                    <a:pt x="40897" y="163974"/>
                    <a:pt x="60613" y="176737"/>
                  </a:cubicBezTo>
                  <a:cubicBezTo>
                    <a:pt x="70138" y="182929"/>
                    <a:pt x="79663" y="189120"/>
                    <a:pt x="89188" y="195787"/>
                  </a:cubicBezTo>
                  <a:lnTo>
                    <a:pt x="103476" y="205312"/>
                  </a:lnTo>
                  <a:cubicBezTo>
                    <a:pt x="108143" y="208837"/>
                    <a:pt x="113763" y="210837"/>
                    <a:pt x="115859" y="217790"/>
                  </a:cubicBezTo>
                  <a:cubicBezTo>
                    <a:pt x="116220" y="218890"/>
                    <a:pt x="115611" y="220073"/>
                    <a:pt x="114515" y="220431"/>
                  </a:cubicBezTo>
                  <a:cubicBezTo>
                    <a:pt x="114487" y="220441"/>
                    <a:pt x="114458" y="220449"/>
                    <a:pt x="114430" y="220457"/>
                  </a:cubicBezTo>
                  <a:lnTo>
                    <a:pt x="114239" y="220457"/>
                  </a:lnTo>
                  <a:cubicBezTo>
                    <a:pt x="107000" y="220457"/>
                    <a:pt x="103095" y="216266"/>
                    <a:pt x="98237" y="213218"/>
                  </a:cubicBezTo>
                  <a:cubicBezTo>
                    <a:pt x="93379" y="210170"/>
                    <a:pt x="88712" y="206551"/>
                    <a:pt x="84235" y="203122"/>
                  </a:cubicBezTo>
                  <a:cubicBezTo>
                    <a:pt x="74710" y="196454"/>
                    <a:pt x="65662" y="189406"/>
                    <a:pt x="56422" y="182548"/>
                  </a:cubicBezTo>
                  <a:cubicBezTo>
                    <a:pt x="37944" y="168736"/>
                    <a:pt x="19656" y="154735"/>
                    <a:pt x="796" y="141590"/>
                  </a:cubicBezTo>
                  <a:cubicBezTo>
                    <a:pt x="25" y="141206"/>
                    <a:pt x="-347" y="140309"/>
                    <a:pt x="-61" y="139495"/>
                  </a:cubicBezTo>
                  <a:cubicBezTo>
                    <a:pt x="4416" y="127969"/>
                    <a:pt x="8607" y="116349"/>
                    <a:pt x="12703" y="104633"/>
                  </a:cubicBezTo>
                  <a:lnTo>
                    <a:pt x="24418" y="69295"/>
                  </a:lnTo>
                  <a:cubicBezTo>
                    <a:pt x="28228" y="57580"/>
                    <a:pt x="32134" y="45769"/>
                    <a:pt x="36420" y="34148"/>
                  </a:cubicBezTo>
                  <a:cubicBezTo>
                    <a:pt x="39935" y="22138"/>
                    <a:pt x="45440" y="10804"/>
                    <a:pt x="52708" y="620"/>
                  </a:cubicBezTo>
                  <a:cubicBezTo>
                    <a:pt x="53403" y="-33"/>
                    <a:pt x="54489" y="-33"/>
                    <a:pt x="55184" y="620"/>
                  </a:cubicBezTo>
                  <a:cubicBezTo>
                    <a:pt x="55613" y="854"/>
                    <a:pt x="55946" y="1223"/>
                    <a:pt x="56137" y="16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451175" y="5226163"/>
              <a:ext cx="119761" cy="229947"/>
            </a:xfrm>
            <a:custGeom>
              <a:avLst/>
              <a:gdLst>
                <a:gd name="connsiteX0" fmla="*/ 53420 w 119761"/>
                <a:gd name="connsiteY0" fmla="*/ 1763 h 229947"/>
                <a:gd name="connsiteX1" fmla="*/ 43895 w 119761"/>
                <a:gd name="connsiteY1" fmla="*/ 38815 h 229947"/>
                <a:gd name="connsiteX2" fmla="*/ 30274 w 119761"/>
                <a:gd name="connsiteY2" fmla="*/ 74439 h 229947"/>
                <a:gd name="connsiteX3" fmla="*/ 16273 w 119761"/>
                <a:gd name="connsiteY3" fmla="*/ 109872 h 229947"/>
                <a:gd name="connsiteX4" fmla="*/ 3319 w 119761"/>
                <a:gd name="connsiteY4" fmla="*/ 145686 h 229947"/>
                <a:gd name="connsiteX5" fmla="*/ 2652 w 119761"/>
                <a:gd name="connsiteY5" fmla="*/ 143686 h 229947"/>
                <a:gd name="connsiteX6" fmla="*/ 62183 w 119761"/>
                <a:gd name="connsiteY6" fmla="*/ 184072 h 229947"/>
                <a:gd name="connsiteX7" fmla="*/ 91996 w 119761"/>
                <a:gd name="connsiteY7" fmla="*/ 204074 h 229947"/>
                <a:gd name="connsiteX8" fmla="*/ 106760 w 119761"/>
                <a:gd name="connsiteY8" fmla="*/ 214361 h 229947"/>
                <a:gd name="connsiteX9" fmla="*/ 119524 w 119761"/>
                <a:gd name="connsiteY9" fmla="*/ 227410 h 229947"/>
                <a:gd name="connsiteX10" fmla="*/ 118095 w 119761"/>
                <a:gd name="connsiteY10" fmla="*/ 230077 h 229947"/>
                <a:gd name="connsiteX11" fmla="*/ 117238 w 119761"/>
                <a:gd name="connsiteY11" fmla="*/ 230077 h 229947"/>
                <a:gd name="connsiteX12" fmla="*/ 100759 w 119761"/>
                <a:gd name="connsiteY12" fmla="*/ 222172 h 229947"/>
                <a:gd name="connsiteX13" fmla="*/ 86281 w 119761"/>
                <a:gd name="connsiteY13" fmla="*/ 211504 h 229947"/>
                <a:gd name="connsiteX14" fmla="*/ 57706 w 119761"/>
                <a:gd name="connsiteY14" fmla="*/ 189691 h 229947"/>
                <a:gd name="connsiteX15" fmla="*/ 556 w 119761"/>
                <a:gd name="connsiteY15" fmla="*/ 146448 h 229947"/>
                <a:gd name="connsiteX16" fmla="*/ -15 w 119761"/>
                <a:gd name="connsiteY16" fmla="*/ 144448 h 229947"/>
                <a:gd name="connsiteX17" fmla="*/ 11987 w 119761"/>
                <a:gd name="connsiteY17" fmla="*/ 108348 h 229947"/>
                <a:gd name="connsiteX18" fmla="*/ 23035 w 119761"/>
                <a:gd name="connsiteY18" fmla="*/ 71867 h 229947"/>
                <a:gd name="connsiteX19" fmla="*/ 34465 w 119761"/>
                <a:gd name="connsiteY19" fmla="*/ 35482 h 229947"/>
                <a:gd name="connsiteX20" fmla="*/ 50563 w 119761"/>
                <a:gd name="connsiteY20" fmla="*/ 620 h 229947"/>
                <a:gd name="connsiteX21" fmla="*/ 53039 w 119761"/>
                <a:gd name="connsiteY21" fmla="*/ 620 h 229947"/>
                <a:gd name="connsiteX22" fmla="*/ 53420 w 119761"/>
                <a:gd name="connsiteY22" fmla="*/ 1763 h 229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9761" h="229947">
                  <a:moveTo>
                    <a:pt x="53420" y="1763"/>
                  </a:moveTo>
                  <a:cubicBezTo>
                    <a:pt x="52306" y="14554"/>
                    <a:pt x="49086" y="27073"/>
                    <a:pt x="43895" y="38815"/>
                  </a:cubicBezTo>
                  <a:cubicBezTo>
                    <a:pt x="39609" y="50817"/>
                    <a:pt x="35037" y="62628"/>
                    <a:pt x="30274" y="74439"/>
                  </a:cubicBezTo>
                  <a:lnTo>
                    <a:pt x="16273" y="109872"/>
                  </a:lnTo>
                  <a:cubicBezTo>
                    <a:pt x="11796" y="121778"/>
                    <a:pt x="7414" y="133684"/>
                    <a:pt x="3319" y="145686"/>
                  </a:cubicBezTo>
                  <a:lnTo>
                    <a:pt x="2652" y="143686"/>
                  </a:lnTo>
                  <a:cubicBezTo>
                    <a:pt x="21702" y="157687"/>
                    <a:pt x="42181" y="170737"/>
                    <a:pt x="62183" y="184072"/>
                  </a:cubicBezTo>
                  <a:cubicBezTo>
                    <a:pt x="71708" y="190739"/>
                    <a:pt x="82186" y="197216"/>
                    <a:pt x="91996" y="204074"/>
                  </a:cubicBezTo>
                  <a:lnTo>
                    <a:pt x="106760" y="214361"/>
                  </a:lnTo>
                  <a:cubicBezTo>
                    <a:pt x="111428" y="218076"/>
                    <a:pt x="117238" y="220267"/>
                    <a:pt x="119524" y="227410"/>
                  </a:cubicBezTo>
                  <a:cubicBezTo>
                    <a:pt x="119838" y="228538"/>
                    <a:pt x="119209" y="229713"/>
                    <a:pt x="118095" y="230077"/>
                  </a:cubicBezTo>
                  <a:lnTo>
                    <a:pt x="117238" y="230077"/>
                  </a:lnTo>
                  <a:cubicBezTo>
                    <a:pt x="109713" y="230077"/>
                    <a:pt x="105808" y="225410"/>
                    <a:pt x="100759" y="222172"/>
                  </a:cubicBezTo>
                  <a:lnTo>
                    <a:pt x="86281" y="211504"/>
                  </a:lnTo>
                  <a:cubicBezTo>
                    <a:pt x="76756" y="204455"/>
                    <a:pt x="67231" y="197026"/>
                    <a:pt x="57706" y="189691"/>
                  </a:cubicBezTo>
                  <a:cubicBezTo>
                    <a:pt x="38656" y="175118"/>
                    <a:pt x="19606" y="160354"/>
                    <a:pt x="556" y="146448"/>
                  </a:cubicBezTo>
                  <a:cubicBezTo>
                    <a:pt x="-91" y="146008"/>
                    <a:pt x="-339" y="145165"/>
                    <a:pt x="-15" y="144448"/>
                  </a:cubicBezTo>
                  <a:cubicBezTo>
                    <a:pt x="4176" y="132541"/>
                    <a:pt x="8176" y="120445"/>
                    <a:pt x="11987" y="108348"/>
                  </a:cubicBezTo>
                  <a:lnTo>
                    <a:pt x="23035" y="71867"/>
                  </a:lnTo>
                  <a:cubicBezTo>
                    <a:pt x="26750" y="59675"/>
                    <a:pt x="30370" y="47483"/>
                    <a:pt x="34465" y="35482"/>
                  </a:cubicBezTo>
                  <a:cubicBezTo>
                    <a:pt x="37923" y="23070"/>
                    <a:pt x="43352" y="11298"/>
                    <a:pt x="50563" y="620"/>
                  </a:cubicBezTo>
                  <a:cubicBezTo>
                    <a:pt x="51258" y="-33"/>
                    <a:pt x="52344" y="-33"/>
                    <a:pt x="53039" y="620"/>
                  </a:cubicBezTo>
                  <a:cubicBezTo>
                    <a:pt x="53325" y="926"/>
                    <a:pt x="53468" y="1345"/>
                    <a:pt x="53420" y="17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527514" y="5221495"/>
              <a:ext cx="107399" cy="206850"/>
            </a:xfrm>
            <a:custGeom>
              <a:avLst/>
              <a:gdLst>
                <a:gd name="connsiteX0" fmla="*/ 54139 w 107399"/>
                <a:gd name="connsiteY0" fmla="*/ 715 h 206850"/>
                <a:gd name="connsiteX1" fmla="*/ 44614 w 107399"/>
                <a:gd name="connsiteY1" fmla="*/ 34053 h 206850"/>
                <a:gd name="connsiteX2" fmla="*/ 30612 w 107399"/>
                <a:gd name="connsiteY2" fmla="*/ 65771 h 206850"/>
                <a:gd name="connsiteX3" fmla="*/ 16325 w 107399"/>
                <a:gd name="connsiteY3" fmla="*/ 97394 h 206850"/>
                <a:gd name="connsiteX4" fmla="*/ 2799 w 107399"/>
                <a:gd name="connsiteY4" fmla="*/ 129303 h 206850"/>
                <a:gd name="connsiteX5" fmla="*/ 2228 w 107399"/>
                <a:gd name="connsiteY5" fmla="*/ 127303 h 206850"/>
                <a:gd name="connsiteX6" fmla="*/ 28803 w 107399"/>
                <a:gd name="connsiteY6" fmla="*/ 146353 h 206850"/>
                <a:gd name="connsiteX7" fmla="*/ 55854 w 107399"/>
                <a:gd name="connsiteY7" fmla="*/ 164450 h 206850"/>
                <a:gd name="connsiteX8" fmla="*/ 82714 w 107399"/>
                <a:gd name="connsiteY8" fmla="*/ 182643 h 206850"/>
                <a:gd name="connsiteX9" fmla="*/ 95954 w 107399"/>
                <a:gd name="connsiteY9" fmla="*/ 192168 h 206850"/>
                <a:gd name="connsiteX10" fmla="*/ 107193 w 107399"/>
                <a:gd name="connsiteY10" fmla="*/ 204265 h 206850"/>
                <a:gd name="connsiteX11" fmla="*/ 105574 w 107399"/>
                <a:gd name="connsiteY11" fmla="*/ 206932 h 206850"/>
                <a:gd name="connsiteX12" fmla="*/ 105574 w 107399"/>
                <a:gd name="connsiteY12" fmla="*/ 206932 h 206850"/>
                <a:gd name="connsiteX13" fmla="*/ 90524 w 107399"/>
                <a:gd name="connsiteY13" fmla="*/ 199978 h 206850"/>
                <a:gd name="connsiteX14" fmla="*/ 77571 w 107399"/>
                <a:gd name="connsiteY14" fmla="*/ 190453 h 206850"/>
                <a:gd name="connsiteX15" fmla="*/ 51948 w 107399"/>
                <a:gd name="connsiteY15" fmla="*/ 170451 h 206850"/>
                <a:gd name="connsiteX16" fmla="*/ 26516 w 107399"/>
                <a:gd name="connsiteY16" fmla="*/ 150353 h 206850"/>
                <a:gd name="connsiteX17" fmla="*/ 513 w 107399"/>
                <a:gd name="connsiteY17" fmla="*/ 131303 h 206850"/>
                <a:gd name="connsiteX18" fmla="*/ -58 w 107399"/>
                <a:gd name="connsiteY18" fmla="*/ 129303 h 206850"/>
                <a:gd name="connsiteX19" fmla="*/ 12324 w 107399"/>
                <a:gd name="connsiteY19" fmla="*/ 96918 h 206850"/>
                <a:gd name="connsiteX20" fmla="*/ 23849 w 107399"/>
                <a:gd name="connsiteY20" fmla="*/ 64152 h 206850"/>
                <a:gd name="connsiteX21" fmla="*/ 35661 w 107399"/>
                <a:gd name="connsiteY21" fmla="*/ 31576 h 206850"/>
                <a:gd name="connsiteX22" fmla="*/ 51663 w 107399"/>
                <a:gd name="connsiteY22" fmla="*/ 620 h 206850"/>
                <a:gd name="connsiteX23" fmla="*/ 54139 w 107399"/>
                <a:gd name="connsiteY23" fmla="*/ 620 h 206850"/>
                <a:gd name="connsiteX24" fmla="*/ 54139 w 107399"/>
                <a:gd name="connsiteY24" fmla="*/ 715 h 20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07399" h="206850">
                  <a:moveTo>
                    <a:pt x="54139" y="715"/>
                  </a:moveTo>
                  <a:cubicBezTo>
                    <a:pt x="52949" y="12301"/>
                    <a:pt x="49719" y="23585"/>
                    <a:pt x="44614" y="34053"/>
                  </a:cubicBezTo>
                  <a:cubicBezTo>
                    <a:pt x="40232" y="44721"/>
                    <a:pt x="35089" y="55294"/>
                    <a:pt x="30612" y="65771"/>
                  </a:cubicBezTo>
                  <a:lnTo>
                    <a:pt x="16325" y="97394"/>
                  </a:lnTo>
                  <a:cubicBezTo>
                    <a:pt x="11562" y="107967"/>
                    <a:pt x="6800" y="118635"/>
                    <a:pt x="2799" y="129303"/>
                  </a:cubicBezTo>
                  <a:lnTo>
                    <a:pt x="2228" y="127303"/>
                  </a:lnTo>
                  <a:cubicBezTo>
                    <a:pt x="10991" y="133684"/>
                    <a:pt x="19849" y="139876"/>
                    <a:pt x="28803" y="146353"/>
                  </a:cubicBezTo>
                  <a:lnTo>
                    <a:pt x="55854" y="164450"/>
                  </a:lnTo>
                  <a:cubicBezTo>
                    <a:pt x="64807" y="170451"/>
                    <a:pt x="73856" y="176356"/>
                    <a:pt x="82714" y="182643"/>
                  </a:cubicBezTo>
                  <a:cubicBezTo>
                    <a:pt x="87191" y="185691"/>
                    <a:pt x="91572" y="188834"/>
                    <a:pt x="95954" y="192168"/>
                  </a:cubicBezTo>
                  <a:cubicBezTo>
                    <a:pt x="100335" y="195502"/>
                    <a:pt x="105479" y="197311"/>
                    <a:pt x="107193" y="204265"/>
                  </a:cubicBezTo>
                  <a:cubicBezTo>
                    <a:pt x="107441" y="205441"/>
                    <a:pt x="106727" y="206607"/>
                    <a:pt x="105574" y="206932"/>
                  </a:cubicBezTo>
                  <a:lnTo>
                    <a:pt x="105574" y="206932"/>
                  </a:lnTo>
                  <a:cubicBezTo>
                    <a:pt x="98430" y="207503"/>
                    <a:pt x="95097" y="202931"/>
                    <a:pt x="90524" y="199978"/>
                  </a:cubicBezTo>
                  <a:cubicBezTo>
                    <a:pt x="85953" y="197026"/>
                    <a:pt x="81857" y="193597"/>
                    <a:pt x="77571" y="190453"/>
                  </a:cubicBezTo>
                  <a:cubicBezTo>
                    <a:pt x="68903" y="183976"/>
                    <a:pt x="60521" y="177118"/>
                    <a:pt x="51948" y="170451"/>
                  </a:cubicBezTo>
                  <a:lnTo>
                    <a:pt x="26516" y="150353"/>
                  </a:lnTo>
                  <a:cubicBezTo>
                    <a:pt x="17944" y="143686"/>
                    <a:pt x="9276" y="137209"/>
                    <a:pt x="513" y="131303"/>
                  </a:cubicBezTo>
                  <a:cubicBezTo>
                    <a:pt x="-77" y="130823"/>
                    <a:pt x="-306" y="130024"/>
                    <a:pt x="-58" y="129303"/>
                  </a:cubicBezTo>
                  <a:cubicBezTo>
                    <a:pt x="4323" y="118635"/>
                    <a:pt x="8419" y="107776"/>
                    <a:pt x="12324" y="96918"/>
                  </a:cubicBezTo>
                  <a:lnTo>
                    <a:pt x="23849" y="64152"/>
                  </a:lnTo>
                  <a:cubicBezTo>
                    <a:pt x="27564" y="53293"/>
                    <a:pt x="31470" y="42340"/>
                    <a:pt x="35661" y="31576"/>
                  </a:cubicBezTo>
                  <a:cubicBezTo>
                    <a:pt x="39137" y="20399"/>
                    <a:pt x="44557" y="9921"/>
                    <a:pt x="51663" y="620"/>
                  </a:cubicBezTo>
                  <a:cubicBezTo>
                    <a:pt x="52358" y="-33"/>
                    <a:pt x="53444" y="-33"/>
                    <a:pt x="54139" y="620"/>
                  </a:cubicBezTo>
                  <a:cubicBezTo>
                    <a:pt x="54139" y="651"/>
                    <a:pt x="54139" y="684"/>
                    <a:pt x="54139" y="7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608147" y="5230688"/>
              <a:ext cx="84462" cy="155218"/>
            </a:xfrm>
            <a:custGeom>
              <a:avLst/>
              <a:gdLst>
                <a:gd name="connsiteX0" fmla="*/ 42276 w 84462"/>
                <a:gd name="connsiteY0" fmla="*/ 2000 h 155218"/>
                <a:gd name="connsiteX1" fmla="*/ 35513 w 84462"/>
                <a:gd name="connsiteY1" fmla="*/ 27146 h 155218"/>
                <a:gd name="connsiteX2" fmla="*/ 24655 w 84462"/>
                <a:gd name="connsiteY2" fmla="*/ 50577 h 155218"/>
                <a:gd name="connsiteX3" fmla="*/ 13415 w 84462"/>
                <a:gd name="connsiteY3" fmla="*/ 73818 h 155218"/>
                <a:gd name="connsiteX4" fmla="*/ 3128 w 84462"/>
                <a:gd name="connsiteY4" fmla="*/ 97536 h 155218"/>
                <a:gd name="connsiteX5" fmla="*/ 2557 w 84462"/>
                <a:gd name="connsiteY5" fmla="*/ 95440 h 155218"/>
                <a:gd name="connsiteX6" fmla="*/ 23321 w 84462"/>
                <a:gd name="connsiteY6" fmla="*/ 109251 h 155218"/>
                <a:gd name="connsiteX7" fmla="*/ 44467 w 84462"/>
                <a:gd name="connsiteY7" fmla="*/ 122396 h 155218"/>
                <a:gd name="connsiteX8" fmla="*/ 65517 w 84462"/>
                <a:gd name="connsiteY8" fmla="*/ 135826 h 155218"/>
                <a:gd name="connsiteX9" fmla="*/ 75899 w 84462"/>
                <a:gd name="connsiteY9" fmla="*/ 142779 h 155218"/>
                <a:gd name="connsiteX10" fmla="*/ 84281 w 84462"/>
                <a:gd name="connsiteY10" fmla="*/ 152304 h 155218"/>
                <a:gd name="connsiteX11" fmla="*/ 82376 w 84462"/>
                <a:gd name="connsiteY11" fmla="*/ 155067 h 155218"/>
                <a:gd name="connsiteX12" fmla="*/ 70375 w 84462"/>
                <a:gd name="connsiteY12" fmla="*/ 150495 h 155218"/>
                <a:gd name="connsiteX13" fmla="*/ 60278 w 84462"/>
                <a:gd name="connsiteY13" fmla="*/ 143160 h 155218"/>
                <a:gd name="connsiteX14" fmla="*/ 40466 w 84462"/>
                <a:gd name="connsiteY14" fmla="*/ 128016 h 155218"/>
                <a:gd name="connsiteX15" fmla="*/ 20750 w 84462"/>
                <a:gd name="connsiteY15" fmla="*/ 112871 h 155218"/>
                <a:gd name="connsiteX16" fmla="*/ 557 w 84462"/>
                <a:gd name="connsiteY16" fmla="*/ 98107 h 155218"/>
                <a:gd name="connsiteX17" fmla="*/ -15 w 84462"/>
                <a:gd name="connsiteY17" fmla="*/ 96107 h 155218"/>
                <a:gd name="connsiteX18" fmla="*/ 9510 w 84462"/>
                <a:gd name="connsiteY18" fmla="*/ 72009 h 155218"/>
                <a:gd name="connsiteX19" fmla="*/ 17892 w 84462"/>
                <a:gd name="connsiteY19" fmla="*/ 47529 h 155218"/>
                <a:gd name="connsiteX20" fmla="*/ 26655 w 84462"/>
                <a:gd name="connsiteY20" fmla="*/ 23241 h 155218"/>
                <a:gd name="connsiteX21" fmla="*/ 39514 w 84462"/>
                <a:gd name="connsiteY21" fmla="*/ 666 h 155218"/>
                <a:gd name="connsiteX22" fmla="*/ 42076 w 84462"/>
                <a:gd name="connsiteY22" fmla="*/ 654 h 155218"/>
                <a:gd name="connsiteX23" fmla="*/ 42085 w 84462"/>
                <a:gd name="connsiteY23" fmla="*/ 666 h 155218"/>
                <a:gd name="connsiteX24" fmla="*/ 42276 w 84462"/>
                <a:gd name="connsiteY24" fmla="*/ 2000 h 155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4462" h="155218">
                  <a:moveTo>
                    <a:pt x="42276" y="2000"/>
                  </a:moveTo>
                  <a:cubicBezTo>
                    <a:pt x="42076" y="10804"/>
                    <a:pt x="39761" y="19430"/>
                    <a:pt x="35513" y="27146"/>
                  </a:cubicBezTo>
                  <a:cubicBezTo>
                    <a:pt x="32179" y="35052"/>
                    <a:pt x="28465" y="42862"/>
                    <a:pt x="24655" y="50577"/>
                  </a:cubicBezTo>
                  <a:lnTo>
                    <a:pt x="13415" y="73818"/>
                  </a:lnTo>
                  <a:cubicBezTo>
                    <a:pt x="9796" y="81629"/>
                    <a:pt x="6367" y="89535"/>
                    <a:pt x="3128" y="97536"/>
                  </a:cubicBezTo>
                  <a:lnTo>
                    <a:pt x="2557" y="95440"/>
                  </a:lnTo>
                  <a:cubicBezTo>
                    <a:pt x="9319" y="100202"/>
                    <a:pt x="16273" y="104965"/>
                    <a:pt x="23321" y="109251"/>
                  </a:cubicBezTo>
                  <a:lnTo>
                    <a:pt x="44467" y="122396"/>
                  </a:lnTo>
                  <a:cubicBezTo>
                    <a:pt x="51515" y="126873"/>
                    <a:pt x="58659" y="131159"/>
                    <a:pt x="65517" y="135826"/>
                  </a:cubicBezTo>
                  <a:lnTo>
                    <a:pt x="75899" y="142779"/>
                  </a:lnTo>
                  <a:cubicBezTo>
                    <a:pt x="79138" y="145351"/>
                    <a:pt x="83519" y="146399"/>
                    <a:pt x="84281" y="152304"/>
                  </a:cubicBezTo>
                  <a:cubicBezTo>
                    <a:pt x="84462" y="153581"/>
                    <a:pt x="83633" y="154782"/>
                    <a:pt x="82376" y="155067"/>
                  </a:cubicBezTo>
                  <a:cubicBezTo>
                    <a:pt x="76376" y="156400"/>
                    <a:pt x="73899" y="152685"/>
                    <a:pt x="70375" y="150495"/>
                  </a:cubicBezTo>
                  <a:cubicBezTo>
                    <a:pt x="66851" y="148304"/>
                    <a:pt x="63517" y="145732"/>
                    <a:pt x="60278" y="143160"/>
                  </a:cubicBezTo>
                  <a:cubicBezTo>
                    <a:pt x="53516" y="138302"/>
                    <a:pt x="47038" y="133064"/>
                    <a:pt x="40466" y="128016"/>
                  </a:cubicBezTo>
                  <a:lnTo>
                    <a:pt x="20750" y="112871"/>
                  </a:lnTo>
                  <a:cubicBezTo>
                    <a:pt x="14082" y="107823"/>
                    <a:pt x="7415" y="103346"/>
                    <a:pt x="557" y="98107"/>
                  </a:cubicBezTo>
                  <a:cubicBezTo>
                    <a:pt x="-91" y="97667"/>
                    <a:pt x="-339" y="96824"/>
                    <a:pt x="-15" y="96107"/>
                  </a:cubicBezTo>
                  <a:cubicBezTo>
                    <a:pt x="3319" y="88201"/>
                    <a:pt x="6367" y="80105"/>
                    <a:pt x="9510" y="72009"/>
                  </a:cubicBezTo>
                  <a:lnTo>
                    <a:pt x="17892" y="47529"/>
                  </a:lnTo>
                  <a:cubicBezTo>
                    <a:pt x="20654" y="39433"/>
                    <a:pt x="23512" y="31242"/>
                    <a:pt x="26655" y="23241"/>
                  </a:cubicBezTo>
                  <a:cubicBezTo>
                    <a:pt x="29055" y="14787"/>
                    <a:pt x="33465" y="7041"/>
                    <a:pt x="39514" y="666"/>
                  </a:cubicBezTo>
                  <a:cubicBezTo>
                    <a:pt x="40219" y="-44"/>
                    <a:pt x="41362" y="-49"/>
                    <a:pt x="42076" y="654"/>
                  </a:cubicBezTo>
                  <a:cubicBezTo>
                    <a:pt x="42076" y="658"/>
                    <a:pt x="42085" y="662"/>
                    <a:pt x="42085" y="666"/>
                  </a:cubicBezTo>
                  <a:cubicBezTo>
                    <a:pt x="42305" y="1076"/>
                    <a:pt x="42371" y="1546"/>
                    <a:pt x="42276" y="20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669094" y="5249642"/>
              <a:ext cx="58546" cy="97884"/>
            </a:xfrm>
            <a:custGeom>
              <a:avLst/>
              <a:gdLst>
                <a:gd name="connsiteX0" fmla="*/ 32670 w 58546"/>
                <a:gd name="connsiteY0" fmla="*/ 1906 h 97884"/>
                <a:gd name="connsiteX1" fmla="*/ 28193 w 58546"/>
                <a:gd name="connsiteY1" fmla="*/ 18289 h 97884"/>
                <a:gd name="connsiteX2" fmla="*/ 19811 w 58546"/>
                <a:gd name="connsiteY2" fmla="*/ 32767 h 97884"/>
                <a:gd name="connsiteX3" fmla="*/ 10953 w 58546"/>
                <a:gd name="connsiteY3" fmla="*/ 46959 h 97884"/>
                <a:gd name="connsiteX4" fmla="*/ 3047 w 58546"/>
                <a:gd name="connsiteY4" fmla="*/ 61628 h 97884"/>
                <a:gd name="connsiteX5" fmla="*/ 2380 w 58546"/>
                <a:gd name="connsiteY5" fmla="*/ 59437 h 97884"/>
                <a:gd name="connsiteX6" fmla="*/ 16668 w 58546"/>
                <a:gd name="connsiteY6" fmla="*/ 67628 h 97884"/>
                <a:gd name="connsiteX7" fmla="*/ 31336 w 58546"/>
                <a:gd name="connsiteY7" fmla="*/ 75248 h 97884"/>
                <a:gd name="connsiteX8" fmla="*/ 46005 w 58546"/>
                <a:gd name="connsiteY8" fmla="*/ 82964 h 97884"/>
                <a:gd name="connsiteX9" fmla="*/ 53053 w 58546"/>
                <a:gd name="connsiteY9" fmla="*/ 87155 h 97884"/>
                <a:gd name="connsiteX10" fmla="*/ 58387 w 58546"/>
                <a:gd name="connsiteY10" fmla="*/ 94203 h 97884"/>
                <a:gd name="connsiteX11" fmla="*/ 56672 w 58546"/>
                <a:gd name="connsiteY11" fmla="*/ 96965 h 97884"/>
                <a:gd name="connsiteX12" fmla="*/ 48005 w 58546"/>
                <a:gd name="connsiteY12" fmla="*/ 95346 h 97884"/>
                <a:gd name="connsiteX13" fmla="*/ 41147 w 58546"/>
                <a:gd name="connsiteY13" fmla="*/ 90774 h 97884"/>
                <a:gd name="connsiteX14" fmla="*/ 27717 w 58546"/>
                <a:gd name="connsiteY14" fmla="*/ 81249 h 97884"/>
                <a:gd name="connsiteX15" fmla="*/ 14381 w 58546"/>
                <a:gd name="connsiteY15" fmla="*/ 71724 h 97884"/>
                <a:gd name="connsiteX16" fmla="*/ 570 w 58546"/>
                <a:gd name="connsiteY16" fmla="*/ 62199 h 97884"/>
                <a:gd name="connsiteX17" fmla="*/ -1 w 58546"/>
                <a:gd name="connsiteY17" fmla="*/ 60008 h 97884"/>
                <a:gd name="connsiteX18" fmla="*/ 6857 w 58546"/>
                <a:gd name="connsiteY18" fmla="*/ 44768 h 97884"/>
                <a:gd name="connsiteX19" fmla="*/ 12858 w 58546"/>
                <a:gd name="connsiteY19" fmla="*/ 29243 h 97884"/>
                <a:gd name="connsiteX20" fmla="*/ 19335 w 58546"/>
                <a:gd name="connsiteY20" fmla="*/ 13812 h 97884"/>
                <a:gd name="connsiteX21" fmla="*/ 29717 w 58546"/>
                <a:gd name="connsiteY21" fmla="*/ 382 h 97884"/>
                <a:gd name="connsiteX22" fmla="*/ 32441 w 58546"/>
                <a:gd name="connsiteY22" fmla="*/ 1159 h 97884"/>
                <a:gd name="connsiteX23" fmla="*/ 32479 w 58546"/>
                <a:gd name="connsiteY23" fmla="*/ 1239 h 97884"/>
                <a:gd name="connsiteX24" fmla="*/ 32670 w 58546"/>
                <a:gd name="connsiteY24" fmla="*/ 1906 h 97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8546" h="97884">
                  <a:moveTo>
                    <a:pt x="32670" y="1906"/>
                  </a:moveTo>
                  <a:cubicBezTo>
                    <a:pt x="33193" y="7728"/>
                    <a:pt x="31612" y="13545"/>
                    <a:pt x="28193" y="18289"/>
                  </a:cubicBezTo>
                  <a:cubicBezTo>
                    <a:pt x="25621" y="23242"/>
                    <a:pt x="22763" y="27814"/>
                    <a:pt x="19811" y="32767"/>
                  </a:cubicBezTo>
                  <a:lnTo>
                    <a:pt x="10953" y="46959"/>
                  </a:lnTo>
                  <a:cubicBezTo>
                    <a:pt x="8095" y="51722"/>
                    <a:pt x="5523" y="56484"/>
                    <a:pt x="3047" y="61628"/>
                  </a:cubicBezTo>
                  <a:lnTo>
                    <a:pt x="2380" y="59437"/>
                  </a:lnTo>
                  <a:cubicBezTo>
                    <a:pt x="7047" y="62294"/>
                    <a:pt x="11905" y="65057"/>
                    <a:pt x="16668" y="67628"/>
                  </a:cubicBezTo>
                  <a:lnTo>
                    <a:pt x="31336" y="75248"/>
                  </a:lnTo>
                  <a:cubicBezTo>
                    <a:pt x="36194" y="77820"/>
                    <a:pt x="40861" y="80201"/>
                    <a:pt x="46005" y="82964"/>
                  </a:cubicBezTo>
                  <a:lnTo>
                    <a:pt x="53053" y="87155"/>
                  </a:lnTo>
                  <a:cubicBezTo>
                    <a:pt x="55244" y="88774"/>
                    <a:pt x="58482" y="88774"/>
                    <a:pt x="58387" y="94203"/>
                  </a:cubicBezTo>
                  <a:cubicBezTo>
                    <a:pt x="58416" y="95384"/>
                    <a:pt x="57749" y="96470"/>
                    <a:pt x="56672" y="96965"/>
                  </a:cubicBezTo>
                  <a:cubicBezTo>
                    <a:pt x="51910" y="99442"/>
                    <a:pt x="50481" y="96965"/>
                    <a:pt x="48005" y="95346"/>
                  </a:cubicBezTo>
                  <a:cubicBezTo>
                    <a:pt x="45528" y="93727"/>
                    <a:pt x="43338" y="92393"/>
                    <a:pt x="41147" y="90774"/>
                  </a:cubicBezTo>
                  <a:cubicBezTo>
                    <a:pt x="36480" y="87821"/>
                    <a:pt x="32193" y="84392"/>
                    <a:pt x="27717" y="81249"/>
                  </a:cubicBezTo>
                  <a:lnTo>
                    <a:pt x="14381" y="71724"/>
                  </a:lnTo>
                  <a:cubicBezTo>
                    <a:pt x="9810" y="68486"/>
                    <a:pt x="4856" y="65533"/>
                    <a:pt x="570" y="62199"/>
                  </a:cubicBezTo>
                  <a:cubicBezTo>
                    <a:pt x="-106" y="61693"/>
                    <a:pt x="-344" y="60783"/>
                    <a:pt x="-1" y="60008"/>
                  </a:cubicBezTo>
                  <a:cubicBezTo>
                    <a:pt x="2475" y="55055"/>
                    <a:pt x="4761" y="50007"/>
                    <a:pt x="6857" y="44768"/>
                  </a:cubicBezTo>
                  <a:lnTo>
                    <a:pt x="12858" y="29243"/>
                  </a:lnTo>
                  <a:cubicBezTo>
                    <a:pt x="14858" y="24004"/>
                    <a:pt x="16953" y="18860"/>
                    <a:pt x="19335" y="13812"/>
                  </a:cubicBezTo>
                  <a:cubicBezTo>
                    <a:pt x="21087" y="8244"/>
                    <a:pt x="24773" y="3483"/>
                    <a:pt x="29717" y="382"/>
                  </a:cubicBezTo>
                  <a:cubicBezTo>
                    <a:pt x="30679" y="-154"/>
                    <a:pt x="31898" y="193"/>
                    <a:pt x="32441" y="1159"/>
                  </a:cubicBezTo>
                  <a:cubicBezTo>
                    <a:pt x="32450" y="1185"/>
                    <a:pt x="32470" y="1213"/>
                    <a:pt x="32479" y="1239"/>
                  </a:cubicBezTo>
                  <a:cubicBezTo>
                    <a:pt x="32603" y="1441"/>
                    <a:pt x="32670" y="1671"/>
                    <a:pt x="32670" y="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51985" y="5110733"/>
              <a:ext cx="251177" cy="449281"/>
            </a:xfrm>
            <a:custGeom>
              <a:avLst/>
              <a:gdLst>
                <a:gd name="connsiteX0" fmla="*/ 173531 w 251177"/>
                <a:gd name="connsiteY0" fmla="*/ 6321 h 449281"/>
                <a:gd name="connsiteX1" fmla="*/ 175912 w 251177"/>
                <a:gd name="connsiteY1" fmla="*/ 9655 h 449281"/>
                <a:gd name="connsiteX2" fmla="*/ 180675 w 251177"/>
                <a:gd name="connsiteY2" fmla="*/ 16132 h 449281"/>
                <a:gd name="connsiteX3" fmla="*/ 190200 w 251177"/>
                <a:gd name="connsiteY3" fmla="*/ 29181 h 449281"/>
                <a:gd name="connsiteX4" fmla="*/ 199725 w 251177"/>
                <a:gd name="connsiteY4" fmla="*/ 42516 h 449281"/>
                <a:gd name="connsiteX5" fmla="*/ 204106 w 251177"/>
                <a:gd name="connsiteY5" fmla="*/ 49279 h 449281"/>
                <a:gd name="connsiteX6" fmla="*/ 208012 w 251177"/>
                <a:gd name="connsiteY6" fmla="*/ 56328 h 449281"/>
                <a:gd name="connsiteX7" fmla="*/ 232205 w 251177"/>
                <a:gd name="connsiteY7" fmla="*/ 116335 h 449281"/>
                <a:gd name="connsiteX8" fmla="*/ 240968 w 251177"/>
                <a:gd name="connsiteY8" fmla="*/ 245684 h 449281"/>
                <a:gd name="connsiteX9" fmla="*/ 238587 w 251177"/>
                <a:gd name="connsiteY9" fmla="*/ 261877 h 449281"/>
                <a:gd name="connsiteX10" fmla="*/ 235729 w 251177"/>
                <a:gd name="connsiteY10" fmla="*/ 277879 h 449281"/>
                <a:gd name="connsiteX11" fmla="*/ 226871 w 251177"/>
                <a:gd name="connsiteY11" fmla="*/ 309216 h 449281"/>
                <a:gd name="connsiteX12" fmla="*/ 221251 w 251177"/>
                <a:gd name="connsiteY12" fmla="*/ 324551 h 449281"/>
                <a:gd name="connsiteX13" fmla="*/ 214203 w 251177"/>
                <a:gd name="connsiteY13" fmla="*/ 339315 h 449281"/>
                <a:gd name="connsiteX14" fmla="*/ 206392 w 251177"/>
                <a:gd name="connsiteY14" fmla="*/ 353603 h 449281"/>
                <a:gd name="connsiteX15" fmla="*/ 197629 w 251177"/>
                <a:gd name="connsiteY15" fmla="*/ 367319 h 449281"/>
                <a:gd name="connsiteX16" fmla="*/ 152767 w 251177"/>
                <a:gd name="connsiteY16" fmla="*/ 414944 h 449281"/>
                <a:gd name="connsiteX17" fmla="*/ 95617 w 251177"/>
                <a:gd name="connsiteY17" fmla="*/ 446567 h 449281"/>
                <a:gd name="connsiteX18" fmla="*/ 97045 w 251177"/>
                <a:gd name="connsiteY18" fmla="*/ 446567 h 449281"/>
                <a:gd name="connsiteX19" fmla="*/ 50278 w 251177"/>
                <a:gd name="connsiteY19" fmla="*/ 398942 h 449281"/>
                <a:gd name="connsiteX20" fmla="*/ 18274 w 251177"/>
                <a:gd name="connsiteY20" fmla="*/ 340363 h 449281"/>
                <a:gd name="connsiteX21" fmla="*/ 9415 w 251177"/>
                <a:gd name="connsiteY21" fmla="*/ 308169 h 449281"/>
                <a:gd name="connsiteX22" fmla="*/ 5796 w 251177"/>
                <a:gd name="connsiteY22" fmla="*/ 275022 h 449281"/>
                <a:gd name="connsiteX23" fmla="*/ 13702 w 251177"/>
                <a:gd name="connsiteY23" fmla="*/ 209013 h 449281"/>
                <a:gd name="connsiteX24" fmla="*/ 18655 w 251177"/>
                <a:gd name="connsiteY24" fmla="*/ 193107 h 449281"/>
                <a:gd name="connsiteX25" fmla="*/ 21226 w 251177"/>
                <a:gd name="connsiteY25" fmla="*/ 185106 h 449281"/>
                <a:gd name="connsiteX26" fmla="*/ 23989 w 251177"/>
                <a:gd name="connsiteY26" fmla="*/ 177295 h 449281"/>
                <a:gd name="connsiteX27" fmla="*/ 37324 w 251177"/>
                <a:gd name="connsiteY27" fmla="*/ 146720 h 449281"/>
                <a:gd name="connsiteX28" fmla="*/ 72566 w 251177"/>
                <a:gd name="connsiteY28" fmla="*/ 90332 h 449281"/>
                <a:gd name="connsiteX29" fmla="*/ 118762 w 251177"/>
                <a:gd name="connsiteY29" fmla="*/ 42707 h 449281"/>
                <a:gd name="connsiteX30" fmla="*/ 144861 w 251177"/>
                <a:gd name="connsiteY30" fmla="*/ 22037 h 449281"/>
                <a:gd name="connsiteX31" fmla="*/ 158577 w 251177"/>
                <a:gd name="connsiteY31" fmla="*/ 12513 h 449281"/>
                <a:gd name="connsiteX32" fmla="*/ 165625 w 251177"/>
                <a:gd name="connsiteY32" fmla="*/ 8036 h 449281"/>
                <a:gd name="connsiteX33" fmla="*/ 169245 w 251177"/>
                <a:gd name="connsiteY33" fmla="*/ 5845 h 449281"/>
                <a:gd name="connsiteX34" fmla="*/ 171055 w 251177"/>
                <a:gd name="connsiteY34" fmla="*/ 4797 h 449281"/>
                <a:gd name="connsiteX35" fmla="*/ 171912 w 251177"/>
                <a:gd name="connsiteY35" fmla="*/ 3845 h 449281"/>
                <a:gd name="connsiteX36" fmla="*/ 173531 w 251177"/>
                <a:gd name="connsiteY36" fmla="*/ 6321 h 449281"/>
                <a:gd name="connsiteX37" fmla="*/ 169435 w 251177"/>
                <a:gd name="connsiteY37" fmla="*/ 892 h 449281"/>
                <a:gd name="connsiteX38" fmla="*/ 167435 w 251177"/>
                <a:gd name="connsiteY38" fmla="*/ 1654 h 449281"/>
                <a:gd name="connsiteX39" fmla="*/ 163435 w 251177"/>
                <a:gd name="connsiteY39" fmla="*/ 3273 h 449281"/>
                <a:gd name="connsiteX40" fmla="*/ 155719 w 251177"/>
                <a:gd name="connsiteY40" fmla="*/ 6893 h 449281"/>
                <a:gd name="connsiteX41" fmla="*/ 140575 w 251177"/>
                <a:gd name="connsiteY41" fmla="*/ 15084 h 449281"/>
                <a:gd name="connsiteX42" fmla="*/ 112476 w 251177"/>
                <a:gd name="connsiteY42" fmla="*/ 34706 h 449281"/>
                <a:gd name="connsiteX43" fmla="*/ 64851 w 251177"/>
                <a:gd name="connsiteY43" fmla="*/ 84045 h 449281"/>
                <a:gd name="connsiteX44" fmla="*/ 6653 w 251177"/>
                <a:gd name="connsiteY44" fmla="*/ 206918 h 449281"/>
                <a:gd name="connsiteX45" fmla="*/ 81 w 251177"/>
                <a:gd name="connsiteY45" fmla="*/ 274926 h 449281"/>
                <a:gd name="connsiteX46" fmla="*/ 4558 w 251177"/>
                <a:gd name="connsiteY46" fmla="*/ 308931 h 449281"/>
                <a:gd name="connsiteX47" fmla="*/ 14083 w 251177"/>
                <a:gd name="connsiteY47" fmla="*/ 341697 h 449281"/>
                <a:gd name="connsiteX48" fmla="*/ 95236 w 251177"/>
                <a:gd name="connsiteY48" fmla="*/ 449234 h 449281"/>
                <a:gd name="connsiteX49" fmla="*/ 96664 w 251177"/>
                <a:gd name="connsiteY49" fmla="*/ 449234 h 449281"/>
                <a:gd name="connsiteX50" fmla="*/ 154862 w 251177"/>
                <a:gd name="connsiteY50" fmla="*/ 417420 h 449281"/>
                <a:gd name="connsiteX51" fmla="*/ 200963 w 251177"/>
                <a:gd name="connsiteY51" fmla="*/ 369795 h 449281"/>
                <a:gd name="connsiteX52" fmla="*/ 247731 w 251177"/>
                <a:gd name="connsiteY52" fmla="*/ 245970 h 449281"/>
                <a:gd name="connsiteX53" fmla="*/ 240682 w 251177"/>
                <a:gd name="connsiteY53" fmla="*/ 113478 h 449281"/>
                <a:gd name="connsiteX54" fmla="*/ 216203 w 251177"/>
                <a:gd name="connsiteY54" fmla="*/ 51851 h 449281"/>
                <a:gd name="connsiteX55" fmla="*/ 212203 w 251177"/>
                <a:gd name="connsiteY55" fmla="*/ 44516 h 449281"/>
                <a:gd name="connsiteX56" fmla="*/ 207726 w 251177"/>
                <a:gd name="connsiteY56" fmla="*/ 37373 h 449281"/>
                <a:gd name="connsiteX57" fmla="*/ 198201 w 251177"/>
                <a:gd name="connsiteY57" fmla="*/ 23466 h 449281"/>
                <a:gd name="connsiteX58" fmla="*/ 186961 w 251177"/>
                <a:gd name="connsiteY58" fmla="*/ 10893 h 449281"/>
                <a:gd name="connsiteX59" fmla="*/ 180580 w 251177"/>
                <a:gd name="connsiteY59" fmla="*/ 5369 h 449281"/>
                <a:gd name="connsiteX60" fmla="*/ 177151 w 251177"/>
                <a:gd name="connsiteY60" fmla="*/ 2797 h 449281"/>
                <a:gd name="connsiteX61" fmla="*/ 172579 w 251177"/>
                <a:gd name="connsiteY61" fmla="*/ 130 h 449281"/>
                <a:gd name="connsiteX62" fmla="*/ 169435 w 251177"/>
                <a:gd name="connsiteY62" fmla="*/ 892 h 44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251177" h="449281">
                  <a:moveTo>
                    <a:pt x="173531" y="6321"/>
                  </a:moveTo>
                  <a:lnTo>
                    <a:pt x="175912" y="9655"/>
                  </a:lnTo>
                  <a:lnTo>
                    <a:pt x="180675" y="16132"/>
                  </a:lnTo>
                  <a:lnTo>
                    <a:pt x="190200" y="29181"/>
                  </a:lnTo>
                  <a:cubicBezTo>
                    <a:pt x="193343" y="33563"/>
                    <a:pt x="196582" y="37849"/>
                    <a:pt x="199725" y="42516"/>
                  </a:cubicBezTo>
                  <a:lnTo>
                    <a:pt x="204106" y="49279"/>
                  </a:lnTo>
                  <a:lnTo>
                    <a:pt x="208012" y="56328"/>
                  </a:lnTo>
                  <a:cubicBezTo>
                    <a:pt x="218365" y="75327"/>
                    <a:pt x="226490" y="95464"/>
                    <a:pt x="232205" y="116335"/>
                  </a:cubicBezTo>
                  <a:cubicBezTo>
                    <a:pt x="243064" y="158545"/>
                    <a:pt x="246035" y="202396"/>
                    <a:pt x="240968" y="245684"/>
                  </a:cubicBezTo>
                  <a:lnTo>
                    <a:pt x="238587" y="261877"/>
                  </a:lnTo>
                  <a:cubicBezTo>
                    <a:pt x="237968" y="267265"/>
                    <a:pt x="237015" y="272610"/>
                    <a:pt x="235729" y="277879"/>
                  </a:cubicBezTo>
                  <a:cubicBezTo>
                    <a:pt x="233462" y="288506"/>
                    <a:pt x="230500" y="298974"/>
                    <a:pt x="226871" y="309216"/>
                  </a:cubicBezTo>
                  <a:cubicBezTo>
                    <a:pt x="224966" y="314360"/>
                    <a:pt x="223347" y="319599"/>
                    <a:pt x="221251" y="324551"/>
                  </a:cubicBezTo>
                  <a:lnTo>
                    <a:pt x="214203" y="339315"/>
                  </a:lnTo>
                  <a:cubicBezTo>
                    <a:pt x="211936" y="344256"/>
                    <a:pt x="209326" y="349031"/>
                    <a:pt x="206392" y="353603"/>
                  </a:cubicBezTo>
                  <a:cubicBezTo>
                    <a:pt x="203725" y="358335"/>
                    <a:pt x="200801" y="362913"/>
                    <a:pt x="197629" y="367319"/>
                  </a:cubicBezTo>
                  <a:cubicBezTo>
                    <a:pt x="185209" y="385406"/>
                    <a:pt x="170083" y="401470"/>
                    <a:pt x="152767" y="414944"/>
                  </a:cubicBezTo>
                  <a:cubicBezTo>
                    <a:pt x="135612" y="428593"/>
                    <a:pt x="116295" y="439281"/>
                    <a:pt x="95617" y="446567"/>
                  </a:cubicBezTo>
                  <a:lnTo>
                    <a:pt x="97045" y="446567"/>
                  </a:lnTo>
                  <a:cubicBezTo>
                    <a:pt x="79310" y="432955"/>
                    <a:pt x="63565" y="416924"/>
                    <a:pt x="50278" y="398942"/>
                  </a:cubicBezTo>
                  <a:cubicBezTo>
                    <a:pt x="36876" y="381037"/>
                    <a:pt x="26103" y="361311"/>
                    <a:pt x="18274" y="340363"/>
                  </a:cubicBezTo>
                  <a:cubicBezTo>
                    <a:pt x="14578" y="329849"/>
                    <a:pt x="11616" y="319092"/>
                    <a:pt x="9415" y="308169"/>
                  </a:cubicBezTo>
                  <a:cubicBezTo>
                    <a:pt x="7406" y="297222"/>
                    <a:pt x="6196" y="286144"/>
                    <a:pt x="5796" y="275022"/>
                  </a:cubicBezTo>
                  <a:cubicBezTo>
                    <a:pt x="5320" y="252757"/>
                    <a:pt x="7987" y="230536"/>
                    <a:pt x="13702" y="209013"/>
                  </a:cubicBezTo>
                  <a:cubicBezTo>
                    <a:pt x="15226" y="203679"/>
                    <a:pt x="17035" y="198440"/>
                    <a:pt x="18655" y="193107"/>
                  </a:cubicBezTo>
                  <a:lnTo>
                    <a:pt x="21226" y="185106"/>
                  </a:lnTo>
                  <a:cubicBezTo>
                    <a:pt x="21950" y="182436"/>
                    <a:pt x="22874" y="179824"/>
                    <a:pt x="23989" y="177295"/>
                  </a:cubicBezTo>
                  <a:cubicBezTo>
                    <a:pt x="28370" y="167008"/>
                    <a:pt x="31990" y="156435"/>
                    <a:pt x="37324" y="146720"/>
                  </a:cubicBezTo>
                  <a:cubicBezTo>
                    <a:pt x="46925" y="126667"/>
                    <a:pt x="58745" y="107752"/>
                    <a:pt x="72566" y="90332"/>
                  </a:cubicBezTo>
                  <a:cubicBezTo>
                    <a:pt x="86263" y="72889"/>
                    <a:pt x="101741" y="56928"/>
                    <a:pt x="118762" y="42707"/>
                  </a:cubicBezTo>
                  <a:cubicBezTo>
                    <a:pt x="127049" y="35372"/>
                    <a:pt x="135907" y="28610"/>
                    <a:pt x="144861" y="22037"/>
                  </a:cubicBezTo>
                  <a:cubicBezTo>
                    <a:pt x="149433" y="18799"/>
                    <a:pt x="154386" y="15560"/>
                    <a:pt x="158577" y="12513"/>
                  </a:cubicBezTo>
                  <a:cubicBezTo>
                    <a:pt x="160863" y="10893"/>
                    <a:pt x="163244" y="9464"/>
                    <a:pt x="165625" y="8036"/>
                  </a:cubicBezTo>
                  <a:lnTo>
                    <a:pt x="169245" y="5845"/>
                  </a:lnTo>
                  <a:lnTo>
                    <a:pt x="171055" y="4797"/>
                  </a:lnTo>
                  <a:cubicBezTo>
                    <a:pt x="171817" y="4321"/>
                    <a:pt x="171626" y="4321"/>
                    <a:pt x="171912" y="3845"/>
                  </a:cubicBezTo>
                  <a:cubicBezTo>
                    <a:pt x="172198" y="3368"/>
                    <a:pt x="172769" y="5273"/>
                    <a:pt x="173531" y="6321"/>
                  </a:cubicBezTo>
                  <a:close/>
                  <a:moveTo>
                    <a:pt x="169435" y="892"/>
                  </a:moveTo>
                  <a:lnTo>
                    <a:pt x="167435" y="1654"/>
                  </a:lnTo>
                  <a:lnTo>
                    <a:pt x="163435" y="3273"/>
                  </a:lnTo>
                  <a:lnTo>
                    <a:pt x="155719" y="6893"/>
                  </a:lnTo>
                  <a:cubicBezTo>
                    <a:pt x="150481" y="9274"/>
                    <a:pt x="145623" y="12227"/>
                    <a:pt x="140575" y="15084"/>
                  </a:cubicBezTo>
                  <a:cubicBezTo>
                    <a:pt x="130802" y="21023"/>
                    <a:pt x="121420" y="27577"/>
                    <a:pt x="112476" y="34706"/>
                  </a:cubicBezTo>
                  <a:cubicBezTo>
                    <a:pt x="94693" y="49199"/>
                    <a:pt x="78710" y="65763"/>
                    <a:pt x="64851" y="84045"/>
                  </a:cubicBezTo>
                  <a:cubicBezTo>
                    <a:pt x="37114" y="120508"/>
                    <a:pt x="17293" y="162358"/>
                    <a:pt x="6653" y="206918"/>
                  </a:cubicBezTo>
                  <a:cubicBezTo>
                    <a:pt x="1281" y="229167"/>
                    <a:pt x="-929" y="252061"/>
                    <a:pt x="81" y="274926"/>
                  </a:cubicBezTo>
                  <a:cubicBezTo>
                    <a:pt x="719" y="286357"/>
                    <a:pt x="2214" y="297724"/>
                    <a:pt x="4558" y="308931"/>
                  </a:cubicBezTo>
                  <a:cubicBezTo>
                    <a:pt x="6920" y="320072"/>
                    <a:pt x="10101" y="331024"/>
                    <a:pt x="14083" y="341697"/>
                  </a:cubicBezTo>
                  <a:cubicBezTo>
                    <a:pt x="30789" y="384288"/>
                    <a:pt x="58860" y="421482"/>
                    <a:pt x="95236" y="449234"/>
                  </a:cubicBezTo>
                  <a:cubicBezTo>
                    <a:pt x="95683" y="449471"/>
                    <a:pt x="96217" y="449471"/>
                    <a:pt x="96664" y="449234"/>
                  </a:cubicBezTo>
                  <a:cubicBezTo>
                    <a:pt x="117696" y="441941"/>
                    <a:pt x="137365" y="431190"/>
                    <a:pt x="154862" y="417420"/>
                  </a:cubicBezTo>
                  <a:cubicBezTo>
                    <a:pt x="172512" y="403924"/>
                    <a:pt x="188047" y="387873"/>
                    <a:pt x="200963" y="369795"/>
                  </a:cubicBezTo>
                  <a:cubicBezTo>
                    <a:pt x="226595" y="333045"/>
                    <a:pt x="242664" y="290489"/>
                    <a:pt x="247731" y="245970"/>
                  </a:cubicBezTo>
                  <a:cubicBezTo>
                    <a:pt x="253827" y="201760"/>
                    <a:pt x="251436" y="156792"/>
                    <a:pt x="240682" y="113478"/>
                  </a:cubicBezTo>
                  <a:cubicBezTo>
                    <a:pt x="234948" y="92051"/>
                    <a:pt x="226738" y="71368"/>
                    <a:pt x="216203" y="51851"/>
                  </a:cubicBezTo>
                  <a:lnTo>
                    <a:pt x="212203" y="44516"/>
                  </a:lnTo>
                  <a:cubicBezTo>
                    <a:pt x="210774" y="42040"/>
                    <a:pt x="209250" y="39754"/>
                    <a:pt x="207726" y="37373"/>
                  </a:cubicBezTo>
                  <a:cubicBezTo>
                    <a:pt x="204773" y="32515"/>
                    <a:pt x="201535" y="27848"/>
                    <a:pt x="198201" y="23466"/>
                  </a:cubicBezTo>
                  <a:cubicBezTo>
                    <a:pt x="194724" y="19041"/>
                    <a:pt x="190971" y="14841"/>
                    <a:pt x="186961" y="10893"/>
                  </a:cubicBezTo>
                  <a:cubicBezTo>
                    <a:pt x="184971" y="8902"/>
                    <a:pt x="182837" y="7056"/>
                    <a:pt x="180580" y="5369"/>
                  </a:cubicBezTo>
                  <a:cubicBezTo>
                    <a:pt x="179437" y="4511"/>
                    <a:pt x="178389" y="3559"/>
                    <a:pt x="177151" y="2797"/>
                  </a:cubicBezTo>
                  <a:cubicBezTo>
                    <a:pt x="175703" y="1779"/>
                    <a:pt x="174179" y="886"/>
                    <a:pt x="172579" y="130"/>
                  </a:cubicBezTo>
                  <a:cubicBezTo>
                    <a:pt x="171502" y="260"/>
                    <a:pt x="170455" y="517"/>
                    <a:pt x="169435" y="8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45654" y="5110780"/>
              <a:ext cx="80327" cy="448732"/>
            </a:xfrm>
            <a:custGeom>
              <a:avLst/>
              <a:gdLst>
                <a:gd name="connsiteX0" fmla="*/ 80148 w 80327"/>
                <a:gd name="connsiteY0" fmla="*/ 1989 h 448732"/>
                <a:gd name="connsiteX1" fmla="*/ 73861 w 80327"/>
                <a:gd name="connsiteY1" fmla="*/ 58281 h 448732"/>
                <a:gd name="connsiteX2" fmla="*/ 63288 w 80327"/>
                <a:gd name="connsiteY2" fmla="*/ 113907 h 448732"/>
                <a:gd name="connsiteX3" fmla="*/ 42143 w 80327"/>
                <a:gd name="connsiteY3" fmla="*/ 225064 h 448732"/>
                <a:gd name="connsiteX4" fmla="*/ 24902 w 80327"/>
                <a:gd name="connsiteY4" fmla="*/ 336888 h 448732"/>
                <a:gd name="connsiteX5" fmla="*/ 16520 w 80327"/>
                <a:gd name="connsiteY5" fmla="*/ 392799 h 448732"/>
                <a:gd name="connsiteX6" fmla="*/ 11948 w 80327"/>
                <a:gd name="connsiteY6" fmla="*/ 420708 h 448732"/>
                <a:gd name="connsiteX7" fmla="*/ 4043 w 80327"/>
                <a:gd name="connsiteY7" fmla="*/ 448044 h 448732"/>
                <a:gd name="connsiteX8" fmla="*/ 1538 w 80327"/>
                <a:gd name="connsiteY8" fmla="*/ 448566 h 448732"/>
                <a:gd name="connsiteX9" fmla="*/ 1471 w 80327"/>
                <a:gd name="connsiteY9" fmla="*/ 448521 h 448732"/>
                <a:gd name="connsiteX10" fmla="*/ 804 w 80327"/>
                <a:gd name="connsiteY10" fmla="*/ 447473 h 448732"/>
                <a:gd name="connsiteX11" fmla="*/ 2423 w 80327"/>
                <a:gd name="connsiteY11" fmla="*/ 418898 h 448732"/>
                <a:gd name="connsiteX12" fmla="*/ 7377 w 80327"/>
                <a:gd name="connsiteY12" fmla="*/ 391085 h 448732"/>
                <a:gd name="connsiteX13" fmla="*/ 18044 w 80327"/>
                <a:gd name="connsiteY13" fmla="*/ 335459 h 448732"/>
                <a:gd name="connsiteX14" fmla="*/ 38809 w 80327"/>
                <a:gd name="connsiteY14" fmla="*/ 224302 h 448732"/>
                <a:gd name="connsiteX15" fmla="*/ 55668 w 80327"/>
                <a:gd name="connsiteY15" fmla="*/ 112383 h 448732"/>
                <a:gd name="connsiteX16" fmla="*/ 64145 w 80327"/>
                <a:gd name="connsiteY16" fmla="*/ 56472 h 448732"/>
                <a:gd name="connsiteX17" fmla="*/ 76814 w 80327"/>
                <a:gd name="connsiteY17" fmla="*/ 1227 h 448732"/>
                <a:gd name="connsiteX18" fmla="*/ 79033 w 80327"/>
                <a:gd name="connsiteY18" fmla="*/ 246 h 448732"/>
                <a:gd name="connsiteX19" fmla="*/ 79100 w 80327"/>
                <a:gd name="connsiteY19" fmla="*/ 274 h 448732"/>
                <a:gd name="connsiteX20" fmla="*/ 80148 w 80327"/>
                <a:gd name="connsiteY20" fmla="*/ 1989 h 448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0327" h="448732">
                  <a:moveTo>
                    <a:pt x="80148" y="1989"/>
                  </a:moveTo>
                  <a:cubicBezTo>
                    <a:pt x="80071" y="20923"/>
                    <a:pt x="77966" y="39796"/>
                    <a:pt x="73861" y="58281"/>
                  </a:cubicBezTo>
                  <a:cubicBezTo>
                    <a:pt x="70623" y="77331"/>
                    <a:pt x="67003" y="95334"/>
                    <a:pt x="63288" y="113907"/>
                  </a:cubicBezTo>
                  <a:cubicBezTo>
                    <a:pt x="55954" y="150864"/>
                    <a:pt x="48334" y="187821"/>
                    <a:pt x="42143" y="225064"/>
                  </a:cubicBezTo>
                  <a:cubicBezTo>
                    <a:pt x="35952" y="262307"/>
                    <a:pt x="30332" y="299550"/>
                    <a:pt x="24902" y="336888"/>
                  </a:cubicBezTo>
                  <a:cubicBezTo>
                    <a:pt x="22045" y="355461"/>
                    <a:pt x="19473" y="374226"/>
                    <a:pt x="16520" y="392799"/>
                  </a:cubicBezTo>
                  <a:lnTo>
                    <a:pt x="11948" y="420708"/>
                  </a:lnTo>
                  <a:cubicBezTo>
                    <a:pt x="11425" y="430303"/>
                    <a:pt x="8719" y="439652"/>
                    <a:pt x="4043" y="448044"/>
                  </a:cubicBezTo>
                  <a:cubicBezTo>
                    <a:pt x="3490" y="448881"/>
                    <a:pt x="2376" y="449114"/>
                    <a:pt x="1538" y="448566"/>
                  </a:cubicBezTo>
                  <a:cubicBezTo>
                    <a:pt x="1519" y="448551"/>
                    <a:pt x="1490" y="448536"/>
                    <a:pt x="1471" y="448521"/>
                  </a:cubicBezTo>
                  <a:cubicBezTo>
                    <a:pt x="1128" y="448261"/>
                    <a:pt x="899" y="447890"/>
                    <a:pt x="804" y="447473"/>
                  </a:cubicBezTo>
                  <a:cubicBezTo>
                    <a:pt x="-891" y="437953"/>
                    <a:pt x="-339" y="428166"/>
                    <a:pt x="2423" y="418898"/>
                  </a:cubicBezTo>
                  <a:lnTo>
                    <a:pt x="7377" y="391085"/>
                  </a:lnTo>
                  <a:cubicBezTo>
                    <a:pt x="10710" y="372035"/>
                    <a:pt x="14425" y="354033"/>
                    <a:pt x="18044" y="335459"/>
                  </a:cubicBezTo>
                  <a:cubicBezTo>
                    <a:pt x="25188" y="298502"/>
                    <a:pt x="32618" y="261450"/>
                    <a:pt x="38809" y="224302"/>
                  </a:cubicBezTo>
                  <a:cubicBezTo>
                    <a:pt x="45000" y="187155"/>
                    <a:pt x="50239" y="149721"/>
                    <a:pt x="55668" y="112383"/>
                  </a:cubicBezTo>
                  <a:cubicBezTo>
                    <a:pt x="58335" y="93333"/>
                    <a:pt x="61002" y="75045"/>
                    <a:pt x="64145" y="56472"/>
                  </a:cubicBezTo>
                  <a:cubicBezTo>
                    <a:pt x="66374" y="37655"/>
                    <a:pt x="70623" y="19134"/>
                    <a:pt x="76814" y="1227"/>
                  </a:cubicBezTo>
                  <a:cubicBezTo>
                    <a:pt x="77157" y="344"/>
                    <a:pt x="78147" y="-95"/>
                    <a:pt x="79033" y="246"/>
                  </a:cubicBezTo>
                  <a:cubicBezTo>
                    <a:pt x="79052" y="255"/>
                    <a:pt x="79081" y="265"/>
                    <a:pt x="79100" y="274"/>
                  </a:cubicBezTo>
                  <a:cubicBezTo>
                    <a:pt x="79833" y="502"/>
                    <a:pt x="80281" y="1235"/>
                    <a:pt x="80148" y="19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53894" y="5390986"/>
              <a:ext cx="225617" cy="109868"/>
            </a:xfrm>
            <a:custGeom>
              <a:avLst/>
              <a:gdLst>
                <a:gd name="connsiteX0" fmla="*/ 2362 w 225617"/>
                <a:gd name="connsiteY0" fmla="*/ 199 h 109868"/>
                <a:gd name="connsiteX1" fmla="*/ 30937 w 225617"/>
                <a:gd name="connsiteY1" fmla="*/ 24678 h 109868"/>
                <a:gd name="connsiteX2" fmla="*/ 55798 w 225617"/>
                <a:gd name="connsiteY2" fmla="*/ 52300 h 109868"/>
                <a:gd name="connsiteX3" fmla="*/ 80467 w 225617"/>
                <a:gd name="connsiteY3" fmla="*/ 80113 h 109868"/>
                <a:gd name="connsiteX4" fmla="*/ 105899 w 225617"/>
                <a:gd name="connsiteY4" fmla="*/ 107165 h 109868"/>
                <a:gd name="connsiteX5" fmla="*/ 103804 w 225617"/>
                <a:gd name="connsiteY5" fmla="*/ 107165 h 109868"/>
                <a:gd name="connsiteX6" fmla="*/ 162763 w 225617"/>
                <a:gd name="connsiteY6" fmla="*/ 71065 h 109868"/>
                <a:gd name="connsiteX7" fmla="*/ 192196 w 225617"/>
                <a:gd name="connsiteY7" fmla="*/ 52872 h 109868"/>
                <a:gd name="connsiteX8" fmla="*/ 207055 w 225617"/>
                <a:gd name="connsiteY8" fmla="*/ 44109 h 109868"/>
                <a:gd name="connsiteX9" fmla="*/ 223628 w 225617"/>
                <a:gd name="connsiteY9" fmla="*/ 38204 h 109868"/>
                <a:gd name="connsiteX10" fmla="*/ 225438 w 225617"/>
                <a:gd name="connsiteY10" fmla="*/ 40680 h 109868"/>
                <a:gd name="connsiteX11" fmla="*/ 225438 w 225617"/>
                <a:gd name="connsiteY11" fmla="*/ 40680 h 109868"/>
                <a:gd name="connsiteX12" fmla="*/ 212103 w 225617"/>
                <a:gd name="connsiteY12" fmla="*/ 52015 h 109868"/>
                <a:gd name="connsiteX13" fmla="*/ 197053 w 225617"/>
                <a:gd name="connsiteY13" fmla="*/ 60492 h 109868"/>
                <a:gd name="connsiteX14" fmla="*/ 166574 w 225617"/>
                <a:gd name="connsiteY14" fmla="*/ 76780 h 109868"/>
                <a:gd name="connsiteX15" fmla="*/ 105709 w 225617"/>
                <a:gd name="connsiteY15" fmla="*/ 109641 h 109868"/>
                <a:gd name="connsiteX16" fmla="*/ 103613 w 225617"/>
                <a:gd name="connsiteY16" fmla="*/ 109641 h 109868"/>
                <a:gd name="connsiteX17" fmla="*/ 77515 w 225617"/>
                <a:gd name="connsiteY17" fmla="*/ 83257 h 109868"/>
                <a:gd name="connsiteX18" fmla="*/ 50083 w 225617"/>
                <a:gd name="connsiteY18" fmla="*/ 57349 h 109868"/>
                <a:gd name="connsiteX19" fmla="*/ 23413 w 225617"/>
                <a:gd name="connsiteY19" fmla="*/ 31441 h 109868"/>
                <a:gd name="connsiteX20" fmla="*/ -19 w 225617"/>
                <a:gd name="connsiteY20" fmla="*/ 2866 h 109868"/>
                <a:gd name="connsiteX21" fmla="*/ 838 w 225617"/>
                <a:gd name="connsiteY21" fmla="*/ 484 h 109868"/>
                <a:gd name="connsiteX22" fmla="*/ 2362 w 225617"/>
                <a:gd name="connsiteY22" fmla="*/ 199 h 1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5617" h="109868">
                  <a:moveTo>
                    <a:pt x="2362" y="199"/>
                  </a:moveTo>
                  <a:cubicBezTo>
                    <a:pt x="13192" y="6698"/>
                    <a:pt x="22851" y="14973"/>
                    <a:pt x="30937" y="24678"/>
                  </a:cubicBezTo>
                  <a:cubicBezTo>
                    <a:pt x="39415" y="34203"/>
                    <a:pt x="47701" y="42966"/>
                    <a:pt x="55798" y="52300"/>
                  </a:cubicBezTo>
                  <a:lnTo>
                    <a:pt x="80467" y="80113"/>
                  </a:lnTo>
                  <a:cubicBezTo>
                    <a:pt x="88849" y="89638"/>
                    <a:pt x="97232" y="98306"/>
                    <a:pt x="105899" y="107165"/>
                  </a:cubicBezTo>
                  <a:lnTo>
                    <a:pt x="103804" y="107165"/>
                  </a:lnTo>
                  <a:cubicBezTo>
                    <a:pt x="123806" y="95639"/>
                    <a:pt x="143237" y="83257"/>
                    <a:pt x="162763" y="71065"/>
                  </a:cubicBezTo>
                  <a:cubicBezTo>
                    <a:pt x="172288" y="64969"/>
                    <a:pt x="181813" y="58778"/>
                    <a:pt x="192196" y="52872"/>
                  </a:cubicBezTo>
                  <a:lnTo>
                    <a:pt x="207055" y="44109"/>
                  </a:lnTo>
                  <a:cubicBezTo>
                    <a:pt x="212198" y="41442"/>
                    <a:pt x="216580" y="37251"/>
                    <a:pt x="223628" y="38204"/>
                  </a:cubicBezTo>
                  <a:cubicBezTo>
                    <a:pt x="224809" y="38399"/>
                    <a:pt x="225609" y="39500"/>
                    <a:pt x="225438" y="40680"/>
                  </a:cubicBezTo>
                  <a:lnTo>
                    <a:pt x="225438" y="40680"/>
                  </a:lnTo>
                  <a:cubicBezTo>
                    <a:pt x="222771" y="47443"/>
                    <a:pt x="216961" y="48967"/>
                    <a:pt x="212103" y="52015"/>
                  </a:cubicBezTo>
                  <a:lnTo>
                    <a:pt x="197053" y="60492"/>
                  </a:lnTo>
                  <a:cubicBezTo>
                    <a:pt x="186957" y="66112"/>
                    <a:pt x="176765" y="71351"/>
                    <a:pt x="166574" y="76780"/>
                  </a:cubicBezTo>
                  <a:cubicBezTo>
                    <a:pt x="146190" y="87543"/>
                    <a:pt x="125711" y="98116"/>
                    <a:pt x="105709" y="109641"/>
                  </a:cubicBezTo>
                  <a:cubicBezTo>
                    <a:pt x="105090" y="110117"/>
                    <a:pt x="104232" y="110117"/>
                    <a:pt x="103613" y="109641"/>
                  </a:cubicBezTo>
                  <a:cubicBezTo>
                    <a:pt x="95136" y="100688"/>
                    <a:pt x="86373" y="91924"/>
                    <a:pt x="77515" y="83257"/>
                  </a:cubicBezTo>
                  <a:lnTo>
                    <a:pt x="50083" y="57349"/>
                  </a:lnTo>
                  <a:cubicBezTo>
                    <a:pt x="41034" y="48871"/>
                    <a:pt x="32080" y="40299"/>
                    <a:pt x="23413" y="31441"/>
                  </a:cubicBezTo>
                  <a:cubicBezTo>
                    <a:pt x="14069" y="23283"/>
                    <a:pt x="6153" y="13625"/>
                    <a:pt x="-19" y="2866"/>
                  </a:cubicBezTo>
                  <a:cubicBezTo>
                    <a:pt x="-381" y="1969"/>
                    <a:pt x="-9" y="946"/>
                    <a:pt x="838" y="484"/>
                  </a:cubicBezTo>
                  <a:cubicBezTo>
                    <a:pt x="1267" y="152"/>
                    <a:pt x="1839" y="45"/>
                    <a:pt x="2362" y="1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60805" y="5316188"/>
              <a:ext cx="236805" cy="110050"/>
            </a:xfrm>
            <a:custGeom>
              <a:avLst/>
              <a:gdLst>
                <a:gd name="connsiteX0" fmla="*/ 2595 w 236805"/>
                <a:gd name="connsiteY0" fmla="*/ 130 h 110050"/>
                <a:gd name="connsiteX1" fmla="*/ 32123 w 236805"/>
                <a:gd name="connsiteY1" fmla="*/ 24514 h 110050"/>
                <a:gd name="connsiteX2" fmla="*/ 58412 w 236805"/>
                <a:gd name="connsiteY2" fmla="*/ 52041 h 110050"/>
                <a:gd name="connsiteX3" fmla="*/ 84511 w 236805"/>
                <a:gd name="connsiteY3" fmla="*/ 79854 h 110050"/>
                <a:gd name="connsiteX4" fmla="*/ 111371 w 236805"/>
                <a:gd name="connsiteY4" fmla="*/ 106905 h 110050"/>
                <a:gd name="connsiteX5" fmla="*/ 109371 w 236805"/>
                <a:gd name="connsiteY5" fmla="*/ 106905 h 110050"/>
                <a:gd name="connsiteX6" fmla="*/ 171188 w 236805"/>
                <a:gd name="connsiteY6" fmla="*/ 70329 h 110050"/>
                <a:gd name="connsiteX7" fmla="*/ 202049 w 236805"/>
                <a:gd name="connsiteY7" fmla="*/ 51851 h 110050"/>
                <a:gd name="connsiteX8" fmla="*/ 217670 w 236805"/>
                <a:gd name="connsiteY8" fmla="*/ 42992 h 110050"/>
                <a:gd name="connsiteX9" fmla="*/ 234910 w 236805"/>
                <a:gd name="connsiteY9" fmla="*/ 36992 h 110050"/>
                <a:gd name="connsiteX10" fmla="*/ 236625 w 236805"/>
                <a:gd name="connsiteY10" fmla="*/ 39373 h 110050"/>
                <a:gd name="connsiteX11" fmla="*/ 236625 w 236805"/>
                <a:gd name="connsiteY11" fmla="*/ 39944 h 110050"/>
                <a:gd name="connsiteX12" fmla="*/ 222433 w 236805"/>
                <a:gd name="connsiteY12" fmla="*/ 51375 h 110050"/>
                <a:gd name="connsiteX13" fmla="*/ 206621 w 236805"/>
                <a:gd name="connsiteY13" fmla="*/ 59947 h 110050"/>
                <a:gd name="connsiteX14" fmla="*/ 174712 w 236805"/>
                <a:gd name="connsiteY14" fmla="*/ 76520 h 110050"/>
                <a:gd name="connsiteX15" fmla="*/ 111085 w 236805"/>
                <a:gd name="connsiteY15" fmla="*/ 109858 h 110050"/>
                <a:gd name="connsiteX16" fmla="*/ 109085 w 236805"/>
                <a:gd name="connsiteY16" fmla="*/ 109858 h 110050"/>
                <a:gd name="connsiteX17" fmla="*/ 81558 w 236805"/>
                <a:gd name="connsiteY17" fmla="*/ 83474 h 110050"/>
                <a:gd name="connsiteX18" fmla="*/ 52983 w 236805"/>
                <a:gd name="connsiteY18" fmla="*/ 57947 h 110050"/>
                <a:gd name="connsiteX19" fmla="*/ 24979 w 236805"/>
                <a:gd name="connsiteY19" fmla="*/ 32039 h 110050"/>
                <a:gd name="connsiteX20" fmla="*/ 24 w 236805"/>
                <a:gd name="connsiteY20" fmla="*/ 3464 h 110050"/>
                <a:gd name="connsiteX21" fmla="*/ 786 w 236805"/>
                <a:gd name="connsiteY21" fmla="*/ 1083 h 110050"/>
                <a:gd name="connsiteX22" fmla="*/ 2595 w 236805"/>
                <a:gd name="connsiteY22" fmla="*/ 130 h 11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36805" h="110050">
                  <a:moveTo>
                    <a:pt x="2595" y="130"/>
                  </a:moveTo>
                  <a:cubicBezTo>
                    <a:pt x="13683" y="6627"/>
                    <a:pt x="23646" y="14859"/>
                    <a:pt x="32123" y="24514"/>
                  </a:cubicBezTo>
                  <a:cubicBezTo>
                    <a:pt x="41076" y="33467"/>
                    <a:pt x="49744" y="42707"/>
                    <a:pt x="58412" y="52041"/>
                  </a:cubicBezTo>
                  <a:lnTo>
                    <a:pt x="84511" y="79854"/>
                  </a:lnTo>
                  <a:cubicBezTo>
                    <a:pt x="93369" y="89379"/>
                    <a:pt x="102227" y="98047"/>
                    <a:pt x="111371" y="106905"/>
                  </a:cubicBezTo>
                  <a:lnTo>
                    <a:pt x="109371" y="106905"/>
                  </a:lnTo>
                  <a:cubicBezTo>
                    <a:pt x="130230" y="95285"/>
                    <a:pt x="150709" y="82712"/>
                    <a:pt x="171188" y="70329"/>
                  </a:cubicBezTo>
                  <a:cubicBezTo>
                    <a:pt x="181475" y="64138"/>
                    <a:pt x="191667" y="57852"/>
                    <a:pt x="202049" y="51851"/>
                  </a:cubicBezTo>
                  <a:lnTo>
                    <a:pt x="217670" y="42992"/>
                  </a:lnTo>
                  <a:cubicBezTo>
                    <a:pt x="223004" y="40230"/>
                    <a:pt x="227195" y="35944"/>
                    <a:pt x="234910" y="36992"/>
                  </a:cubicBezTo>
                  <a:cubicBezTo>
                    <a:pt x="236034" y="37186"/>
                    <a:pt x="236796" y="38245"/>
                    <a:pt x="236625" y="39373"/>
                  </a:cubicBezTo>
                  <a:cubicBezTo>
                    <a:pt x="236625" y="39373"/>
                    <a:pt x="236625" y="39373"/>
                    <a:pt x="236625" y="39944"/>
                  </a:cubicBezTo>
                  <a:cubicBezTo>
                    <a:pt x="233577" y="46803"/>
                    <a:pt x="227576" y="48327"/>
                    <a:pt x="222433" y="51375"/>
                  </a:cubicBezTo>
                  <a:lnTo>
                    <a:pt x="206621" y="59947"/>
                  </a:lnTo>
                  <a:cubicBezTo>
                    <a:pt x="196144" y="65662"/>
                    <a:pt x="185380" y="70996"/>
                    <a:pt x="174712" y="76520"/>
                  </a:cubicBezTo>
                  <a:cubicBezTo>
                    <a:pt x="153471" y="87474"/>
                    <a:pt x="132040" y="98237"/>
                    <a:pt x="111085" y="109858"/>
                  </a:cubicBezTo>
                  <a:cubicBezTo>
                    <a:pt x="110485" y="110288"/>
                    <a:pt x="109685" y="110288"/>
                    <a:pt x="109085" y="109858"/>
                  </a:cubicBezTo>
                  <a:cubicBezTo>
                    <a:pt x="100036" y="100905"/>
                    <a:pt x="90892" y="92141"/>
                    <a:pt x="81558" y="83474"/>
                  </a:cubicBezTo>
                  <a:lnTo>
                    <a:pt x="52983" y="57947"/>
                  </a:lnTo>
                  <a:cubicBezTo>
                    <a:pt x="43458" y="49374"/>
                    <a:pt x="33933" y="40897"/>
                    <a:pt x="24979" y="32039"/>
                  </a:cubicBezTo>
                  <a:cubicBezTo>
                    <a:pt x="15207" y="23894"/>
                    <a:pt x="6777" y="14249"/>
                    <a:pt x="24" y="3464"/>
                  </a:cubicBezTo>
                  <a:cubicBezTo>
                    <a:pt x="-395" y="2594"/>
                    <a:pt x="-62" y="1545"/>
                    <a:pt x="786" y="1083"/>
                  </a:cubicBezTo>
                  <a:cubicBezTo>
                    <a:pt x="1214" y="509"/>
                    <a:pt x="1881" y="160"/>
                    <a:pt x="2595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89592" y="5244054"/>
              <a:ext cx="209738" cy="104292"/>
            </a:xfrm>
            <a:custGeom>
              <a:avLst/>
              <a:gdLst>
                <a:gd name="connsiteX0" fmla="*/ 1526 w 209738"/>
                <a:gd name="connsiteY0" fmla="*/ 159 h 104292"/>
                <a:gd name="connsiteX1" fmla="*/ 27434 w 209738"/>
                <a:gd name="connsiteY1" fmla="*/ 23305 h 104292"/>
                <a:gd name="connsiteX2" fmla="*/ 50199 w 209738"/>
                <a:gd name="connsiteY2" fmla="*/ 49499 h 104292"/>
                <a:gd name="connsiteX3" fmla="*/ 72678 w 209738"/>
                <a:gd name="connsiteY3" fmla="*/ 75978 h 104292"/>
                <a:gd name="connsiteX4" fmla="*/ 95824 w 209738"/>
                <a:gd name="connsiteY4" fmla="*/ 101791 h 104292"/>
                <a:gd name="connsiteX5" fmla="*/ 93728 w 209738"/>
                <a:gd name="connsiteY5" fmla="*/ 101791 h 104292"/>
                <a:gd name="connsiteX6" fmla="*/ 122303 w 209738"/>
                <a:gd name="connsiteY6" fmla="*/ 85789 h 104292"/>
                <a:gd name="connsiteX7" fmla="*/ 150021 w 209738"/>
                <a:gd name="connsiteY7" fmla="*/ 68644 h 104292"/>
                <a:gd name="connsiteX8" fmla="*/ 177929 w 209738"/>
                <a:gd name="connsiteY8" fmla="*/ 52166 h 104292"/>
                <a:gd name="connsiteX9" fmla="*/ 192026 w 209738"/>
                <a:gd name="connsiteY9" fmla="*/ 44165 h 104292"/>
                <a:gd name="connsiteX10" fmla="*/ 207838 w 209738"/>
                <a:gd name="connsiteY10" fmla="*/ 39117 h 104292"/>
                <a:gd name="connsiteX11" fmla="*/ 209552 w 209738"/>
                <a:gd name="connsiteY11" fmla="*/ 41784 h 104292"/>
                <a:gd name="connsiteX12" fmla="*/ 209552 w 209738"/>
                <a:gd name="connsiteY12" fmla="*/ 41784 h 104292"/>
                <a:gd name="connsiteX13" fmla="*/ 196789 w 209738"/>
                <a:gd name="connsiteY13" fmla="*/ 52356 h 104292"/>
                <a:gd name="connsiteX14" fmla="*/ 182501 w 209738"/>
                <a:gd name="connsiteY14" fmla="*/ 59976 h 104292"/>
                <a:gd name="connsiteX15" fmla="*/ 153926 w 209738"/>
                <a:gd name="connsiteY15" fmla="*/ 74550 h 104292"/>
                <a:gd name="connsiteX16" fmla="*/ 124875 w 209738"/>
                <a:gd name="connsiteY16" fmla="*/ 89028 h 104292"/>
                <a:gd name="connsiteX17" fmla="*/ 96300 w 209738"/>
                <a:gd name="connsiteY17" fmla="*/ 104077 h 104292"/>
                <a:gd name="connsiteX18" fmla="*/ 94300 w 209738"/>
                <a:gd name="connsiteY18" fmla="*/ 104077 h 104292"/>
                <a:gd name="connsiteX19" fmla="*/ 70297 w 209738"/>
                <a:gd name="connsiteY19" fmla="*/ 79026 h 104292"/>
                <a:gd name="connsiteX20" fmla="*/ 45532 w 209738"/>
                <a:gd name="connsiteY20" fmla="*/ 54738 h 104292"/>
                <a:gd name="connsiteX21" fmla="*/ 21148 w 209738"/>
                <a:gd name="connsiteY21" fmla="*/ 30068 h 104292"/>
                <a:gd name="connsiteX22" fmla="*/ 2 w 209738"/>
                <a:gd name="connsiteY22" fmla="*/ 2445 h 104292"/>
                <a:gd name="connsiteX23" fmla="*/ 841 w 209738"/>
                <a:gd name="connsiteY23" fmla="*/ 169 h 104292"/>
                <a:gd name="connsiteX24" fmla="*/ 860 w 209738"/>
                <a:gd name="connsiteY24" fmla="*/ 159 h 104292"/>
                <a:gd name="connsiteX25" fmla="*/ 1526 w 209738"/>
                <a:gd name="connsiteY25" fmla="*/ 159 h 104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09738" h="104292">
                  <a:moveTo>
                    <a:pt x="1526" y="159"/>
                  </a:moveTo>
                  <a:cubicBezTo>
                    <a:pt x="11432" y="6318"/>
                    <a:pt x="20205" y="14150"/>
                    <a:pt x="27434" y="23305"/>
                  </a:cubicBezTo>
                  <a:cubicBezTo>
                    <a:pt x="35245" y="31878"/>
                    <a:pt x="42770" y="40641"/>
                    <a:pt x="50199" y="49499"/>
                  </a:cubicBezTo>
                  <a:lnTo>
                    <a:pt x="72678" y="75978"/>
                  </a:lnTo>
                  <a:cubicBezTo>
                    <a:pt x="80203" y="84741"/>
                    <a:pt x="87918" y="93314"/>
                    <a:pt x="95824" y="101791"/>
                  </a:cubicBezTo>
                  <a:lnTo>
                    <a:pt x="93728" y="101791"/>
                  </a:lnTo>
                  <a:cubicBezTo>
                    <a:pt x="103253" y="96552"/>
                    <a:pt x="112778" y="91218"/>
                    <a:pt x="122303" y="85789"/>
                  </a:cubicBezTo>
                  <a:lnTo>
                    <a:pt x="150021" y="68644"/>
                  </a:lnTo>
                  <a:cubicBezTo>
                    <a:pt x="159546" y="63120"/>
                    <a:pt x="168500" y="57500"/>
                    <a:pt x="177929" y="52166"/>
                  </a:cubicBezTo>
                  <a:cubicBezTo>
                    <a:pt x="182597" y="49404"/>
                    <a:pt x="187454" y="46737"/>
                    <a:pt x="192026" y="44165"/>
                  </a:cubicBezTo>
                  <a:cubicBezTo>
                    <a:pt x="196598" y="41593"/>
                    <a:pt x="200789" y="37688"/>
                    <a:pt x="207838" y="39117"/>
                  </a:cubicBezTo>
                  <a:cubicBezTo>
                    <a:pt x="209000" y="39440"/>
                    <a:pt x="209743" y="40588"/>
                    <a:pt x="209552" y="41784"/>
                  </a:cubicBezTo>
                  <a:lnTo>
                    <a:pt x="209552" y="41784"/>
                  </a:lnTo>
                  <a:cubicBezTo>
                    <a:pt x="206981" y="48451"/>
                    <a:pt x="201361" y="49499"/>
                    <a:pt x="196789" y="52356"/>
                  </a:cubicBezTo>
                  <a:lnTo>
                    <a:pt x="182501" y="59976"/>
                  </a:lnTo>
                  <a:cubicBezTo>
                    <a:pt x="172976" y="65025"/>
                    <a:pt x="163451" y="69501"/>
                    <a:pt x="153926" y="74550"/>
                  </a:cubicBezTo>
                  <a:lnTo>
                    <a:pt x="124875" y="89028"/>
                  </a:lnTo>
                  <a:cubicBezTo>
                    <a:pt x="115350" y="93885"/>
                    <a:pt x="105825" y="98553"/>
                    <a:pt x="96300" y="104077"/>
                  </a:cubicBezTo>
                  <a:cubicBezTo>
                    <a:pt x="95710" y="104538"/>
                    <a:pt x="94891" y="104538"/>
                    <a:pt x="94300" y="104077"/>
                  </a:cubicBezTo>
                  <a:cubicBezTo>
                    <a:pt x="86394" y="95600"/>
                    <a:pt x="78393" y="87218"/>
                    <a:pt x="70297" y="79026"/>
                  </a:cubicBezTo>
                  <a:lnTo>
                    <a:pt x="45532" y="54738"/>
                  </a:lnTo>
                  <a:cubicBezTo>
                    <a:pt x="37340" y="46641"/>
                    <a:pt x="29054" y="38450"/>
                    <a:pt x="21148" y="30068"/>
                  </a:cubicBezTo>
                  <a:cubicBezTo>
                    <a:pt x="12556" y="22153"/>
                    <a:pt x="5403" y="12807"/>
                    <a:pt x="2" y="2445"/>
                  </a:cubicBezTo>
                  <a:cubicBezTo>
                    <a:pt x="-398" y="1586"/>
                    <a:pt x="-17" y="567"/>
                    <a:pt x="841" y="169"/>
                  </a:cubicBezTo>
                  <a:cubicBezTo>
                    <a:pt x="841" y="166"/>
                    <a:pt x="850" y="162"/>
                    <a:pt x="860" y="159"/>
                  </a:cubicBezTo>
                  <a:cubicBezTo>
                    <a:pt x="1079" y="120"/>
                    <a:pt x="1307" y="120"/>
                    <a:pt x="1526" y="1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27029" y="5186120"/>
              <a:ext cx="158627" cy="79455"/>
            </a:xfrm>
            <a:custGeom>
              <a:avLst/>
              <a:gdLst>
                <a:gd name="connsiteX0" fmla="*/ 2952 w 158627"/>
                <a:gd name="connsiteY0" fmla="*/ 372 h 79455"/>
                <a:gd name="connsiteX1" fmla="*/ 22764 w 158627"/>
                <a:gd name="connsiteY1" fmla="*/ 17231 h 79455"/>
                <a:gd name="connsiteX2" fmla="*/ 39337 w 158627"/>
                <a:gd name="connsiteY2" fmla="*/ 37043 h 79455"/>
                <a:gd name="connsiteX3" fmla="*/ 55434 w 158627"/>
                <a:gd name="connsiteY3" fmla="*/ 57141 h 79455"/>
                <a:gd name="connsiteX4" fmla="*/ 72389 w 158627"/>
                <a:gd name="connsiteY4" fmla="*/ 76191 h 79455"/>
                <a:gd name="connsiteX5" fmla="*/ 70293 w 158627"/>
                <a:gd name="connsiteY5" fmla="*/ 76191 h 79455"/>
                <a:gd name="connsiteX6" fmla="*/ 91629 w 158627"/>
                <a:gd name="connsiteY6" fmla="*/ 63332 h 79455"/>
                <a:gd name="connsiteX7" fmla="*/ 112584 w 158627"/>
                <a:gd name="connsiteY7" fmla="*/ 49902 h 79455"/>
                <a:gd name="connsiteX8" fmla="*/ 133635 w 158627"/>
                <a:gd name="connsiteY8" fmla="*/ 36567 h 79455"/>
                <a:gd name="connsiteX9" fmla="*/ 144398 w 158627"/>
                <a:gd name="connsiteY9" fmla="*/ 30185 h 79455"/>
                <a:gd name="connsiteX10" fmla="*/ 156780 w 158627"/>
                <a:gd name="connsiteY10" fmla="*/ 26756 h 79455"/>
                <a:gd name="connsiteX11" fmla="*/ 158400 w 158627"/>
                <a:gd name="connsiteY11" fmla="*/ 29614 h 79455"/>
                <a:gd name="connsiteX12" fmla="*/ 148875 w 158627"/>
                <a:gd name="connsiteY12" fmla="*/ 38567 h 79455"/>
                <a:gd name="connsiteX13" fmla="*/ 137921 w 158627"/>
                <a:gd name="connsiteY13" fmla="*/ 44568 h 79455"/>
                <a:gd name="connsiteX14" fmla="*/ 115728 w 158627"/>
                <a:gd name="connsiteY14" fmla="*/ 55998 h 79455"/>
                <a:gd name="connsiteX15" fmla="*/ 93534 w 158627"/>
                <a:gd name="connsiteY15" fmla="*/ 67333 h 79455"/>
                <a:gd name="connsiteX16" fmla="*/ 71627 w 158627"/>
                <a:gd name="connsiteY16" fmla="*/ 79239 h 79455"/>
                <a:gd name="connsiteX17" fmla="*/ 69436 w 158627"/>
                <a:gd name="connsiteY17" fmla="*/ 79239 h 79455"/>
                <a:gd name="connsiteX18" fmla="*/ 51624 w 158627"/>
                <a:gd name="connsiteY18" fmla="*/ 60189 h 79455"/>
                <a:gd name="connsiteX19" fmla="*/ 33146 w 158627"/>
                <a:gd name="connsiteY19" fmla="*/ 42187 h 79455"/>
                <a:gd name="connsiteX20" fmla="*/ 14858 w 158627"/>
                <a:gd name="connsiteY20" fmla="*/ 23899 h 79455"/>
                <a:gd name="connsiteX21" fmla="*/ -96 w 158627"/>
                <a:gd name="connsiteY21" fmla="*/ 2658 h 79455"/>
                <a:gd name="connsiteX22" fmla="*/ 1142 w 158627"/>
                <a:gd name="connsiteY22" fmla="*/ 372 h 79455"/>
                <a:gd name="connsiteX23" fmla="*/ 2952 w 158627"/>
                <a:gd name="connsiteY23" fmla="*/ 372 h 79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8627" h="79455">
                  <a:moveTo>
                    <a:pt x="2952" y="372"/>
                  </a:moveTo>
                  <a:cubicBezTo>
                    <a:pt x="10762" y="4395"/>
                    <a:pt x="17544" y="10163"/>
                    <a:pt x="22764" y="17231"/>
                  </a:cubicBezTo>
                  <a:cubicBezTo>
                    <a:pt x="28479" y="23708"/>
                    <a:pt x="33908" y="30376"/>
                    <a:pt x="39337" y="37043"/>
                  </a:cubicBezTo>
                  <a:lnTo>
                    <a:pt x="55434" y="57141"/>
                  </a:lnTo>
                  <a:cubicBezTo>
                    <a:pt x="60864" y="63809"/>
                    <a:pt x="66579" y="70286"/>
                    <a:pt x="72389" y="76191"/>
                  </a:cubicBezTo>
                  <a:lnTo>
                    <a:pt x="70293" y="76191"/>
                  </a:lnTo>
                  <a:cubicBezTo>
                    <a:pt x="77437" y="72000"/>
                    <a:pt x="84581" y="67714"/>
                    <a:pt x="91629" y="63332"/>
                  </a:cubicBezTo>
                  <a:lnTo>
                    <a:pt x="112584" y="49902"/>
                  </a:lnTo>
                  <a:cubicBezTo>
                    <a:pt x="119633" y="45425"/>
                    <a:pt x="126491" y="40377"/>
                    <a:pt x="133635" y="36567"/>
                  </a:cubicBezTo>
                  <a:cubicBezTo>
                    <a:pt x="137159" y="34376"/>
                    <a:pt x="140778" y="32281"/>
                    <a:pt x="144398" y="30185"/>
                  </a:cubicBezTo>
                  <a:cubicBezTo>
                    <a:pt x="148017" y="28090"/>
                    <a:pt x="150875" y="24851"/>
                    <a:pt x="156780" y="26756"/>
                  </a:cubicBezTo>
                  <a:cubicBezTo>
                    <a:pt x="158000" y="27125"/>
                    <a:pt x="158704" y="28382"/>
                    <a:pt x="158400" y="29614"/>
                  </a:cubicBezTo>
                  <a:cubicBezTo>
                    <a:pt x="157066" y="35615"/>
                    <a:pt x="152685" y="36281"/>
                    <a:pt x="148875" y="38567"/>
                  </a:cubicBezTo>
                  <a:cubicBezTo>
                    <a:pt x="145065" y="40853"/>
                    <a:pt x="141636" y="42663"/>
                    <a:pt x="137921" y="44568"/>
                  </a:cubicBezTo>
                  <a:cubicBezTo>
                    <a:pt x="130682" y="48569"/>
                    <a:pt x="123157" y="52188"/>
                    <a:pt x="115728" y="55998"/>
                  </a:cubicBezTo>
                  <a:lnTo>
                    <a:pt x="93534" y="67333"/>
                  </a:lnTo>
                  <a:cubicBezTo>
                    <a:pt x="86105" y="71143"/>
                    <a:pt x="78771" y="75143"/>
                    <a:pt x="71627" y="79239"/>
                  </a:cubicBezTo>
                  <a:cubicBezTo>
                    <a:pt x="70970" y="79701"/>
                    <a:pt x="70093" y="79701"/>
                    <a:pt x="69436" y="79239"/>
                  </a:cubicBezTo>
                  <a:cubicBezTo>
                    <a:pt x="63721" y="72857"/>
                    <a:pt x="57720" y="66666"/>
                    <a:pt x="51624" y="60189"/>
                  </a:cubicBezTo>
                  <a:lnTo>
                    <a:pt x="33146" y="42187"/>
                  </a:lnTo>
                  <a:cubicBezTo>
                    <a:pt x="26955" y="36281"/>
                    <a:pt x="20763" y="30185"/>
                    <a:pt x="14858" y="23899"/>
                  </a:cubicBezTo>
                  <a:cubicBezTo>
                    <a:pt x="8305" y="18060"/>
                    <a:pt x="3190" y="10793"/>
                    <a:pt x="-96" y="2658"/>
                  </a:cubicBezTo>
                  <a:cubicBezTo>
                    <a:pt x="-344" y="1689"/>
                    <a:pt x="189" y="690"/>
                    <a:pt x="1142" y="372"/>
                  </a:cubicBezTo>
                  <a:cubicBezTo>
                    <a:pt x="1704" y="49"/>
                    <a:pt x="2390" y="49"/>
                    <a:pt x="2952" y="37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4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66799" y="5147881"/>
              <a:ext cx="98783" cy="56338"/>
            </a:xfrm>
            <a:custGeom>
              <a:avLst/>
              <a:gdLst>
                <a:gd name="connsiteX0" fmla="*/ 2234 w 98783"/>
                <a:gd name="connsiteY0" fmla="*/ 130 h 56338"/>
                <a:gd name="connsiteX1" fmla="*/ 15664 w 98783"/>
                <a:gd name="connsiteY1" fmla="*/ 11179 h 56338"/>
                <a:gd name="connsiteX2" fmla="*/ 25189 w 98783"/>
                <a:gd name="connsiteY2" fmla="*/ 24895 h 56338"/>
                <a:gd name="connsiteX3" fmla="*/ 34238 w 98783"/>
                <a:gd name="connsiteY3" fmla="*/ 38992 h 56338"/>
                <a:gd name="connsiteX4" fmla="*/ 43763 w 98783"/>
                <a:gd name="connsiteY4" fmla="*/ 52422 h 56338"/>
                <a:gd name="connsiteX5" fmla="*/ 41477 w 98783"/>
                <a:gd name="connsiteY5" fmla="*/ 52422 h 56338"/>
                <a:gd name="connsiteX6" fmla="*/ 55002 w 98783"/>
                <a:gd name="connsiteY6" fmla="*/ 42897 h 56338"/>
                <a:gd name="connsiteX7" fmla="*/ 68147 w 98783"/>
                <a:gd name="connsiteY7" fmla="*/ 33372 h 56338"/>
                <a:gd name="connsiteX8" fmla="*/ 81386 w 98783"/>
                <a:gd name="connsiteY8" fmla="*/ 23847 h 56338"/>
                <a:gd name="connsiteX9" fmla="*/ 88149 w 98783"/>
                <a:gd name="connsiteY9" fmla="*/ 19180 h 56338"/>
                <a:gd name="connsiteX10" fmla="*/ 96817 w 98783"/>
                <a:gd name="connsiteY10" fmla="*/ 17370 h 56338"/>
                <a:gd name="connsiteX11" fmla="*/ 98627 w 98783"/>
                <a:gd name="connsiteY11" fmla="*/ 20132 h 56338"/>
                <a:gd name="connsiteX12" fmla="*/ 93483 w 98783"/>
                <a:gd name="connsiteY12" fmla="*/ 27276 h 56338"/>
                <a:gd name="connsiteX13" fmla="*/ 86435 w 98783"/>
                <a:gd name="connsiteY13" fmla="*/ 31562 h 56338"/>
                <a:gd name="connsiteX14" fmla="*/ 71957 w 98783"/>
                <a:gd name="connsiteY14" fmla="*/ 39563 h 56338"/>
                <a:gd name="connsiteX15" fmla="*/ 57383 w 98783"/>
                <a:gd name="connsiteY15" fmla="*/ 47469 h 56338"/>
                <a:gd name="connsiteX16" fmla="*/ 43286 w 98783"/>
                <a:gd name="connsiteY16" fmla="*/ 56042 h 56338"/>
                <a:gd name="connsiteX17" fmla="*/ 41096 w 98783"/>
                <a:gd name="connsiteY17" fmla="*/ 56042 h 56338"/>
                <a:gd name="connsiteX18" fmla="*/ 30237 w 98783"/>
                <a:gd name="connsiteY18" fmla="*/ 43373 h 56338"/>
                <a:gd name="connsiteX19" fmla="*/ 18712 w 98783"/>
                <a:gd name="connsiteY19" fmla="*/ 31181 h 56338"/>
                <a:gd name="connsiteX20" fmla="*/ 7568 w 98783"/>
                <a:gd name="connsiteY20" fmla="*/ 18799 h 56338"/>
                <a:gd name="connsiteX21" fmla="*/ -148 w 98783"/>
                <a:gd name="connsiteY21" fmla="*/ 3749 h 56338"/>
                <a:gd name="connsiteX22" fmla="*/ 1653 w 98783"/>
                <a:gd name="connsiteY22" fmla="*/ 1566 h 56338"/>
                <a:gd name="connsiteX23" fmla="*/ 1757 w 98783"/>
                <a:gd name="connsiteY23" fmla="*/ 1559 h 56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98783" h="56338">
                  <a:moveTo>
                    <a:pt x="2234" y="130"/>
                  </a:moveTo>
                  <a:cubicBezTo>
                    <a:pt x="7892" y="2076"/>
                    <a:pt x="12663" y="5999"/>
                    <a:pt x="15664" y="11179"/>
                  </a:cubicBezTo>
                  <a:cubicBezTo>
                    <a:pt x="18998" y="15560"/>
                    <a:pt x="22046" y="20228"/>
                    <a:pt x="25189" y="24895"/>
                  </a:cubicBezTo>
                  <a:lnTo>
                    <a:pt x="34238" y="38992"/>
                  </a:lnTo>
                  <a:cubicBezTo>
                    <a:pt x="37381" y="43564"/>
                    <a:pt x="40619" y="48517"/>
                    <a:pt x="43763" y="52422"/>
                  </a:cubicBezTo>
                  <a:lnTo>
                    <a:pt x="41477" y="52422"/>
                  </a:lnTo>
                  <a:cubicBezTo>
                    <a:pt x="46049" y="49374"/>
                    <a:pt x="51002" y="46326"/>
                    <a:pt x="55002" y="42897"/>
                  </a:cubicBezTo>
                  <a:lnTo>
                    <a:pt x="68147" y="33372"/>
                  </a:lnTo>
                  <a:cubicBezTo>
                    <a:pt x="72528" y="30038"/>
                    <a:pt x="76910" y="26609"/>
                    <a:pt x="81386" y="23847"/>
                  </a:cubicBezTo>
                  <a:cubicBezTo>
                    <a:pt x="83577" y="22228"/>
                    <a:pt x="85863" y="20704"/>
                    <a:pt x="88149" y="19180"/>
                  </a:cubicBezTo>
                  <a:cubicBezTo>
                    <a:pt x="90435" y="17656"/>
                    <a:pt x="91959" y="14989"/>
                    <a:pt x="96817" y="17370"/>
                  </a:cubicBezTo>
                  <a:cubicBezTo>
                    <a:pt x="97893" y="17874"/>
                    <a:pt x="98598" y="18944"/>
                    <a:pt x="98627" y="20132"/>
                  </a:cubicBezTo>
                  <a:cubicBezTo>
                    <a:pt x="98627" y="25562"/>
                    <a:pt x="95579" y="25562"/>
                    <a:pt x="93483" y="27276"/>
                  </a:cubicBezTo>
                  <a:cubicBezTo>
                    <a:pt x="91388" y="28991"/>
                    <a:pt x="88816" y="30229"/>
                    <a:pt x="86435" y="31562"/>
                  </a:cubicBezTo>
                  <a:cubicBezTo>
                    <a:pt x="81672" y="34420"/>
                    <a:pt x="76910" y="36992"/>
                    <a:pt x="71957" y="39563"/>
                  </a:cubicBezTo>
                  <a:lnTo>
                    <a:pt x="57383" y="47469"/>
                  </a:lnTo>
                  <a:cubicBezTo>
                    <a:pt x="52621" y="50231"/>
                    <a:pt x="47858" y="53089"/>
                    <a:pt x="43286" y="56042"/>
                  </a:cubicBezTo>
                  <a:cubicBezTo>
                    <a:pt x="42667" y="56610"/>
                    <a:pt x="41715" y="56610"/>
                    <a:pt x="41096" y="56042"/>
                  </a:cubicBezTo>
                  <a:cubicBezTo>
                    <a:pt x="37667" y="51660"/>
                    <a:pt x="34047" y="47469"/>
                    <a:pt x="30237" y="43373"/>
                  </a:cubicBezTo>
                  <a:lnTo>
                    <a:pt x="18712" y="31181"/>
                  </a:lnTo>
                  <a:cubicBezTo>
                    <a:pt x="14902" y="27181"/>
                    <a:pt x="11092" y="23085"/>
                    <a:pt x="7568" y="18799"/>
                  </a:cubicBezTo>
                  <a:cubicBezTo>
                    <a:pt x="3291" y="14858"/>
                    <a:pt x="557" y="9524"/>
                    <a:pt x="-148" y="3749"/>
                  </a:cubicBezTo>
                  <a:cubicBezTo>
                    <a:pt x="-252" y="2650"/>
                    <a:pt x="548" y="1672"/>
                    <a:pt x="1653" y="1566"/>
                  </a:cubicBezTo>
                  <a:cubicBezTo>
                    <a:pt x="1691" y="1563"/>
                    <a:pt x="1719" y="1561"/>
                    <a:pt x="1757" y="15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6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29750" y="5805345"/>
              <a:ext cx="108984" cy="110379"/>
            </a:xfrm>
            <a:custGeom>
              <a:avLst/>
              <a:gdLst>
                <a:gd name="connsiteX0" fmla="*/ 94445 w 108984"/>
                <a:gd name="connsiteY0" fmla="*/ 21608 h 110379"/>
                <a:gd name="connsiteX1" fmla="*/ 37295 w 108984"/>
                <a:gd name="connsiteY1" fmla="*/ 84854 h 110379"/>
                <a:gd name="connsiteX2" fmla="*/ 30437 w 108984"/>
                <a:gd name="connsiteY2" fmla="*/ 99141 h 110379"/>
                <a:gd name="connsiteX3" fmla="*/ 14340 w 108984"/>
                <a:gd name="connsiteY3" fmla="*/ 110476 h 110379"/>
                <a:gd name="connsiteX4" fmla="*/ 338 w 108984"/>
                <a:gd name="connsiteY4" fmla="*/ 100189 h 110379"/>
                <a:gd name="connsiteX5" fmla="*/ 9863 w 108984"/>
                <a:gd name="connsiteY5" fmla="*/ 84378 h 110379"/>
                <a:gd name="connsiteX6" fmla="*/ 83967 w 108984"/>
                <a:gd name="connsiteY6" fmla="*/ 11797 h 110379"/>
                <a:gd name="connsiteX7" fmla="*/ 91111 w 108984"/>
                <a:gd name="connsiteY7" fmla="*/ 4272 h 110379"/>
                <a:gd name="connsiteX8" fmla="*/ 107113 w 108984"/>
                <a:gd name="connsiteY8" fmla="*/ 272 h 110379"/>
                <a:gd name="connsiteX9" fmla="*/ 108828 w 108984"/>
                <a:gd name="connsiteY9" fmla="*/ 3510 h 110379"/>
                <a:gd name="connsiteX10" fmla="*/ 104922 w 108984"/>
                <a:gd name="connsiteY10" fmla="*/ 9702 h 110379"/>
                <a:gd name="connsiteX11" fmla="*/ 94445 w 108984"/>
                <a:gd name="connsiteY11" fmla="*/ 21608 h 11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8984" h="110379">
                  <a:moveTo>
                    <a:pt x="94445" y="21608"/>
                  </a:moveTo>
                  <a:cubicBezTo>
                    <a:pt x="76252" y="43611"/>
                    <a:pt x="49868" y="58470"/>
                    <a:pt x="37295" y="84854"/>
                  </a:cubicBezTo>
                  <a:cubicBezTo>
                    <a:pt x="34256" y="89216"/>
                    <a:pt x="31942" y="94046"/>
                    <a:pt x="30437" y="99141"/>
                  </a:cubicBezTo>
                  <a:cubicBezTo>
                    <a:pt x="29199" y="107523"/>
                    <a:pt x="22626" y="110762"/>
                    <a:pt x="14340" y="110476"/>
                  </a:cubicBezTo>
                  <a:cubicBezTo>
                    <a:pt x="7786" y="110933"/>
                    <a:pt x="1862" y="106580"/>
                    <a:pt x="338" y="100189"/>
                  </a:cubicBezTo>
                  <a:cubicBezTo>
                    <a:pt x="-1853" y="91807"/>
                    <a:pt x="3576" y="87807"/>
                    <a:pt x="9863" y="84378"/>
                  </a:cubicBezTo>
                  <a:cubicBezTo>
                    <a:pt x="39924" y="66337"/>
                    <a:pt x="65308" y="41477"/>
                    <a:pt x="83967" y="11797"/>
                  </a:cubicBezTo>
                  <a:cubicBezTo>
                    <a:pt x="86587" y="9530"/>
                    <a:pt x="88977" y="7006"/>
                    <a:pt x="91111" y="4272"/>
                  </a:cubicBezTo>
                  <a:cubicBezTo>
                    <a:pt x="95797" y="1072"/>
                    <a:pt x="101474" y="-347"/>
                    <a:pt x="107113" y="272"/>
                  </a:cubicBezTo>
                  <a:cubicBezTo>
                    <a:pt x="108189" y="996"/>
                    <a:pt x="108828" y="2215"/>
                    <a:pt x="108828" y="3510"/>
                  </a:cubicBezTo>
                  <a:cubicBezTo>
                    <a:pt x="108399" y="6015"/>
                    <a:pt x="106999" y="8244"/>
                    <a:pt x="104922" y="9702"/>
                  </a:cubicBezTo>
                  <a:cubicBezTo>
                    <a:pt x="99683" y="12273"/>
                    <a:pt x="94921" y="15226"/>
                    <a:pt x="94445" y="216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6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65227" y="5791809"/>
              <a:ext cx="120054" cy="28612"/>
            </a:xfrm>
            <a:custGeom>
              <a:avLst/>
              <a:gdLst>
                <a:gd name="connsiteX0" fmla="*/ 9736 w 120054"/>
                <a:gd name="connsiteY0" fmla="*/ 11046 h 28612"/>
                <a:gd name="connsiteX1" fmla="*/ 64028 w 120054"/>
                <a:gd name="connsiteY1" fmla="*/ 9236 h 28612"/>
                <a:gd name="connsiteX2" fmla="*/ 95556 w 120054"/>
                <a:gd name="connsiteY2" fmla="*/ 1616 h 28612"/>
                <a:gd name="connsiteX3" fmla="*/ 116987 w 120054"/>
                <a:gd name="connsiteY3" fmla="*/ 7426 h 28612"/>
                <a:gd name="connsiteX4" fmla="*/ 115273 w 120054"/>
                <a:gd name="connsiteY4" fmla="*/ 24571 h 28612"/>
                <a:gd name="connsiteX5" fmla="*/ 96223 w 120054"/>
                <a:gd name="connsiteY5" fmla="*/ 24571 h 28612"/>
                <a:gd name="connsiteX6" fmla="*/ 42978 w 120054"/>
                <a:gd name="connsiteY6" fmla="*/ 20190 h 28612"/>
                <a:gd name="connsiteX7" fmla="*/ 20 w 120054"/>
                <a:gd name="connsiteY7" fmla="*/ 20190 h 28612"/>
                <a:gd name="connsiteX8" fmla="*/ 9736 w 120054"/>
                <a:gd name="connsiteY8" fmla="*/ 11046 h 28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054" h="28612">
                  <a:moveTo>
                    <a:pt x="9736" y="11046"/>
                  </a:moveTo>
                  <a:cubicBezTo>
                    <a:pt x="27643" y="9236"/>
                    <a:pt x="45931" y="10379"/>
                    <a:pt x="64028" y="9236"/>
                  </a:cubicBezTo>
                  <a:cubicBezTo>
                    <a:pt x="74887" y="8427"/>
                    <a:pt x="85536" y="5855"/>
                    <a:pt x="95556" y="1616"/>
                  </a:cubicBezTo>
                  <a:cubicBezTo>
                    <a:pt x="103176" y="-1718"/>
                    <a:pt x="112092" y="702"/>
                    <a:pt x="116987" y="7426"/>
                  </a:cubicBezTo>
                  <a:cubicBezTo>
                    <a:pt x="122321" y="13427"/>
                    <a:pt x="119464" y="19523"/>
                    <a:pt x="115273" y="24571"/>
                  </a:cubicBezTo>
                  <a:cubicBezTo>
                    <a:pt x="109558" y="31429"/>
                    <a:pt x="102128" y="28667"/>
                    <a:pt x="96223" y="24571"/>
                  </a:cubicBezTo>
                  <a:cubicBezTo>
                    <a:pt x="78316" y="12189"/>
                    <a:pt x="60695" y="21238"/>
                    <a:pt x="42978" y="20190"/>
                  </a:cubicBezTo>
                  <a:cubicBezTo>
                    <a:pt x="28691" y="19333"/>
                    <a:pt x="14403" y="20190"/>
                    <a:pt x="20" y="20190"/>
                  </a:cubicBezTo>
                  <a:cubicBezTo>
                    <a:pt x="-1313" y="13141"/>
                    <a:pt x="5164" y="12951"/>
                    <a:pt x="9736" y="110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87882" y="5800613"/>
              <a:ext cx="105799" cy="29639"/>
            </a:xfrm>
            <a:custGeom>
              <a:avLst/>
              <a:gdLst>
                <a:gd name="connsiteX0" fmla="*/ 11 w 105799"/>
                <a:gd name="connsiteY0" fmla="*/ 1766 h 29639"/>
                <a:gd name="connsiteX1" fmla="*/ 12012 w 105799"/>
                <a:gd name="connsiteY1" fmla="*/ 1766 h 29639"/>
                <a:gd name="connsiteX2" fmla="*/ 64685 w 105799"/>
                <a:gd name="connsiteY2" fmla="*/ 9100 h 29639"/>
                <a:gd name="connsiteX3" fmla="*/ 89165 w 105799"/>
                <a:gd name="connsiteY3" fmla="*/ 9100 h 29639"/>
                <a:gd name="connsiteX4" fmla="*/ 105643 w 105799"/>
                <a:gd name="connsiteY4" fmla="*/ 16815 h 29639"/>
                <a:gd name="connsiteX5" fmla="*/ 41349 w 105799"/>
                <a:gd name="connsiteY5" fmla="*/ 18911 h 29639"/>
                <a:gd name="connsiteX6" fmla="*/ 6964 w 105799"/>
                <a:gd name="connsiteY6" fmla="*/ 29769 h 29639"/>
                <a:gd name="connsiteX7" fmla="*/ 11 w 105799"/>
                <a:gd name="connsiteY7" fmla="*/ 1766 h 29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5799" h="29639">
                  <a:moveTo>
                    <a:pt x="11" y="1766"/>
                  </a:moveTo>
                  <a:cubicBezTo>
                    <a:pt x="3716" y="-415"/>
                    <a:pt x="8307" y="-415"/>
                    <a:pt x="12012" y="1766"/>
                  </a:cubicBezTo>
                  <a:cubicBezTo>
                    <a:pt x="29252" y="13482"/>
                    <a:pt x="46302" y="11291"/>
                    <a:pt x="64685" y="9100"/>
                  </a:cubicBezTo>
                  <a:cubicBezTo>
                    <a:pt x="72839" y="8614"/>
                    <a:pt x="81011" y="8614"/>
                    <a:pt x="89165" y="9100"/>
                  </a:cubicBezTo>
                  <a:cubicBezTo>
                    <a:pt x="95165" y="10529"/>
                    <a:pt x="102214" y="9100"/>
                    <a:pt x="105643" y="16815"/>
                  </a:cubicBezTo>
                  <a:cubicBezTo>
                    <a:pt x="84402" y="18911"/>
                    <a:pt x="62781" y="18435"/>
                    <a:pt x="41349" y="18911"/>
                  </a:cubicBezTo>
                  <a:cubicBezTo>
                    <a:pt x="27538" y="18911"/>
                    <a:pt x="19442" y="29103"/>
                    <a:pt x="6964" y="29769"/>
                  </a:cubicBezTo>
                  <a:cubicBezTo>
                    <a:pt x="1601" y="21464"/>
                    <a:pt x="-847" y="11615"/>
                    <a:pt x="11" y="176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35520" y="5710859"/>
              <a:ext cx="57674" cy="65671"/>
            </a:xfrm>
            <a:custGeom>
              <a:avLst/>
              <a:gdLst>
                <a:gd name="connsiteX0" fmla="*/ -3 w 57674"/>
                <a:gd name="connsiteY0" fmla="*/ 1603 h 65671"/>
                <a:gd name="connsiteX1" fmla="*/ 15209 w 57674"/>
                <a:gd name="connsiteY1" fmla="*/ 5743 h 65671"/>
                <a:gd name="connsiteX2" fmla="*/ 15713 w 57674"/>
                <a:gd name="connsiteY2" fmla="*/ 6747 h 65671"/>
                <a:gd name="connsiteX3" fmla="*/ 57338 w 57674"/>
                <a:gd name="connsiteY3" fmla="*/ 58182 h 65671"/>
                <a:gd name="connsiteX4" fmla="*/ 55814 w 57674"/>
                <a:gd name="connsiteY4" fmla="*/ 65802 h 65671"/>
                <a:gd name="connsiteX5" fmla="*/ 26096 w 57674"/>
                <a:gd name="connsiteY5" fmla="*/ 39798 h 65671"/>
                <a:gd name="connsiteX6" fmla="*/ 4855 w 57674"/>
                <a:gd name="connsiteY6" fmla="*/ 26654 h 65671"/>
                <a:gd name="connsiteX7" fmla="*/ -3 w 57674"/>
                <a:gd name="connsiteY7" fmla="*/ 1603 h 65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674" h="65671">
                  <a:moveTo>
                    <a:pt x="-3" y="1603"/>
                  </a:moveTo>
                  <a:cubicBezTo>
                    <a:pt x="5341" y="-1453"/>
                    <a:pt x="12151" y="400"/>
                    <a:pt x="15209" y="5743"/>
                  </a:cubicBezTo>
                  <a:cubicBezTo>
                    <a:pt x="15390" y="6068"/>
                    <a:pt x="15561" y="6404"/>
                    <a:pt x="15713" y="6747"/>
                  </a:cubicBezTo>
                  <a:cubicBezTo>
                    <a:pt x="26267" y="26330"/>
                    <a:pt x="40383" y="43773"/>
                    <a:pt x="57338" y="58182"/>
                  </a:cubicBezTo>
                  <a:cubicBezTo>
                    <a:pt x="57338" y="60849"/>
                    <a:pt x="58290" y="63801"/>
                    <a:pt x="55814" y="65802"/>
                  </a:cubicBezTo>
                  <a:cubicBezTo>
                    <a:pt x="43717" y="59706"/>
                    <a:pt x="36764" y="47609"/>
                    <a:pt x="26096" y="39798"/>
                  </a:cubicBezTo>
                  <a:cubicBezTo>
                    <a:pt x="18590" y="36144"/>
                    <a:pt x="11475" y="31740"/>
                    <a:pt x="4855" y="26654"/>
                  </a:cubicBezTo>
                  <a:cubicBezTo>
                    <a:pt x="6474" y="17891"/>
                    <a:pt x="-1336" y="10271"/>
                    <a:pt x="-3" y="16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22286" y="5813583"/>
              <a:ext cx="26597" cy="55447"/>
            </a:xfrm>
            <a:custGeom>
              <a:avLst/>
              <a:gdLst>
                <a:gd name="connsiteX0" fmla="*/ 1909 w 26597"/>
                <a:gd name="connsiteY0" fmla="*/ 13370 h 55447"/>
                <a:gd name="connsiteX1" fmla="*/ 11434 w 26597"/>
                <a:gd name="connsiteY1" fmla="*/ 130 h 55447"/>
                <a:gd name="connsiteX2" fmla="*/ 24388 w 26597"/>
                <a:gd name="connsiteY2" fmla="*/ 18228 h 55447"/>
                <a:gd name="connsiteX3" fmla="*/ 25722 w 26597"/>
                <a:gd name="connsiteY3" fmla="*/ 53756 h 55447"/>
                <a:gd name="connsiteX4" fmla="*/ 14958 w 26597"/>
                <a:gd name="connsiteY4" fmla="*/ 53756 h 55447"/>
                <a:gd name="connsiteX5" fmla="*/ 1909 w 26597"/>
                <a:gd name="connsiteY5" fmla="*/ 13370 h 55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97" h="55447">
                  <a:moveTo>
                    <a:pt x="1909" y="13370"/>
                  </a:moveTo>
                  <a:cubicBezTo>
                    <a:pt x="-3520" y="3273"/>
                    <a:pt x="2481" y="797"/>
                    <a:pt x="11434" y="130"/>
                  </a:cubicBezTo>
                  <a:cubicBezTo>
                    <a:pt x="17435" y="5083"/>
                    <a:pt x="25912" y="8512"/>
                    <a:pt x="24388" y="18228"/>
                  </a:cubicBezTo>
                  <a:cubicBezTo>
                    <a:pt x="21816" y="29943"/>
                    <a:pt x="28579" y="42040"/>
                    <a:pt x="25722" y="53756"/>
                  </a:cubicBezTo>
                  <a:cubicBezTo>
                    <a:pt x="22550" y="56185"/>
                    <a:pt x="18130" y="56185"/>
                    <a:pt x="14958" y="53756"/>
                  </a:cubicBezTo>
                  <a:cubicBezTo>
                    <a:pt x="8291" y="40611"/>
                    <a:pt x="9243" y="26133"/>
                    <a:pt x="1909" y="13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95021" y="5663752"/>
              <a:ext cx="31514" cy="35817"/>
            </a:xfrm>
            <a:custGeom>
              <a:avLst/>
              <a:gdLst>
                <a:gd name="connsiteX0" fmla="*/ 15839 w 31514"/>
                <a:gd name="connsiteY0" fmla="*/ 33756 h 35817"/>
                <a:gd name="connsiteX1" fmla="*/ 4790 w 31514"/>
                <a:gd name="connsiteY1" fmla="*/ 23088 h 35817"/>
                <a:gd name="connsiteX2" fmla="*/ 4218 w 31514"/>
                <a:gd name="connsiteY2" fmla="*/ 4038 h 35817"/>
                <a:gd name="connsiteX3" fmla="*/ 23268 w 31514"/>
                <a:gd name="connsiteY3" fmla="*/ 3467 h 35817"/>
                <a:gd name="connsiteX4" fmla="*/ 28697 w 31514"/>
                <a:gd name="connsiteY4" fmla="*/ 20040 h 35817"/>
                <a:gd name="connsiteX5" fmla="*/ 23078 w 31514"/>
                <a:gd name="connsiteY5" fmla="*/ 34709 h 35817"/>
                <a:gd name="connsiteX6" fmla="*/ 15839 w 31514"/>
                <a:gd name="connsiteY6" fmla="*/ 33756 h 35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514" h="35817">
                  <a:moveTo>
                    <a:pt x="15839" y="33756"/>
                  </a:moveTo>
                  <a:cubicBezTo>
                    <a:pt x="13743" y="28613"/>
                    <a:pt x="8695" y="26422"/>
                    <a:pt x="4790" y="23088"/>
                  </a:cubicBezTo>
                  <a:cubicBezTo>
                    <a:pt x="-2735" y="16611"/>
                    <a:pt x="-640" y="10039"/>
                    <a:pt x="4218" y="4038"/>
                  </a:cubicBezTo>
                  <a:cubicBezTo>
                    <a:pt x="9076" y="-1963"/>
                    <a:pt x="16601" y="-153"/>
                    <a:pt x="23268" y="3467"/>
                  </a:cubicBezTo>
                  <a:cubicBezTo>
                    <a:pt x="29936" y="7086"/>
                    <a:pt x="34508" y="12992"/>
                    <a:pt x="28697" y="20040"/>
                  </a:cubicBezTo>
                  <a:cubicBezTo>
                    <a:pt x="25954" y="24551"/>
                    <a:pt x="24049" y="29520"/>
                    <a:pt x="23078" y="34709"/>
                  </a:cubicBezTo>
                  <a:cubicBezTo>
                    <a:pt x="20792" y="36137"/>
                    <a:pt x="17934" y="36899"/>
                    <a:pt x="15839" y="337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9306" y="5883801"/>
              <a:ext cx="24669" cy="55369"/>
            </a:xfrm>
            <a:custGeom>
              <a:avLst/>
              <a:gdLst>
                <a:gd name="connsiteX0" fmla="*/ -157 w 24669"/>
                <a:gd name="connsiteY0" fmla="*/ 54881 h 55369"/>
                <a:gd name="connsiteX1" fmla="*/ 2510 w 24669"/>
                <a:gd name="connsiteY1" fmla="*/ 2493 h 55369"/>
                <a:gd name="connsiteX2" fmla="*/ 9463 w 24669"/>
                <a:gd name="connsiteY2" fmla="*/ 3350 h 55369"/>
                <a:gd name="connsiteX3" fmla="*/ 24513 w 24669"/>
                <a:gd name="connsiteY3" fmla="*/ 48785 h 55369"/>
                <a:gd name="connsiteX4" fmla="*/ -157 w 24669"/>
                <a:gd name="connsiteY4" fmla="*/ 54881 h 55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69" h="55369">
                  <a:moveTo>
                    <a:pt x="-157" y="54881"/>
                  </a:moveTo>
                  <a:cubicBezTo>
                    <a:pt x="3539" y="37678"/>
                    <a:pt x="4444" y="19981"/>
                    <a:pt x="2510" y="2493"/>
                  </a:cubicBezTo>
                  <a:cubicBezTo>
                    <a:pt x="5082" y="-1507"/>
                    <a:pt x="7273" y="112"/>
                    <a:pt x="9463" y="3350"/>
                  </a:cubicBezTo>
                  <a:cubicBezTo>
                    <a:pt x="13454" y="18819"/>
                    <a:pt x="18484" y="33992"/>
                    <a:pt x="24513" y="48785"/>
                  </a:cubicBezTo>
                  <a:cubicBezTo>
                    <a:pt x="17645" y="54461"/>
                    <a:pt x="8568" y="56700"/>
                    <a:pt x="-157" y="5488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9850" y="5768911"/>
              <a:ext cx="48221" cy="53530"/>
            </a:xfrm>
            <a:custGeom>
              <a:avLst/>
              <a:gdLst>
                <a:gd name="connsiteX0" fmla="*/ 20156 w 48221"/>
                <a:gd name="connsiteY0" fmla="*/ 23657 h 53530"/>
                <a:gd name="connsiteX1" fmla="*/ 42826 w 48221"/>
                <a:gd name="connsiteY1" fmla="*/ 130 h 53530"/>
                <a:gd name="connsiteX2" fmla="*/ 48065 w 48221"/>
                <a:gd name="connsiteY2" fmla="*/ 6512 h 53530"/>
                <a:gd name="connsiteX3" fmla="*/ 27300 w 48221"/>
                <a:gd name="connsiteY3" fmla="*/ 34325 h 53530"/>
                <a:gd name="connsiteX4" fmla="*/ 28824 w 48221"/>
                <a:gd name="connsiteY4" fmla="*/ 48327 h 53530"/>
                <a:gd name="connsiteX5" fmla="*/ 32349 w 48221"/>
                <a:gd name="connsiteY5" fmla="*/ 53661 h 53530"/>
                <a:gd name="connsiteX6" fmla="*/ 17775 w 48221"/>
                <a:gd name="connsiteY6" fmla="*/ 38040 h 53530"/>
                <a:gd name="connsiteX7" fmla="*/ 17775 w 48221"/>
                <a:gd name="connsiteY7" fmla="*/ 38040 h 53530"/>
                <a:gd name="connsiteX8" fmla="*/ 345 w 48221"/>
                <a:gd name="connsiteY8" fmla="*/ 30991 h 53530"/>
                <a:gd name="connsiteX9" fmla="*/ 2154 w 48221"/>
                <a:gd name="connsiteY9" fmla="*/ 24419 h 53530"/>
                <a:gd name="connsiteX10" fmla="*/ 4631 w 48221"/>
                <a:gd name="connsiteY10" fmla="*/ 20228 h 53530"/>
                <a:gd name="connsiteX11" fmla="*/ 20156 w 48221"/>
                <a:gd name="connsiteY11" fmla="*/ 23657 h 53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8221" h="53530">
                  <a:moveTo>
                    <a:pt x="20156" y="23657"/>
                  </a:moveTo>
                  <a:cubicBezTo>
                    <a:pt x="26195" y="14475"/>
                    <a:pt x="33882" y="6502"/>
                    <a:pt x="42826" y="130"/>
                  </a:cubicBezTo>
                  <a:cubicBezTo>
                    <a:pt x="46636" y="702"/>
                    <a:pt x="47398" y="3654"/>
                    <a:pt x="48065" y="6512"/>
                  </a:cubicBezTo>
                  <a:cubicBezTo>
                    <a:pt x="40826" y="16037"/>
                    <a:pt x="27967" y="20418"/>
                    <a:pt x="27300" y="34325"/>
                  </a:cubicBezTo>
                  <a:cubicBezTo>
                    <a:pt x="28567" y="38878"/>
                    <a:pt x="29082" y="43612"/>
                    <a:pt x="28824" y="48327"/>
                  </a:cubicBezTo>
                  <a:cubicBezTo>
                    <a:pt x="30729" y="49660"/>
                    <a:pt x="32634" y="51089"/>
                    <a:pt x="32349" y="53661"/>
                  </a:cubicBezTo>
                  <a:cubicBezTo>
                    <a:pt x="21585" y="53661"/>
                    <a:pt x="15966" y="48898"/>
                    <a:pt x="17775" y="38040"/>
                  </a:cubicBezTo>
                  <a:lnTo>
                    <a:pt x="17775" y="38040"/>
                  </a:lnTo>
                  <a:cubicBezTo>
                    <a:pt x="12441" y="34420"/>
                    <a:pt x="2345" y="43564"/>
                    <a:pt x="345" y="30991"/>
                  </a:cubicBezTo>
                  <a:cubicBezTo>
                    <a:pt x="-322" y="28324"/>
                    <a:pt x="-798" y="25848"/>
                    <a:pt x="2154" y="24419"/>
                  </a:cubicBezTo>
                  <a:lnTo>
                    <a:pt x="4631" y="20228"/>
                  </a:lnTo>
                  <a:cubicBezTo>
                    <a:pt x="10536" y="16799"/>
                    <a:pt x="15013" y="23847"/>
                    <a:pt x="20156" y="236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3496" y="5806821"/>
              <a:ext cx="52101" cy="48672"/>
            </a:xfrm>
            <a:custGeom>
              <a:avLst/>
              <a:gdLst>
                <a:gd name="connsiteX0" fmla="*/ 4129 w 52101"/>
                <a:gd name="connsiteY0" fmla="*/ 130 h 48672"/>
                <a:gd name="connsiteX1" fmla="*/ 18703 w 52101"/>
                <a:gd name="connsiteY1" fmla="*/ 15751 h 48672"/>
                <a:gd name="connsiteX2" fmla="*/ 51945 w 52101"/>
                <a:gd name="connsiteY2" fmla="*/ 44326 h 48672"/>
                <a:gd name="connsiteX3" fmla="*/ 45754 w 52101"/>
                <a:gd name="connsiteY3" fmla="*/ 48803 h 48672"/>
                <a:gd name="connsiteX4" fmla="*/ 12797 w 52101"/>
                <a:gd name="connsiteY4" fmla="*/ 24990 h 48672"/>
                <a:gd name="connsiteX5" fmla="*/ -157 w 52101"/>
                <a:gd name="connsiteY5" fmla="*/ 6988 h 48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101" h="48672">
                  <a:moveTo>
                    <a:pt x="4129" y="130"/>
                  </a:moveTo>
                  <a:cubicBezTo>
                    <a:pt x="5339" y="7826"/>
                    <a:pt x="11111" y="14017"/>
                    <a:pt x="18703" y="15751"/>
                  </a:cubicBezTo>
                  <a:lnTo>
                    <a:pt x="51945" y="44326"/>
                  </a:lnTo>
                  <a:cubicBezTo>
                    <a:pt x="51945" y="47945"/>
                    <a:pt x="48706" y="48422"/>
                    <a:pt x="45754" y="48803"/>
                  </a:cubicBezTo>
                  <a:cubicBezTo>
                    <a:pt x="33562" y="42688"/>
                    <a:pt x="22437" y="34649"/>
                    <a:pt x="12797" y="24990"/>
                  </a:cubicBezTo>
                  <a:cubicBezTo>
                    <a:pt x="9940" y="18132"/>
                    <a:pt x="796" y="15465"/>
                    <a:pt x="-157" y="69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8230" y="5932253"/>
              <a:ext cx="30908" cy="24289"/>
            </a:xfrm>
            <a:custGeom>
              <a:avLst/>
              <a:gdLst>
                <a:gd name="connsiteX0" fmla="*/ 919 w 30908"/>
                <a:gd name="connsiteY0" fmla="*/ 6429 h 24289"/>
                <a:gd name="connsiteX1" fmla="*/ 25589 w 30908"/>
                <a:gd name="connsiteY1" fmla="*/ 333 h 24289"/>
                <a:gd name="connsiteX2" fmla="*/ 27113 w 30908"/>
                <a:gd name="connsiteY2" fmla="*/ 18049 h 24289"/>
                <a:gd name="connsiteX3" fmla="*/ 11873 w 30908"/>
                <a:gd name="connsiteY3" fmla="*/ 22526 h 24289"/>
                <a:gd name="connsiteX4" fmla="*/ 919 w 30908"/>
                <a:gd name="connsiteY4" fmla="*/ 6429 h 24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08" h="24289">
                  <a:moveTo>
                    <a:pt x="919" y="6429"/>
                  </a:moveTo>
                  <a:cubicBezTo>
                    <a:pt x="9206" y="4619"/>
                    <a:pt x="16254" y="-1001"/>
                    <a:pt x="25589" y="333"/>
                  </a:cubicBezTo>
                  <a:cubicBezTo>
                    <a:pt x="31304" y="6238"/>
                    <a:pt x="32923" y="12906"/>
                    <a:pt x="27113" y="18049"/>
                  </a:cubicBezTo>
                  <a:cubicBezTo>
                    <a:pt x="23398" y="21288"/>
                    <a:pt x="19302" y="27574"/>
                    <a:pt x="11873" y="22526"/>
                  </a:cubicBezTo>
                  <a:cubicBezTo>
                    <a:pt x="6158" y="18525"/>
                    <a:pt x="-3367" y="16525"/>
                    <a:pt x="919" y="64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79407" y="5850921"/>
              <a:ext cx="41283" cy="49720"/>
            </a:xfrm>
            <a:custGeom>
              <a:avLst/>
              <a:gdLst>
                <a:gd name="connsiteX0" fmla="*/ -157 w 41283"/>
                <a:gd name="connsiteY0" fmla="*/ 4607 h 49720"/>
                <a:gd name="connsiteX1" fmla="*/ 6034 w 41283"/>
                <a:gd name="connsiteY1" fmla="*/ 130 h 49720"/>
                <a:gd name="connsiteX2" fmla="*/ 39943 w 41283"/>
                <a:gd name="connsiteY2" fmla="*/ 28705 h 49720"/>
                <a:gd name="connsiteX3" fmla="*/ 33371 w 41283"/>
                <a:gd name="connsiteY3" fmla="*/ 49851 h 49720"/>
                <a:gd name="connsiteX4" fmla="*/ -157 w 41283"/>
                <a:gd name="connsiteY4" fmla="*/ 4607 h 49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283" h="49720">
                  <a:moveTo>
                    <a:pt x="-157" y="4607"/>
                  </a:moveTo>
                  <a:lnTo>
                    <a:pt x="6034" y="130"/>
                  </a:lnTo>
                  <a:cubicBezTo>
                    <a:pt x="18322" y="8417"/>
                    <a:pt x="25561" y="22419"/>
                    <a:pt x="39943" y="28705"/>
                  </a:cubicBezTo>
                  <a:cubicBezTo>
                    <a:pt x="42896" y="36430"/>
                    <a:pt x="40182" y="45164"/>
                    <a:pt x="33371" y="49851"/>
                  </a:cubicBezTo>
                  <a:cubicBezTo>
                    <a:pt x="25723" y="32448"/>
                    <a:pt x="14264" y="16989"/>
                    <a:pt x="-157" y="46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99695" y="5702800"/>
              <a:ext cx="31875" cy="24391"/>
            </a:xfrm>
            <a:custGeom>
              <a:avLst/>
              <a:gdLst>
                <a:gd name="connsiteX0" fmla="*/ -157 w 31875"/>
                <a:gd name="connsiteY0" fmla="*/ 19854 h 24391"/>
                <a:gd name="connsiteX1" fmla="*/ 12988 w 31875"/>
                <a:gd name="connsiteY1" fmla="*/ 233 h 24391"/>
                <a:gd name="connsiteX2" fmla="*/ 28894 w 31875"/>
                <a:gd name="connsiteY2" fmla="*/ 7758 h 24391"/>
                <a:gd name="connsiteX3" fmla="*/ 27866 w 31875"/>
                <a:gd name="connsiteY3" fmla="*/ 23755 h 24391"/>
                <a:gd name="connsiteX4" fmla="*/ 26894 w 31875"/>
                <a:gd name="connsiteY4" fmla="*/ 24522 h 24391"/>
                <a:gd name="connsiteX5" fmla="*/ -157 w 31875"/>
                <a:gd name="connsiteY5" fmla="*/ 19854 h 24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875" h="24391">
                  <a:moveTo>
                    <a:pt x="-157" y="19854"/>
                  </a:moveTo>
                  <a:cubicBezTo>
                    <a:pt x="701" y="10901"/>
                    <a:pt x="1653" y="2233"/>
                    <a:pt x="12988" y="233"/>
                  </a:cubicBezTo>
                  <a:cubicBezTo>
                    <a:pt x="19284" y="-467"/>
                    <a:pt x="25437" y="2445"/>
                    <a:pt x="28894" y="7758"/>
                  </a:cubicBezTo>
                  <a:cubicBezTo>
                    <a:pt x="33028" y="12458"/>
                    <a:pt x="32571" y="19620"/>
                    <a:pt x="27866" y="23755"/>
                  </a:cubicBezTo>
                  <a:cubicBezTo>
                    <a:pt x="27561" y="24028"/>
                    <a:pt x="27237" y="24284"/>
                    <a:pt x="26894" y="24522"/>
                  </a:cubicBezTo>
                  <a:cubicBezTo>
                    <a:pt x="18226" y="19664"/>
                    <a:pt x="8320" y="26331"/>
                    <a:pt x="-157" y="198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82264" y="5720952"/>
              <a:ext cx="44386" cy="30696"/>
            </a:xfrm>
            <a:custGeom>
              <a:avLst/>
              <a:gdLst>
                <a:gd name="connsiteX0" fmla="*/ 17274 w 44386"/>
                <a:gd name="connsiteY0" fmla="*/ 1702 h 30696"/>
                <a:gd name="connsiteX1" fmla="*/ 34705 w 44386"/>
                <a:gd name="connsiteY1" fmla="*/ 369 h 30696"/>
                <a:gd name="connsiteX2" fmla="*/ 44230 w 44386"/>
                <a:gd name="connsiteY2" fmla="*/ 6370 h 30696"/>
                <a:gd name="connsiteX3" fmla="*/ 7844 w 44386"/>
                <a:gd name="connsiteY3" fmla="*/ 30658 h 30696"/>
                <a:gd name="connsiteX4" fmla="*/ -157 w 44386"/>
                <a:gd name="connsiteY4" fmla="*/ 28563 h 30696"/>
                <a:gd name="connsiteX5" fmla="*/ 17274 w 44386"/>
                <a:gd name="connsiteY5" fmla="*/ 1702 h 30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86" h="30696">
                  <a:moveTo>
                    <a:pt x="17274" y="1702"/>
                  </a:moveTo>
                  <a:cubicBezTo>
                    <a:pt x="23113" y="1696"/>
                    <a:pt x="28932" y="1250"/>
                    <a:pt x="34705" y="369"/>
                  </a:cubicBezTo>
                  <a:cubicBezTo>
                    <a:pt x="40515" y="-869"/>
                    <a:pt x="42039" y="2941"/>
                    <a:pt x="44230" y="6370"/>
                  </a:cubicBezTo>
                  <a:cubicBezTo>
                    <a:pt x="29313" y="9199"/>
                    <a:pt x="16178" y="17964"/>
                    <a:pt x="7844" y="30658"/>
                  </a:cubicBezTo>
                  <a:cubicBezTo>
                    <a:pt x="5082" y="30658"/>
                    <a:pt x="2034" y="31706"/>
                    <a:pt x="-157" y="28563"/>
                  </a:cubicBezTo>
                  <a:cubicBezTo>
                    <a:pt x="5749" y="19609"/>
                    <a:pt x="11559" y="10656"/>
                    <a:pt x="17274" y="17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77203" y="5803773"/>
              <a:ext cx="46199" cy="14285"/>
            </a:xfrm>
            <a:custGeom>
              <a:avLst/>
              <a:gdLst>
                <a:gd name="connsiteX0" fmla="*/ 16321 w 46199"/>
                <a:gd name="connsiteY0" fmla="*/ 13084 h 14285"/>
                <a:gd name="connsiteX1" fmla="*/ -157 w 46199"/>
                <a:gd name="connsiteY1" fmla="*/ 5369 h 14285"/>
                <a:gd name="connsiteX2" fmla="*/ 41182 w 46199"/>
                <a:gd name="connsiteY2" fmla="*/ 130 h 14285"/>
                <a:gd name="connsiteX3" fmla="*/ 44896 w 46199"/>
                <a:gd name="connsiteY3" fmla="*/ 5845 h 14285"/>
                <a:gd name="connsiteX4" fmla="*/ 36324 w 46199"/>
                <a:gd name="connsiteY4" fmla="*/ 13274 h 14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199" h="14285">
                  <a:moveTo>
                    <a:pt x="16321" y="13084"/>
                  </a:moveTo>
                  <a:cubicBezTo>
                    <a:pt x="10483" y="11341"/>
                    <a:pt x="4930" y="8741"/>
                    <a:pt x="-157" y="5369"/>
                  </a:cubicBezTo>
                  <a:cubicBezTo>
                    <a:pt x="13083" y="987"/>
                    <a:pt x="28418" y="5369"/>
                    <a:pt x="41182" y="130"/>
                  </a:cubicBezTo>
                  <a:cubicBezTo>
                    <a:pt x="44801" y="797"/>
                    <a:pt x="47754" y="1749"/>
                    <a:pt x="44896" y="5845"/>
                  </a:cubicBezTo>
                  <a:cubicBezTo>
                    <a:pt x="44039" y="10512"/>
                    <a:pt x="44896" y="17084"/>
                    <a:pt x="36324" y="132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90213" y="5768530"/>
              <a:ext cx="31948" cy="31456"/>
            </a:xfrm>
            <a:custGeom>
              <a:avLst/>
              <a:gdLst>
                <a:gd name="connsiteX0" fmla="*/ 31791 w 31948"/>
                <a:gd name="connsiteY0" fmla="*/ 24800 h 31456"/>
                <a:gd name="connsiteX1" fmla="*/ 31315 w 31948"/>
                <a:gd name="connsiteY1" fmla="*/ 31086 h 31456"/>
                <a:gd name="connsiteX2" fmla="*/ 27600 w 31948"/>
                <a:gd name="connsiteY2" fmla="*/ 31086 h 31456"/>
                <a:gd name="connsiteX3" fmla="*/ 1121 w 31948"/>
                <a:gd name="connsiteY3" fmla="*/ 7750 h 31456"/>
                <a:gd name="connsiteX4" fmla="*/ 2645 w 31948"/>
                <a:gd name="connsiteY4" fmla="*/ 130 h 31456"/>
                <a:gd name="connsiteX5" fmla="*/ 31791 w 31948"/>
                <a:gd name="connsiteY5" fmla="*/ 24800 h 3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948" h="31456">
                  <a:moveTo>
                    <a:pt x="31791" y="24800"/>
                  </a:moveTo>
                  <a:lnTo>
                    <a:pt x="31315" y="31086"/>
                  </a:lnTo>
                  <a:cubicBezTo>
                    <a:pt x="30163" y="31753"/>
                    <a:pt x="28753" y="31753"/>
                    <a:pt x="27600" y="31086"/>
                  </a:cubicBezTo>
                  <a:cubicBezTo>
                    <a:pt x="16780" y="25905"/>
                    <a:pt x="7617" y="17827"/>
                    <a:pt x="1121" y="7750"/>
                  </a:cubicBezTo>
                  <a:cubicBezTo>
                    <a:pt x="1121" y="4988"/>
                    <a:pt x="-2594" y="1463"/>
                    <a:pt x="2645" y="130"/>
                  </a:cubicBezTo>
                  <a:cubicBezTo>
                    <a:pt x="13665" y="6674"/>
                    <a:pt x="23514" y="15018"/>
                    <a:pt x="31791" y="248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25279" y="5712259"/>
              <a:ext cx="18973" cy="25124"/>
            </a:xfrm>
            <a:custGeom>
              <a:avLst/>
              <a:gdLst>
                <a:gd name="connsiteX0" fmla="*/ 10239 w 18973"/>
                <a:gd name="connsiteY0" fmla="*/ 203 h 25124"/>
                <a:gd name="connsiteX1" fmla="*/ 15096 w 18973"/>
                <a:gd name="connsiteY1" fmla="*/ 25254 h 25124"/>
                <a:gd name="connsiteX2" fmla="*/ -48 w 18973"/>
                <a:gd name="connsiteY2" fmla="*/ 10490 h 25124"/>
                <a:gd name="connsiteX3" fmla="*/ 10239 w 18973"/>
                <a:gd name="connsiteY3" fmla="*/ 203 h 2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73" h="25124">
                  <a:moveTo>
                    <a:pt x="10239" y="203"/>
                  </a:moveTo>
                  <a:cubicBezTo>
                    <a:pt x="12715" y="8490"/>
                    <a:pt x="24812" y="15634"/>
                    <a:pt x="15096" y="25254"/>
                  </a:cubicBezTo>
                  <a:cubicBezTo>
                    <a:pt x="4714" y="25254"/>
                    <a:pt x="809" y="19158"/>
                    <a:pt x="-48" y="10490"/>
                  </a:cubicBezTo>
                  <a:cubicBezTo>
                    <a:pt x="-811" y="3442"/>
                    <a:pt x="2428" y="-463"/>
                    <a:pt x="10239" y="2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77901" y="5802248"/>
              <a:ext cx="17101" cy="28677"/>
            </a:xfrm>
            <a:custGeom>
              <a:avLst/>
              <a:gdLst>
                <a:gd name="connsiteX0" fmla="*/ 9992 w 17101"/>
                <a:gd name="connsiteY0" fmla="*/ 130 h 28677"/>
                <a:gd name="connsiteX1" fmla="*/ 16945 w 17101"/>
                <a:gd name="connsiteY1" fmla="*/ 27562 h 28677"/>
                <a:gd name="connsiteX2" fmla="*/ 2400 w 17101"/>
                <a:gd name="connsiteY2" fmla="*/ 23076 h 28677"/>
                <a:gd name="connsiteX3" fmla="*/ 1419 w 17101"/>
                <a:gd name="connsiteY3" fmla="*/ 20418 h 28677"/>
                <a:gd name="connsiteX4" fmla="*/ 7687 w 17101"/>
                <a:gd name="connsiteY4" fmla="*/ 1063 h 28677"/>
                <a:gd name="connsiteX5" fmla="*/ 9992 w 17101"/>
                <a:gd name="connsiteY5" fmla="*/ 130 h 28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01" h="28677">
                  <a:moveTo>
                    <a:pt x="9992" y="130"/>
                  </a:moveTo>
                  <a:cubicBezTo>
                    <a:pt x="14364" y="8626"/>
                    <a:pt x="16735" y="18008"/>
                    <a:pt x="16945" y="27562"/>
                  </a:cubicBezTo>
                  <a:cubicBezTo>
                    <a:pt x="11687" y="30334"/>
                    <a:pt x="5182" y="28324"/>
                    <a:pt x="2400" y="23076"/>
                  </a:cubicBezTo>
                  <a:cubicBezTo>
                    <a:pt x="1962" y="22238"/>
                    <a:pt x="1629" y="21342"/>
                    <a:pt x="1419" y="20418"/>
                  </a:cubicBezTo>
                  <a:cubicBezTo>
                    <a:pt x="-2191" y="13341"/>
                    <a:pt x="610" y="4683"/>
                    <a:pt x="7687" y="1063"/>
                  </a:cubicBezTo>
                  <a:cubicBezTo>
                    <a:pt x="8430" y="692"/>
                    <a:pt x="9201" y="378"/>
                    <a:pt x="99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912934" y="5878773"/>
              <a:ext cx="21621" cy="26761"/>
            </a:xfrm>
            <a:custGeom>
              <a:avLst/>
              <a:gdLst>
                <a:gd name="connsiteX0" fmla="*/ -157 w 21621"/>
                <a:gd name="connsiteY0" fmla="*/ 21523 h 26761"/>
                <a:gd name="connsiteX1" fmla="*/ 6415 w 21621"/>
                <a:gd name="connsiteY1" fmla="*/ 377 h 26761"/>
                <a:gd name="connsiteX2" fmla="*/ 21465 w 21621"/>
                <a:gd name="connsiteY2" fmla="*/ 3806 h 26761"/>
                <a:gd name="connsiteX3" fmla="*/ 7654 w 21621"/>
                <a:gd name="connsiteY3" fmla="*/ 26762 h 26761"/>
                <a:gd name="connsiteX4" fmla="*/ -157 w 21621"/>
                <a:gd name="connsiteY4" fmla="*/ 21523 h 26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21" h="26761">
                  <a:moveTo>
                    <a:pt x="-157" y="21523"/>
                  </a:moveTo>
                  <a:lnTo>
                    <a:pt x="6415" y="377"/>
                  </a:lnTo>
                  <a:cubicBezTo>
                    <a:pt x="11559" y="377"/>
                    <a:pt x="17084" y="-1242"/>
                    <a:pt x="21465" y="3806"/>
                  </a:cubicBezTo>
                  <a:cubicBezTo>
                    <a:pt x="20084" y="12988"/>
                    <a:pt x="15112" y="21237"/>
                    <a:pt x="7654" y="26762"/>
                  </a:cubicBezTo>
                  <a:cubicBezTo>
                    <a:pt x="3177" y="27333"/>
                    <a:pt x="415" y="26095"/>
                    <a:pt x="-157" y="21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920745" y="5882925"/>
              <a:ext cx="20091" cy="24126"/>
            </a:xfrm>
            <a:custGeom>
              <a:avLst/>
              <a:gdLst>
                <a:gd name="connsiteX0" fmla="*/ -157 w 20091"/>
                <a:gd name="connsiteY0" fmla="*/ 22609 h 24126"/>
                <a:gd name="connsiteX1" fmla="*/ 14035 w 20091"/>
                <a:gd name="connsiteY1" fmla="*/ 130 h 24126"/>
                <a:gd name="connsiteX2" fmla="*/ 18731 w 20091"/>
                <a:gd name="connsiteY2" fmla="*/ 14751 h 24126"/>
                <a:gd name="connsiteX3" fmla="*/ 17369 w 20091"/>
                <a:gd name="connsiteY3" fmla="*/ 16799 h 24126"/>
                <a:gd name="connsiteX4" fmla="*/ 1081 w 20091"/>
                <a:gd name="connsiteY4" fmla="*/ 23228 h 24126"/>
                <a:gd name="connsiteX5" fmla="*/ -157 w 20091"/>
                <a:gd name="connsiteY5" fmla="*/ 22609 h 24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91" h="24126">
                  <a:moveTo>
                    <a:pt x="-157" y="22609"/>
                  </a:moveTo>
                  <a:cubicBezTo>
                    <a:pt x="2158" y="13836"/>
                    <a:pt x="7111" y="5997"/>
                    <a:pt x="14035" y="130"/>
                  </a:cubicBezTo>
                  <a:cubicBezTo>
                    <a:pt x="19369" y="2873"/>
                    <a:pt x="21474" y="9417"/>
                    <a:pt x="18731" y="14751"/>
                  </a:cubicBezTo>
                  <a:cubicBezTo>
                    <a:pt x="18360" y="15484"/>
                    <a:pt x="17903" y="16170"/>
                    <a:pt x="17369" y="16799"/>
                  </a:cubicBezTo>
                  <a:cubicBezTo>
                    <a:pt x="14645" y="23076"/>
                    <a:pt x="7358" y="25952"/>
                    <a:pt x="1081" y="23228"/>
                  </a:cubicBezTo>
                  <a:cubicBezTo>
                    <a:pt x="653" y="23047"/>
                    <a:pt x="243" y="22838"/>
                    <a:pt x="-157" y="2260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09982" y="5697378"/>
              <a:ext cx="13040" cy="30344"/>
            </a:xfrm>
            <a:custGeom>
              <a:avLst/>
              <a:gdLst>
                <a:gd name="connsiteX0" fmla="*/ 878 w 13040"/>
                <a:gd name="connsiteY0" fmla="*/ 130 h 30344"/>
                <a:gd name="connsiteX1" fmla="*/ 7736 w 13040"/>
                <a:gd name="connsiteY1" fmla="*/ 1082 h 30344"/>
                <a:gd name="connsiteX2" fmla="*/ 12880 w 13040"/>
                <a:gd name="connsiteY2" fmla="*/ 24038 h 30344"/>
                <a:gd name="connsiteX3" fmla="*/ 2497 w 13040"/>
                <a:gd name="connsiteY3" fmla="*/ 30038 h 30344"/>
                <a:gd name="connsiteX4" fmla="*/ 878 w 13040"/>
                <a:gd name="connsiteY4" fmla="*/ 130 h 30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0" h="30344">
                  <a:moveTo>
                    <a:pt x="878" y="130"/>
                  </a:moveTo>
                  <a:lnTo>
                    <a:pt x="7736" y="1082"/>
                  </a:lnTo>
                  <a:cubicBezTo>
                    <a:pt x="11213" y="8231"/>
                    <a:pt x="12975" y="16090"/>
                    <a:pt x="12880" y="24038"/>
                  </a:cubicBezTo>
                  <a:cubicBezTo>
                    <a:pt x="10213" y="27181"/>
                    <a:pt x="8593" y="31943"/>
                    <a:pt x="2497" y="30038"/>
                  </a:cubicBezTo>
                  <a:cubicBezTo>
                    <a:pt x="1926" y="20037"/>
                    <a:pt x="-1979" y="9941"/>
                    <a:pt x="878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2636" y="5721286"/>
              <a:ext cx="14884" cy="29662"/>
            </a:xfrm>
            <a:custGeom>
              <a:avLst/>
              <a:gdLst>
                <a:gd name="connsiteX0" fmla="*/ -157 w 14884"/>
                <a:gd name="connsiteY0" fmla="*/ 6131 h 29662"/>
                <a:gd name="connsiteX1" fmla="*/ 10321 w 14884"/>
                <a:gd name="connsiteY1" fmla="*/ 130 h 29662"/>
                <a:gd name="connsiteX2" fmla="*/ 14321 w 14884"/>
                <a:gd name="connsiteY2" fmla="*/ 27657 h 29662"/>
                <a:gd name="connsiteX3" fmla="*/ 5939 w 14884"/>
                <a:gd name="connsiteY3" fmla="*/ 28991 h 29662"/>
                <a:gd name="connsiteX4" fmla="*/ -157 w 14884"/>
                <a:gd name="connsiteY4" fmla="*/ 6131 h 29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884" h="29662">
                  <a:moveTo>
                    <a:pt x="-157" y="6131"/>
                  </a:moveTo>
                  <a:lnTo>
                    <a:pt x="10321" y="130"/>
                  </a:lnTo>
                  <a:cubicBezTo>
                    <a:pt x="11368" y="9655"/>
                    <a:pt x="16131" y="18228"/>
                    <a:pt x="14321" y="27657"/>
                  </a:cubicBezTo>
                  <a:cubicBezTo>
                    <a:pt x="12121" y="29893"/>
                    <a:pt x="8721" y="30434"/>
                    <a:pt x="5939" y="28991"/>
                  </a:cubicBezTo>
                  <a:cubicBezTo>
                    <a:pt x="3939" y="21371"/>
                    <a:pt x="1843" y="13751"/>
                    <a:pt x="-157" y="61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44824" y="5802685"/>
              <a:ext cx="30296" cy="14422"/>
            </a:xfrm>
            <a:custGeom>
              <a:avLst/>
              <a:gdLst>
                <a:gd name="connsiteX0" fmla="*/ 3851 w 30296"/>
                <a:gd name="connsiteY0" fmla="*/ 14553 h 14422"/>
                <a:gd name="connsiteX1" fmla="*/ 2327 w 30296"/>
                <a:gd name="connsiteY1" fmla="*/ 551 h 14422"/>
                <a:gd name="connsiteX2" fmla="*/ 30140 w 30296"/>
                <a:gd name="connsiteY2" fmla="*/ 551 h 14422"/>
                <a:gd name="connsiteX3" fmla="*/ 20615 w 30296"/>
                <a:gd name="connsiteY3" fmla="*/ 10076 h 1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296" h="14422">
                  <a:moveTo>
                    <a:pt x="3851" y="14553"/>
                  </a:moveTo>
                  <a:cubicBezTo>
                    <a:pt x="231" y="9885"/>
                    <a:pt x="-2245" y="5028"/>
                    <a:pt x="2327" y="551"/>
                  </a:cubicBezTo>
                  <a:cubicBezTo>
                    <a:pt x="11852" y="4551"/>
                    <a:pt x="20710" y="-1449"/>
                    <a:pt x="30140" y="551"/>
                  </a:cubicBezTo>
                  <a:lnTo>
                    <a:pt x="20615" y="1007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21113" y="5766183"/>
              <a:ext cx="19050" cy="26276"/>
            </a:xfrm>
            <a:custGeom>
              <a:avLst/>
              <a:gdLst>
                <a:gd name="connsiteX0" fmla="*/ 18893 w 19050"/>
                <a:gd name="connsiteY0" fmla="*/ 26385 h 26276"/>
                <a:gd name="connsiteX1" fmla="*/ 3367 w 19050"/>
                <a:gd name="connsiteY1" fmla="*/ 22956 h 26276"/>
                <a:gd name="connsiteX2" fmla="*/ -157 w 19050"/>
                <a:gd name="connsiteY2" fmla="*/ 1525 h 26276"/>
                <a:gd name="connsiteX3" fmla="*/ 8292 w 19050"/>
                <a:gd name="connsiteY3" fmla="*/ 2285 h 26276"/>
                <a:gd name="connsiteX4" fmla="*/ 9368 w 19050"/>
                <a:gd name="connsiteY4" fmla="*/ 4192 h 26276"/>
                <a:gd name="connsiteX5" fmla="*/ 18893 w 19050"/>
                <a:gd name="connsiteY5" fmla="*/ 26385 h 26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50" h="26276">
                  <a:moveTo>
                    <a:pt x="18893" y="26385"/>
                  </a:moveTo>
                  <a:cubicBezTo>
                    <a:pt x="13512" y="26585"/>
                    <a:pt x="8168" y="25404"/>
                    <a:pt x="3367" y="22956"/>
                  </a:cubicBezTo>
                  <a:cubicBezTo>
                    <a:pt x="-728" y="16003"/>
                    <a:pt x="1558" y="8669"/>
                    <a:pt x="-157" y="1525"/>
                  </a:cubicBezTo>
                  <a:cubicBezTo>
                    <a:pt x="2386" y="-599"/>
                    <a:pt x="6168" y="-259"/>
                    <a:pt x="8292" y="2285"/>
                  </a:cubicBezTo>
                  <a:cubicBezTo>
                    <a:pt x="8768" y="2850"/>
                    <a:pt x="9130" y="3496"/>
                    <a:pt x="9368" y="4192"/>
                  </a:cubicBezTo>
                  <a:cubicBezTo>
                    <a:pt x="14893" y="10764"/>
                    <a:pt x="7368" y="21813"/>
                    <a:pt x="18893" y="26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63119" y="5749385"/>
              <a:ext cx="27527" cy="25907"/>
            </a:xfrm>
            <a:custGeom>
              <a:avLst/>
              <a:gdLst>
                <a:gd name="connsiteX0" fmla="*/ 19369 w 27527"/>
                <a:gd name="connsiteY0" fmla="*/ 130 h 25907"/>
                <a:gd name="connsiteX1" fmla="*/ 27370 w 27527"/>
                <a:gd name="connsiteY1" fmla="*/ 2225 h 25907"/>
                <a:gd name="connsiteX2" fmla="*/ 5082 w 27527"/>
                <a:gd name="connsiteY2" fmla="*/ 26038 h 25907"/>
                <a:gd name="connsiteX3" fmla="*/ -157 w 27527"/>
                <a:gd name="connsiteY3" fmla="*/ 19656 h 25907"/>
                <a:gd name="connsiteX4" fmla="*/ 19369 w 27527"/>
                <a:gd name="connsiteY4" fmla="*/ 130 h 25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7" h="25907">
                  <a:moveTo>
                    <a:pt x="19369" y="130"/>
                  </a:moveTo>
                  <a:lnTo>
                    <a:pt x="27370" y="2225"/>
                  </a:lnTo>
                  <a:lnTo>
                    <a:pt x="5082" y="26038"/>
                  </a:lnTo>
                  <a:cubicBezTo>
                    <a:pt x="3272" y="23942"/>
                    <a:pt x="1558" y="21752"/>
                    <a:pt x="-157" y="19656"/>
                  </a:cubicBezTo>
                  <a:cubicBezTo>
                    <a:pt x="3558" y="10798"/>
                    <a:pt x="12511" y="6607"/>
                    <a:pt x="19369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8637" y="5748439"/>
              <a:ext cx="12210" cy="21805"/>
            </a:xfrm>
            <a:custGeom>
              <a:avLst/>
              <a:gdLst>
                <a:gd name="connsiteX0" fmla="*/ 11749 w 12210"/>
                <a:gd name="connsiteY0" fmla="*/ 21935 h 21805"/>
                <a:gd name="connsiteX1" fmla="*/ 2224 w 12210"/>
                <a:gd name="connsiteY1" fmla="*/ 19268 h 21805"/>
                <a:gd name="connsiteX2" fmla="*/ -157 w 12210"/>
                <a:gd name="connsiteY2" fmla="*/ 1837 h 21805"/>
                <a:gd name="connsiteX3" fmla="*/ 8225 w 12210"/>
                <a:gd name="connsiteY3" fmla="*/ 504 h 21805"/>
                <a:gd name="connsiteX4" fmla="*/ 11749 w 12210"/>
                <a:gd name="connsiteY4" fmla="*/ 21935 h 21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0" h="21805">
                  <a:moveTo>
                    <a:pt x="11749" y="21935"/>
                  </a:moveTo>
                  <a:lnTo>
                    <a:pt x="2224" y="19268"/>
                  </a:lnTo>
                  <a:cubicBezTo>
                    <a:pt x="-824" y="13648"/>
                    <a:pt x="1272" y="7648"/>
                    <a:pt x="-157" y="1837"/>
                  </a:cubicBezTo>
                  <a:cubicBezTo>
                    <a:pt x="2310" y="195"/>
                    <a:pt x="5368" y="-291"/>
                    <a:pt x="8225" y="504"/>
                  </a:cubicBezTo>
                  <a:cubicBezTo>
                    <a:pt x="11454" y="7154"/>
                    <a:pt x="12683" y="14601"/>
                    <a:pt x="11749" y="219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7020" y="5867114"/>
              <a:ext cx="13000" cy="19907"/>
            </a:xfrm>
            <a:custGeom>
              <a:avLst/>
              <a:gdLst>
                <a:gd name="connsiteX0" fmla="*/ 11749 w 13000"/>
                <a:gd name="connsiteY0" fmla="*/ 20037 h 19907"/>
                <a:gd name="connsiteX1" fmla="*/ 4796 w 13000"/>
                <a:gd name="connsiteY1" fmla="*/ 19180 h 19907"/>
                <a:gd name="connsiteX2" fmla="*/ -157 w 13000"/>
                <a:gd name="connsiteY2" fmla="*/ 130 h 19907"/>
                <a:gd name="connsiteX3" fmla="*/ 10606 w 13000"/>
                <a:gd name="connsiteY3" fmla="*/ 130 h 19907"/>
                <a:gd name="connsiteX4" fmla="*/ 11749 w 13000"/>
                <a:gd name="connsiteY4" fmla="*/ 20037 h 1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00" h="19907">
                  <a:moveTo>
                    <a:pt x="11749" y="20037"/>
                  </a:moveTo>
                  <a:cubicBezTo>
                    <a:pt x="9749" y="18542"/>
                    <a:pt x="7101" y="18208"/>
                    <a:pt x="4796" y="19180"/>
                  </a:cubicBezTo>
                  <a:cubicBezTo>
                    <a:pt x="2005" y="13179"/>
                    <a:pt x="329" y="6731"/>
                    <a:pt x="-157" y="130"/>
                  </a:cubicBezTo>
                  <a:lnTo>
                    <a:pt x="10606" y="130"/>
                  </a:lnTo>
                  <a:cubicBezTo>
                    <a:pt x="13130" y="6464"/>
                    <a:pt x="13531" y="13455"/>
                    <a:pt x="11749" y="200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7970" y="5799867"/>
              <a:ext cx="19811" cy="10366"/>
            </a:xfrm>
            <a:custGeom>
              <a:avLst/>
              <a:gdLst>
                <a:gd name="connsiteX0" fmla="*/ -157 w 19811"/>
                <a:gd name="connsiteY0" fmla="*/ 130 h 10366"/>
                <a:gd name="connsiteX1" fmla="*/ 3558 w 19811"/>
                <a:gd name="connsiteY1" fmla="*/ 130 h 10366"/>
                <a:gd name="connsiteX2" fmla="*/ 13654 w 19811"/>
                <a:gd name="connsiteY2" fmla="*/ 4988 h 10366"/>
                <a:gd name="connsiteX3" fmla="*/ 19655 w 19811"/>
                <a:gd name="connsiteY3" fmla="*/ 7464 h 10366"/>
                <a:gd name="connsiteX4" fmla="*/ 4129 w 19811"/>
                <a:gd name="connsiteY4" fmla="*/ 10131 h 10366"/>
                <a:gd name="connsiteX5" fmla="*/ 415 w 19811"/>
                <a:gd name="connsiteY5" fmla="*/ 4416 h 10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811" h="10366">
                  <a:moveTo>
                    <a:pt x="-157" y="130"/>
                  </a:moveTo>
                  <a:lnTo>
                    <a:pt x="3558" y="130"/>
                  </a:lnTo>
                  <a:cubicBezTo>
                    <a:pt x="5749" y="4226"/>
                    <a:pt x="8416" y="7369"/>
                    <a:pt x="13654" y="4988"/>
                  </a:cubicBezTo>
                  <a:cubicBezTo>
                    <a:pt x="16417" y="3750"/>
                    <a:pt x="18988" y="3083"/>
                    <a:pt x="19655" y="7464"/>
                  </a:cubicBezTo>
                  <a:cubicBezTo>
                    <a:pt x="14321" y="7464"/>
                    <a:pt x="10130" y="11751"/>
                    <a:pt x="4129" y="10131"/>
                  </a:cubicBezTo>
                  <a:cubicBezTo>
                    <a:pt x="3901" y="7731"/>
                    <a:pt x="2520" y="5597"/>
                    <a:pt x="415" y="44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49295" y="5173319"/>
              <a:ext cx="363188" cy="202354"/>
            </a:xfrm>
            <a:custGeom>
              <a:avLst/>
              <a:gdLst>
                <a:gd name="connsiteX0" fmla="*/ 363031 w 363188"/>
                <a:gd name="connsiteY0" fmla="*/ 161763 h 202354"/>
                <a:gd name="connsiteX1" fmla="*/ 206536 w 363188"/>
                <a:gd name="connsiteY1" fmla="*/ 13363 h 202354"/>
                <a:gd name="connsiteX2" fmla="*/ -157 w 363188"/>
                <a:gd name="connsiteY2" fmla="*/ 55940 h 202354"/>
                <a:gd name="connsiteX3" fmla="*/ 156720 w 363188"/>
                <a:gd name="connsiteY3" fmla="*/ 193576 h 202354"/>
                <a:gd name="connsiteX4" fmla="*/ 363031 w 363188"/>
                <a:gd name="connsiteY4" fmla="*/ 161763 h 202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3188" h="202354">
                  <a:moveTo>
                    <a:pt x="363031" y="161763"/>
                  </a:moveTo>
                  <a:cubicBezTo>
                    <a:pt x="363031" y="161763"/>
                    <a:pt x="330551" y="60417"/>
                    <a:pt x="206536" y="13363"/>
                  </a:cubicBezTo>
                  <a:cubicBezTo>
                    <a:pt x="135260" y="-14379"/>
                    <a:pt x="54345" y="2289"/>
                    <a:pt x="-157" y="55940"/>
                  </a:cubicBezTo>
                  <a:cubicBezTo>
                    <a:pt x="-157" y="55940"/>
                    <a:pt x="20227" y="161763"/>
                    <a:pt x="156720" y="193576"/>
                  </a:cubicBezTo>
                  <a:cubicBezTo>
                    <a:pt x="293213" y="225390"/>
                    <a:pt x="363031" y="161763"/>
                    <a:pt x="363031" y="1617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88196" y="5203793"/>
              <a:ext cx="113728" cy="225361"/>
            </a:xfrm>
            <a:custGeom>
              <a:avLst/>
              <a:gdLst>
                <a:gd name="connsiteX0" fmla="*/ 67477 w 113728"/>
                <a:gd name="connsiteY0" fmla="*/ 225491 h 225361"/>
                <a:gd name="connsiteX1" fmla="*/ 113292 w 113728"/>
                <a:gd name="connsiteY1" fmla="*/ 104905 h 225361"/>
                <a:gd name="connsiteX2" fmla="*/ 42140 w 113728"/>
                <a:gd name="connsiteY2" fmla="*/ 130 h 225361"/>
                <a:gd name="connsiteX3" fmla="*/ 2135 w 113728"/>
                <a:gd name="connsiteY3" fmla="*/ 118811 h 225361"/>
                <a:gd name="connsiteX4" fmla="*/ 67477 w 113728"/>
                <a:gd name="connsiteY4" fmla="*/ 225491 h 225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728" h="225361">
                  <a:moveTo>
                    <a:pt x="67477" y="225491"/>
                  </a:moveTo>
                  <a:cubicBezTo>
                    <a:pt x="99290" y="193697"/>
                    <a:pt x="115969" y="149803"/>
                    <a:pt x="113292" y="104905"/>
                  </a:cubicBezTo>
                  <a:cubicBezTo>
                    <a:pt x="112311" y="59004"/>
                    <a:pt x="84450" y="17966"/>
                    <a:pt x="42140" y="130"/>
                  </a:cubicBezTo>
                  <a:cubicBezTo>
                    <a:pt x="42140" y="130"/>
                    <a:pt x="-11771" y="35849"/>
                    <a:pt x="2135" y="118811"/>
                  </a:cubicBezTo>
                  <a:cubicBezTo>
                    <a:pt x="16042" y="201774"/>
                    <a:pt x="67477" y="225491"/>
                    <a:pt x="67477" y="2254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74587" y="5629606"/>
              <a:ext cx="147866" cy="76664"/>
            </a:xfrm>
            <a:custGeom>
              <a:avLst/>
              <a:gdLst>
                <a:gd name="connsiteX0" fmla="*/ 126901 w 147866"/>
                <a:gd name="connsiteY0" fmla="*/ 44471 h 76664"/>
                <a:gd name="connsiteX1" fmla="*/ 98993 w 147866"/>
                <a:gd name="connsiteY1" fmla="*/ 47614 h 76664"/>
                <a:gd name="connsiteX2" fmla="*/ 34509 w 147866"/>
                <a:gd name="connsiteY2" fmla="*/ 61330 h 76664"/>
                <a:gd name="connsiteX3" fmla="*/ 21841 w 147866"/>
                <a:gd name="connsiteY3" fmla="*/ 70855 h 76664"/>
                <a:gd name="connsiteX4" fmla="*/ 5572 w 147866"/>
                <a:gd name="connsiteY4" fmla="*/ 75188 h 76664"/>
                <a:gd name="connsiteX5" fmla="*/ 4886 w 147866"/>
                <a:gd name="connsiteY5" fmla="*/ 74760 h 76664"/>
                <a:gd name="connsiteX6" fmla="*/ 1171 w 147866"/>
                <a:gd name="connsiteY6" fmla="*/ 60282 h 76664"/>
                <a:gd name="connsiteX7" fmla="*/ 13335 w 147866"/>
                <a:gd name="connsiteY7" fmla="*/ 50904 h 76664"/>
                <a:gd name="connsiteX8" fmla="*/ 16030 w 147866"/>
                <a:gd name="connsiteY8" fmla="*/ 51614 h 76664"/>
                <a:gd name="connsiteX9" fmla="*/ 76895 w 147866"/>
                <a:gd name="connsiteY9" fmla="*/ 48947 h 76664"/>
                <a:gd name="connsiteX10" fmla="*/ 117567 w 147866"/>
                <a:gd name="connsiteY10" fmla="*/ 40661 h 76664"/>
                <a:gd name="connsiteX11" fmla="*/ 124806 w 147866"/>
                <a:gd name="connsiteY11" fmla="*/ 35898 h 76664"/>
                <a:gd name="connsiteX12" fmla="*/ 122615 w 147866"/>
                <a:gd name="connsiteY12" fmla="*/ 27326 h 76664"/>
                <a:gd name="connsiteX13" fmla="*/ 102994 w 147866"/>
                <a:gd name="connsiteY13" fmla="*/ 12943 h 76664"/>
                <a:gd name="connsiteX14" fmla="*/ 106423 w 147866"/>
                <a:gd name="connsiteY14" fmla="*/ 9228 h 76664"/>
                <a:gd name="connsiteX15" fmla="*/ 133093 w 147866"/>
                <a:gd name="connsiteY15" fmla="*/ 29231 h 76664"/>
                <a:gd name="connsiteX16" fmla="*/ 132045 w 147866"/>
                <a:gd name="connsiteY16" fmla="*/ 656 h 76664"/>
                <a:gd name="connsiteX17" fmla="*/ 135950 w 147866"/>
                <a:gd name="connsiteY17" fmla="*/ 1418 h 76664"/>
                <a:gd name="connsiteX18" fmla="*/ 139379 w 147866"/>
                <a:gd name="connsiteY18" fmla="*/ 20468 h 76664"/>
                <a:gd name="connsiteX19" fmla="*/ 143380 w 147866"/>
                <a:gd name="connsiteY19" fmla="*/ 28754 h 76664"/>
                <a:gd name="connsiteX20" fmla="*/ 143380 w 147866"/>
                <a:gd name="connsiteY20" fmla="*/ 38279 h 76664"/>
                <a:gd name="connsiteX21" fmla="*/ 126901 w 147866"/>
                <a:gd name="connsiteY21" fmla="*/ 44471 h 7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47866" h="76664">
                  <a:moveTo>
                    <a:pt x="126901" y="44471"/>
                  </a:moveTo>
                  <a:cubicBezTo>
                    <a:pt x="117376" y="40565"/>
                    <a:pt x="107851" y="46090"/>
                    <a:pt x="98993" y="47614"/>
                  </a:cubicBezTo>
                  <a:cubicBezTo>
                    <a:pt x="77371" y="51138"/>
                    <a:pt x="55940" y="56377"/>
                    <a:pt x="34509" y="61330"/>
                  </a:cubicBezTo>
                  <a:cubicBezTo>
                    <a:pt x="29165" y="62656"/>
                    <a:pt x="24593" y="66093"/>
                    <a:pt x="21841" y="70855"/>
                  </a:cubicBezTo>
                  <a:cubicBezTo>
                    <a:pt x="18545" y="76544"/>
                    <a:pt x="11258" y="78484"/>
                    <a:pt x="5572" y="75188"/>
                  </a:cubicBezTo>
                  <a:cubicBezTo>
                    <a:pt x="5334" y="75053"/>
                    <a:pt x="5105" y="74911"/>
                    <a:pt x="4886" y="74760"/>
                  </a:cubicBezTo>
                  <a:cubicBezTo>
                    <a:pt x="-2067" y="71426"/>
                    <a:pt x="-257" y="65235"/>
                    <a:pt x="1171" y="60282"/>
                  </a:cubicBezTo>
                  <a:cubicBezTo>
                    <a:pt x="1943" y="54335"/>
                    <a:pt x="7382" y="50136"/>
                    <a:pt x="13335" y="50904"/>
                  </a:cubicBezTo>
                  <a:cubicBezTo>
                    <a:pt x="14259" y="51024"/>
                    <a:pt x="15164" y="51263"/>
                    <a:pt x="16030" y="51614"/>
                  </a:cubicBezTo>
                  <a:cubicBezTo>
                    <a:pt x="36890" y="58091"/>
                    <a:pt x="56607" y="53805"/>
                    <a:pt x="76895" y="48947"/>
                  </a:cubicBezTo>
                  <a:cubicBezTo>
                    <a:pt x="90021" y="44385"/>
                    <a:pt x="103699" y="41598"/>
                    <a:pt x="117567" y="40661"/>
                  </a:cubicBezTo>
                  <a:cubicBezTo>
                    <a:pt x="120720" y="40680"/>
                    <a:pt x="123577" y="38801"/>
                    <a:pt x="124806" y="35898"/>
                  </a:cubicBezTo>
                  <a:cubicBezTo>
                    <a:pt x="126149" y="32878"/>
                    <a:pt x="125244" y="29333"/>
                    <a:pt x="122615" y="27326"/>
                  </a:cubicBezTo>
                  <a:cubicBezTo>
                    <a:pt x="115948" y="22658"/>
                    <a:pt x="111185" y="15324"/>
                    <a:pt x="102994" y="12943"/>
                  </a:cubicBezTo>
                  <a:cubicBezTo>
                    <a:pt x="101470" y="9133"/>
                    <a:pt x="103756" y="9038"/>
                    <a:pt x="106423" y="9228"/>
                  </a:cubicBezTo>
                  <a:cubicBezTo>
                    <a:pt x="115748" y="15294"/>
                    <a:pt x="124663" y="21975"/>
                    <a:pt x="133093" y="29231"/>
                  </a:cubicBezTo>
                  <a:cubicBezTo>
                    <a:pt x="134617" y="18848"/>
                    <a:pt x="128235" y="10181"/>
                    <a:pt x="132045" y="656"/>
                  </a:cubicBezTo>
                  <a:cubicBezTo>
                    <a:pt x="133569" y="-583"/>
                    <a:pt x="134807" y="656"/>
                    <a:pt x="135950" y="1418"/>
                  </a:cubicBezTo>
                  <a:cubicBezTo>
                    <a:pt x="138560" y="7415"/>
                    <a:pt x="139732" y="13937"/>
                    <a:pt x="139379" y="20468"/>
                  </a:cubicBezTo>
                  <a:cubicBezTo>
                    <a:pt x="139379" y="23992"/>
                    <a:pt x="139379" y="27326"/>
                    <a:pt x="143380" y="28754"/>
                  </a:cubicBezTo>
                  <a:cubicBezTo>
                    <a:pt x="150905" y="31993"/>
                    <a:pt x="147094" y="35327"/>
                    <a:pt x="143380" y="38279"/>
                  </a:cubicBezTo>
                  <a:cubicBezTo>
                    <a:pt x="139665" y="41232"/>
                    <a:pt x="132331" y="41137"/>
                    <a:pt x="126901" y="444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98121" y="5570249"/>
              <a:ext cx="83426" cy="72169"/>
            </a:xfrm>
            <a:custGeom>
              <a:avLst/>
              <a:gdLst>
                <a:gd name="connsiteX0" fmla="*/ 83270 w 83426"/>
                <a:gd name="connsiteY0" fmla="*/ 68585 h 72169"/>
                <a:gd name="connsiteX1" fmla="*/ 79841 w 83426"/>
                <a:gd name="connsiteY1" fmla="*/ 72300 h 72169"/>
                <a:gd name="connsiteX2" fmla="*/ 26501 w 83426"/>
                <a:gd name="connsiteY2" fmla="*/ 28770 h 72169"/>
                <a:gd name="connsiteX3" fmla="*/ 14118 w 83426"/>
                <a:gd name="connsiteY3" fmla="*/ 24865 h 72169"/>
                <a:gd name="connsiteX4" fmla="*/ 21 w 83426"/>
                <a:gd name="connsiteY4" fmla="*/ 16388 h 72169"/>
                <a:gd name="connsiteX5" fmla="*/ 10689 w 83426"/>
                <a:gd name="connsiteY5" fmla="*/ 291 h 72169"/>
                <a:gd name="connsiteX6" fmla="*/ 23443 w 83426"/>
                <a:gd name="connsiteY6" fmla="*/ 9314 h 72169"/>
                <a:gd name="connsiteX7" fmla="*/ 23262 w 83426"/>
                <a:gd name="connsiteY7" fmla="*/ 13911 h 72169"/>
                <a:gd name="connsiteX8" fmla="*/ 35835 w 83426"/>
                <a:gd name="connsiteY8" fmla="*/ 30104 h 72169"/>
                <a:gd name="connsiteX9" fmla="*/ 66220 w 83426"/>
                <a:gd name="connsiteY9" fmla="*/ 54583 h 72169"/>
                <a:gd name="connsiteX10" fmla="*/ 83270 w 83426"/>
                <a:gd name="connsiteY10" fmla="*/ 68585 h 72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3426" h="72169">
                  <a:moveTo>
                    <a:pt x="83270" y="68585"/>
                  </a:moveTo>
                  <a:cubicBezTo>
                    <a:pt x="81650" y="69347"/>
                    <a:pt x="80126" y="70204"/>
                    <a:pt x="79841" y="72300"/>
                  </a:cubicBezTo>
                  <a:cubicBezTo>
                    <a:pt x="62029" y="57822"/>
                    <a:pt x="44122" y="43724"/>
                    <a:pt x="26501" y="28770"/>
                  </a:cubicBezTo>
                  <a:cubicBezTo>
                    <a:pt x="23491" y="25156"/>
                    <a:pt x="18652" y="23629"/>
                    <a:pt x="14118" y="24865"/>
                  </a:cubicBezTo>
                  <a:cubicBezTo>
                    <a:pt x="7927" y="26484"/>
                    <a:pt x="783" y="26199"/>
                    <a:pt x="21" y="16388"/>
                  </a:cubicBezTo>
                  <a:cubicBezTo>
                    <a:pt x="-1141" y="9067"/>
                    <a:pt x="3498" y="2077"/>
                    <a:pt x="10689" y="291"/>
                  </a:cubicBezTo>
                  <a:cubicBezTo>
                    <a:pt x="16699" y="-740"/>
                    <a:pt x="22415" y="3299"/>
                    <a:pt x="23443" y="9314"/>
                  </a:cubicBezTo>
                  <a:cubicBezTo>
                    <a:pt x="23710" y="10842"/>
                    <a:pt x="23643" y="12408"/>
                    <a:pt x="23262" y="13911"/>
                  </a:cubicBezTo>
                  <a:cubicBezTo>
                    <a:pt x="21833" y="24674"/>
                    <a:pt x="30216" y="27246"/>
                    <a:pt x="35835" y="30104"/>
                  </a:cubicBezTo>
                  <a:cubicBezTo>
                    <a:pt x="47170" y="36639"/>
                    <a:pt x="57419" y="44897"/>
                    <a:pt x="66220" y="54583"/>
                  </a:cubicBezTo>
                  <a:cubicBezTo>
                    <a:pt x="71459" y="59768"/>
                    <a:pt x="77164" y="64456"/>
                    <a:pt x="83270" y="685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71531" y="5629245"/>
              <a:ext cx="85947" cy="28795"/>
            </a:xfrm>
            <a:custGeom>
              <a:avLst/>
              <a:gdLst>
                <a:gd name="connsiteX0" fmla="*/ 347 w 85947"/>
                <a:gd name="connsiteY0" fmla="*/ 25687 h 28795"/>
                <a:gd name="connsiteX1" fmla="*/ 33875 w 85947"/>
                <a:gd name="connsiteY1" fmla="*/ 17686 h 28795"/>
                <a:gd name="connsiteX2" fmla="*/ 62450 w 85947"/>
                <a:gd name="connsiteY2" fmla="*/ 5113 h 28795"/>
                <a:gd name="connsiteX3" fmla="*/ 70736 w 85947"/>
                <a:gd name="connsiteY3" fmla="*/ 1208 h 28795"/>
                <a:gd name="connsiteX4" fmla="*/ 83690 w 85947"/>
                <a:gd name="connsiteY4" fmla="*/ 4160 h 28795"/>
                <a:gd name="connsiteX5" fmla="*/ 83690 w 85947"/>
                <a:gd name="connsiteY5" fmla="*/ 15686 h 28795"/>
                <a:gd name="connsiteX6" fmla="*/ 71117 w 85947"/>
                <a:gd name="connsiteY6" fmla="*/ 23877 h 28795"/>
                <a:gd name="connsiteX7" fmla="*/ 1013 w 85947"/>
                <a:gd name="connsiteY7" fmla="*/ 28925 h 28795"/>
                <a:gd name="connsiteX8" fmla="*/ 61 w 85947"/>
                <a:gd name="connsiteY8" fmla="*/ 26118 h 28795"/>
                <a:gd name="connsiteX9" fmla="*/ 347 w 85947"/>
                <a:gd name="connsiteY9" fmla="*/ 25687 h 2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5947" h="28795">
                  <a:moveTo>
                    <a:pt x="347" y="25687"/>
                  </a:moveTo>
                  <a:cubicBezTo>
                    <a:pt x="11681" y="23730"/>
                    <a:pt x="22883" y="21059"/>
                    <a:pt x="33875" y="17686"/>
                  </a:cubicBezTo>
                  <a:cubicBezTo>
                    <a:pt x="43952" y="14880"/>
                    <a:pt x="53572" y="10646"/>
                    <a:pt x="62450" y="5113"/>
                  </a:cubicBezTo>
                  <a:cubicBezTo>
                    <a:pt x="65126" y="3638"/>
                    <a:pt x="67898" y="2333"/>
                    <a:pt x="70736" y="1208"/>
                  </a:cubicBezTo>
                  <a:cubicBezTo>
                    <a:pt x="75213" y="-983"/>
                    <a:pt x="80604" y="248"/>
                    <a:pt x="83690" y="4160"/>
                  </a:cubicBezTo>
                  <a:cubicBezTo>
                    <a:pt x="86491" y="7491"/>
                    <a:pt x="86491" y="12355"/>
                    <a:pt x="83690" y="15686"/>
                  </a:cubicBezTo>
                  <a:cubicBezTo>
                    <a:pt x="80833" y="20543"/>
                    <a:pt x="76928" y="25211"/>
                    <a:pt x="71117" y="23877"/>
                  </a:cubicBezTo>
                  <a:cubicBezTo>
                    <a:pt x="46924" y="16733"/>
                    <a:pt x="24064" y="23877"/>
                    <a:pt x="1013" y="28925"/>
                  </a:cubicBezTo>
                  <a:cubicBezTo>
                    <a:pt x="-25" y="28413"/>
                    <a:pt x="-453" y="27157"/>
                    <a:pt x="61" y="26118"/>
                  </a:cubicBezTo>
                  <a:cubicBezTo>
                    <a:pt x="137" y="25963"/>
                    <a:pt x="232" y="25818"/>
                    <a:pt x="347" y="2568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79274" y="5719998"/>
              <a:ext cx="54705" cy="46840"/>
            </a:xfrm>
            <a:custGeom>
              <a:avLst/>
              <a:gdLst>
                <a:gd name="connsiteX0" fmla="*/ 2129 w 54705"/>
                <a:gd name="connsiteY0" fmla="*/ 465 h 46840"/>
                <a:gd name="connsiteX1" fmla="*/ 45468 w 54705"/>
                <a:gd name="connsiteY1" fmla="*/ 21611 h 46840"/>
                <a:gd name="connsiteX2" fmla="*/ 54040 w 54705"/>
                <a:gd name="connsiteY2" fmla="*/ 31898 h 46840"/>
                <a:gd name="connsiteX3" fmla="*/ 46420 w 54705"/>
                <a:gd name="connsiteY3" fmla="*/ 45042 h 46840"/>
                <a:gd name="connsiteX4" fmla="*/ 35086 w 54705"/>
                <a:gd name="connsiteY4" fmla="*/ 44280 h 46840"/>
                <a:gd name="connsiteX5" fmla="*/ 30895 w 54705"/>
                <a:gd name="connsiteY5" fmla="*/ 39803 h 46840"/>
                <a:gd name="connsiteX6" fmla="*/ -157 w 54705"/>
                <a:gd name="connsiteY6" fmla="*/ 1703 h 46840"/>
                <a:gd name="connsiteX7" fmla="*/ 2129 w 54705"/>
                <a:gd name="connsiteY7" fmla="*/ 465 h 46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705" h="46840">
                  <a:moveTo>
                    <a:pt x="2129" y="465"/>
                  </a:moveTo>
                  <a:cubicBezTo>
                    <a:pt x="14626" y="10949"/>
                    <a:pt x="29514" y="18210"/>
                    <a:pt x="45468" y="21611"/>
                  </a:cubicBezTo>
                  <a:cubicBezTo>
                    <a:pt x="51278" y="22468"/>
                    <a:pt x="52612" y="27230"/>
                    <a:pt x="54040" y="31898"/>
                  </a:cubicBezTo>
                  <a:cubicBezTo>
                    <a:pt x="56422" y="39137"/>
                    <a:pt x="49849" y="41423"/>
                    <a:pt x="46420" y="45042"/>
                  </a:cubicBezTo>
                  <a:cubicBezTo>
                    <a:pt x="42991" y="48662"/>
                    <a:pt x="38705" y="46471"/>
                    <a:pt x="35086" y="44280"/>
                  </a:cubicBezTo>
                  <a:cubicBezTo>
                    <a:pt x="33238" y="43291"/>
                    <a:pt x="31762" y="41717"/>
                    <a:pt x="30895" y="39803"/>
                  </a:cubicBezTo>
                  <a:cubicBezTo>
                    <a:pt x="26418" y="22087"/>
                    <a:pt x="10606" y="13800"/>
                    <a:pt x="-157" y="1703"/>
                  </a:cubicBezTo>
                  <a:cubicBezTo>
                    <a:pt x="224" y="84"/>
                    <a:pt x="986" y="-202"/>
                    <a:pt x="2129" y="46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01645" y="5653277"/>
              <a:ext cx="42100" cy="42421"/>
            </a:xfrm>
            <a:custGeom>
              <a:avLst/>
              <a:gdLst>
                <a:gd name="connsiteX0" fmla="*/ -157 w 42100"/>
                <a:gd name="connsiteY0" fmla="*/ 20799 h 42421"/>
                <a:gd name="connsiteX1" fmla="*/ 8606 w 42100"/>
                <a:gd name="connsiteY1" fmla="*/ 13655 h 42421"/>
                <a:gd name="connsiteX2" fmla="*/ 16321 w 42100"/>
                <a:gd name="connsiteY2" fmla="*/ 4130 h 42421"/>
                <a:gd name="connsiteX3" fmla="*/ 21465 w 42100"/>
                <a:gd name="connsiteY3" fmla="*/ 130 h 42421"/>
                <a:gd name="connsiteX4" fmla="*/ 28609 w 42100"/>
                <a:gd name="connsiteY4" fmla="*/ 14798 h 42421"/>
                <a:gd name="connsiteX5" fmla="*/ 29561 w 42100"/>
                <a:gd name="connsiteY5" fmla="*/ 20990 h 42421"/>
                <a:gd name="connsiteX6" fmla="*/ 41944 w 42100"/>
                <a:gd name="connsiteY6" fmla="*/ 33182 h 42421"/>
                <a:gd name="connsiteX7" fmla="*/ 31180 w 42100"/>
                <a:gd name="connsiteY7" fmla="*/ 34801 h 42421"/>
                <a:gd name="connsiteX8" fmla="*/ 24037 w 42100"/>
                <a:gd name="connsiteY8" fmla="*/ 30134 h 42421"/>
                <a:gd name="connsiteX9" fmla="*/ 26513 w 42100"/>
                <a:gd name="connsiteY9" fmla="*/ 40707 h 42421"/>
                <a:gd name="connsiteX10" fmla="*/ 16036 w 42100"/>
                <a:gd name="connsiteY10" fmla="*/ 39944 h 42421"/>
                <a:gd name="connsiteX11" fmla="*/ 6511 w 42100"/>
                <a:gd name="connsiteY11" fmla="*/ 32134 h 42421"/>
                <a:gd name="connsiteX12" fmla="*/ 3463 w 42100"/>
                <a:gd name="connsiteY12" fmla="*/ 30610 h 42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100" h="42421">
                  <a:moveTo>
                    <a:pt x="-157" y="20799"/>
                  </a:moveTo>
                  <a:cubicBezTo>
                    <a:pt x="1558" y="16989"/>
                    <a:pt x="2320" y="13179"/>
                    <a:pt x="8606" y="13655"/>
                  </a:cubicBezTo>
                  <a:cubicBezTo>
                    <a:pt x="11940" y="13655"/>
                    <a:pt x="20989" y="13655"/>
                    <a:pt x="16321" y="4130"/>
                  </a:cubicBezTo>
                  <a:lnTo>
                    <a:pt x="21465" y="130"/>
                  </a:lnTo>
                  <a:cubicBezTo>
                    <a:pt x="25370" y="4226"/>
                    <a:pt x="30990" y="7559"/>
                    <a:pt x="28609" y="14798"/>
                  </a:cubicBezTo>
                  <a:cubicBezTo>
                    <a:pt x="23084" y="17656"/>
                    <a:pt x="27942" y="19847"/>
                    <a:pt x="29561" y="20990"/>
                  </a:cubicBezTo>
                  <a:cubicBezTo>
                    <a:pt x="34400" y="24260"/>
                    <a:pt x="38600" y="28393"/>
                    <a:pt x="41944" y="33182"/>
                  </a:cubicBezTo>
                  <a:cubicBezTo>
                    <a:pt x="39753" y="41945"/>
                    <a:pt x="35086" y="35944"/>
                    <a:pt x="31180" y="34801"/>
                  </a:cubicBezTo>
                  <a:lnTo>
                    <a:pt x="24037" y="30134"/>
                  </a:lnTo>
                  <a:lnTo>
                    <a:pt x="26513" y="40707"/>
                  </a:lnTo>
                  <a:cubicBezTo>
                    <a:pt x="22798" y="44136"/>
                    <a:pt x="19465" y="42135"/>
                    <a:pt x="16036" y="39944"/>
                  </a:cubicBezTo>
                  <a:cubicBezTo>
                    <a:pt x="14607" y="35182"/>
                    <a:pt x="14702" y="28515"/>
                    <a:pt x="6511" y="32134"/>
                  </a:cubicBezTo>
                  <a:cubicBezTo>
                    <a:pt x="5272" y="32354"/>
                    <a:pt x="4034" y="31735"/>
                    <a:pt x="3463" y="306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480472" y="5533379"/>
              <a:ext cx="30697" cy="97134"/>
            </a:xfrm>
            <a:custGeom>
              <a:avLst/>
              <a:gdLst>
                <a:gd name="connsiteX0" fmla="*/ 30541 w 30697"/>
                <a:gd name="connsiteY0" fmla="*/ 97264 h 97134"/>
                <a:gd name="connsiteX1" fmla="*/ 26636 w 30697"/>
                <a:gd name="connsiteY1" fmla="*/ 96502 h 97134"/>
                <a:gd name="connsiteX2" fmla="*/ 19492 w 30697"/>
                <a:gd name="connsiteY2" fmla="*/ 62022 h 97134"/>
                <a:gd name="connsiteX3" fmla="*/ 4633 w 30697"/>
                <a:gd name="connsiteY3" fmla="*/ 24684 h 97134"/>
                <a:gd name="connsiteX4" fmla="*/ 1013 w 30697"/>
                <a:gd name="connsiteY4" fmla="*/ 16111 h 97134"/>
                <a:gd name="connsiteX5" fmla="*/ 4347 w 30697"/>
                <a:gd name="connsiteY5" fmla="*/ 3443 h 97134"/>
                <a:gd name="connsiteX6" fmla="*/ 13205 w 30697"/>
                <a:gd name="connsiteY6" fmla="*/ 1347 h 97134"/>
                <a:gd name="connsiteX7" fmla="*/ 20635 w 30697"/>
                <a:gd name="connsiteY7" fmla="*/ 13825 h 97134"/>
                <a:gd name="connsiteX8" fmla="*/ 28350 w 30697"/>
                <a:gd name="connsiteY8" fmla="*/ 84024 h 97134"/>
                <a:gd name="connsiteX9" fmla="*/ 30541 w 30697"/>
                <a:gd name="connsiteY9" fmla="*/ 97264 h 97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697" h="97134">
                  <a:moveTo>
                    <a:pt x="30541" y="97264"/>
                  </a:moveTo>
                  <a:lnTo>
                    <a:pt x="26636" y="96502"/>
                  </a:lnTo>
                  <a:cubicBezTo>
                    <a:pt x="23321" y="85223"/>
                    <a:pt x="20930" y="73691"/>
                    <a:pt x="19492" y="62022"/>
                  </a:cubicBezTo>
                  <a:cubicBezTo>
                    <a:pt x="17016" y="48727"/>
                    <a:pt x="11967" y="36043"/>
                    <a:pt x="4633" y="24684"/>
                  </a:cubicBezTo>
                  <a:cubicBezTo>
                    <a:pt x="3176" y="21939"/>
                    <a:pt x="1966" y="19070"/>
                    <a:pt x="1013" y="16111"/>
                  </a:cubicBezTo>
                  <a:cubicBezTo>
                    <a:pt x="-1415" y="11673"/>
                    <a:pt x="51" y="6110"/>
                    <a:pt x="4347" y="3443"/>
                  </a:cubicBezTo>
                  <a:cubicBezTo>
                    <a:pt x="7014" y="1728"/>
                    <a:pt x="9205" y="-1701"/>
                    <a:pt x="13205" y="1347"/>
                  </a:cubicBezTo>
                  <a:cubicBezTo>
                    <a:pt x="17206" y="4395"/>
                    <a:pt x="22064" y="7539"/>
                    <a:pt x="20635" y="13825"/>
                  </a:cubicBezTo>
                  <a:cubicBezTo>
                    <a:pt x="16596" y="37486"/>
                    <a:pt x="19263" y="61805"/>
                    <a:pt x="28350" y="84024"/>
                  </a:cubicBezTo>
                  <a:cubicBezTo>
                    <a:pt x="29465" y="88365"/>
                    <a:pt x="30198" y="92795"/>
                    <a:pt x="30541" y="972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425737" y="5733019"/>
              <a:ext cx="47332" cy="64500"/>
            </a:xfrm>
            <a:custGeom>
              <a:avLst/>
              <a:gdLst>
                <a:gd name="connsiteX0" fmla="*/ 47176 w 47332"/>
                <a:gd name="connsiteY0" fmla="*/ 1923 h 64500"/>
                <a:gd name="connsiteX1" fmla="*/ 29840 w 47332"/>
                <a:gd name="connsiteY1" fmla="*/ 26783 h 64500"/>
                <a:gd name="connsiteX2" fmla="*/ 23268 w 47332"/>
                <a:gd name="connsiteY2" fmla="*/ 50310 h 64500"/>
                <a:gd name="connsiteX3" fmla="*/ 12505 w 47332"/>
                <a:gd name="connsiteY3" fmla="*/ 64502 h 64500"/>
                <a:gd name="connsiteX4" fmla="*/ 694 w 47332"/>
                <a:gd name="connsiteY4" fmla="*/ 56596 h 64500"/>
                <a:gd name="connsiteX5" fmla="*/ 6694 w 47332"/>
                <a:gd name="connsiteY5" fmla="*/ 40785 h 64500"/>
                <a:gd name="connsiteX6" fmla="*/ 44794 w 47332"/>
                <a:gd name="connsiteY6" fmla="*/ 875 h 64500"/>
                <a:gd name="connsiteX7" fmla="*/ 47176 w 47332"/>
                <a:gd name="connsiteY7" fmla="*/ 1923 h 6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332" h="64500">
                  <a:moveTo>
                    <a:pt x="47176" y="1923"/>
                  </a:moveTo>
                  <a:cubicBezTo>
                    <a:pt x="43461" y="11448"/>
                    <a:pt x="33936" y="17163"/>
                    <a:pt x="29840" y="26783"/>
                  </a:cubicBezTo>
                  <a:cubicBezTo>
                    <a:pt x="25916" y="34033"/>
                    <a:pt x="23668" y="42071"/>
                    <a:pt x="23268" y="50310"/>
                  </a:cubicBezTo>
                  <a:cubicBezTo>
                    <a:pt x="23392" y="56958"/>
                    <a:pt x="18944" y="62826"/>
                    <a:pt x="12505" y="64502"/>
                  </a:cubicBezTo>
                  <a:cubicBezTo>
                    <a:pt x="7114" y="65350"/>
                    <a:pt x="1970" y="61911"/>
                    <a:pt x="694" y="56596"/>
                  </a:cubicBezTo>
                  <a:cubicBezTo>
                    <a:pt x="-1630" y="50567"/>
                    <a:pt x="951" y="43757"/>
                    <a:pt x="6694" y="40785"/>
                  </a:cubicBezTo>
                  <a:cubicBezTo>
                    <a:pt x="21287" y="29428"/>
                    <a:pt x="34127" y="15980"/>
                    <a:pt x="44794" y="875"/>
                  </a:cubicBezTo>
                  <a:cubicBezTo>
                    <a:pt x="45842" y="-649"/>
                    <a:pt x="46414" y="399"/>
                    <a:pt x="47176" y="19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26520" y="5730884"/>
              <a:ext cx="25198" cy="72163"/>
            </a:xfrm>
            <a:custGeom>
              <a:avLst/>
              <a:gdLst>
                <a:gd name="connsiteX0" fmla="*/ 3543 w 25198"/>
                <a:gd name="connsiteY0" fmla="*/ 533 h 72163"/>
                <a:gd name="connsiteX1" fmla="*/ 20497 w 25198"/>
                <a:gd name="connsiteY1" fmla="*/ 47396 h 72163"/>
                <a:gd name="connsiteX2" fmla="*/ 21736 w 25198"/>
                <a:gd name="connsiteY2" fmla="*/ 67208 h 72163"/>
                <a:gd name="connsiteX3" fmla="*/ 4972 w 25198"/>
                <a:gd name="connsiteY3" fmla="*/ 69018 h 72163"/>
                <a:gd name="connsiteX4" fmla="*/ 4210 w 25198"/>
                <a:gd name="connsiteY4" fmla="*/ 54635 h 72163"/>
                <a:gd name="connsiteX5" fmla="*/ 5638 w 25198"/>
                <a:gd name="connsiteY5" fmla="*/ 24726 h 72163"/>
                <a:gd name="connsiteX6" fmla="*/ 304 w 25198"/>
                <a:gd name="connsiteY6" fmla="*/ 1676 h 72163"/>
                <a:gd name="connsiteX7" fmla="*/ 3543 w 25198"/>
                <a:gd name="connsiteY7" fmla="*/ 533 h 72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198" h="72163">
                  <a:moveTo>
                    <a:pt x="3543" y="533"/>
                  </a:moveTo>
                  <a:cubicBezTo>
                    <a:pt x="3667" y="17633"/>
                    <a:pt x="9658" y="34173"/>
                    <a:pt x="20497" y="47396"/>
                  </a:cubicBezTo>
                  <a:cubicBezTo>
                    <a:pt x="26041" y="52654"/>
                    <a:pt x="26584" y="61302"/>
                    <a:pt x="21736" y="67208"/>
                  </a:cubicBezTo>
                  <a:cubicBezTo>
                    <a:pt x="16878" y="74828"/>
                    <a:pt x="9925" y="72542"/>
                    <a:pt x="4972" y="69018"/>
                  </a:cubicBezTo>
                  <a:cubicBezTo>
                    <a:pt x="19" y="65493"/>
                    <a:pt x="-1505" y="61398"/>
                    <a:pt x="4210" y="54635"/>
                  </a:cubicBezTo>
                  <a:cubicBezTo>
                    <a:pt x="9925" y="47872"/>
                    <a:pt x="8115" y="35013"/>
                    <a:pt x="5638" y="24726"/>
                  </a:cubicBezTo>
                  <a:cubicBezTo>
                    <a:pt x="3829" y="17011"/>
                    <a:pt x="-1791" y="10248"/>
                    <a:pt x="304" y="1676"/>
                  </a:cubicBezTo>
                  <a:cubicBezTo>
                    <a:pt x="971" y="57"/>
                    <a:pt x="2019" y="-229"/>
                    <a:pt x="3543" y="53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83584" y="5540545"/>
              <a:ext cx="25093" cy="31473"/>
            </a:xfrm>
            <a:custGeom>
              <a:avLst/>
              <a:gdLst>
                <a:gd name="connsiteX0" fmla="*/ 24298 w 25093"/>
                <a:gd name="connsiteY0" fmla="*/ 7707 h 31473"/>
                <a:gd name="connsiteX1" fmla="*/ 16393 w 25093"/>
                <a:gd name="connsiteY1" fmla="*/ 24375 h 31473"/>
                <a:gd name="connsiteX2" fmla="*/ 2486 w 25093"/>
                <a:gd name="connsiteY2" fmla="*/ 30852 h 31473"/>
                <a:gd name="connsiteX3" fmla="*/ 1057 w 25093"/>
                <a:gd name="connsiteY3" fmla="*/ 11802 h 31473"/>
                <a:gd name="connsiteX4" fmla="*/ 13726 w 25093"/>
                <a:gd name="connsiteY4" fmla="*/ 277 h 31473"/>
                <a:gd name="connsiteX5" fmla="*/ 24298 w 25093"/>
                <a:gd name="connsiteY5" fmla="*/ 7707 h 31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093" h="31473">
                  <a:moveTo>
                    <a:pt x="24298" y="7707"/>
                  </a:moveTo>
                  <a:cubicBezTo>
                    <a:pt x="26451" y="14477"/>
                    <a:pt x="22994" y="21757"/>
                    <a:pt x="16393" y="24375"/>
                  </a:cubicBezTo>
                  <a:cubicBezTo>
                    <a:pt x="11535" y="26852"/>
                    <a:pt x="4677" y="33900"/>
                    <a:pt x="2486" y="30852"/>
                  </a:cubicBezTo>
                  <a:cubicBezTo>
                    <a:pt x="-447" y="24930"/>
                    <a:pt x="-962" y="18096"/>
                    <a:pt x="1057" y="11802"/>
                  </a:cubicBezTo>
                  <a:cubicBezTo>
                    <a:pt x="2162" y="5524"/>
                    <a:pt x="7373" y="788"/>
                    <a:pt x="13726" y="277"/>
                  </a:cubicBezTo>
                  <a:cubicBezTo>
                    <a:pt x="19822" y="-866"/>
                    <a:pt x="21346" y="4944"/>
                    <a:pt x="24298" y="77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23648" y="5647432"/>
              <a:ext cx="49529" cy="20704"/>
            </a:xfrm>
            <a:custGeom>
              <a:avLst/>
              <a:gdLst>
                <a:gd name="connsiteX0" fmla="*/ 6987 w 49529"/>
                <a:gd name="connsiteY0" fmla="*/ 20835 h 20704"/>
                <a:gd name="connsiteX1" fmla="*/ -157 w 49529"/>
                <a:gd name="connsiteY1" fmla="*/ 6166 h 20704"/>
                <a:gd name="connsiteX2" fmla="*/ 4606 w 49529"/>
                <a:gd name="connsiteY2" fmla="*/ 1785 h 20704"/>
                <a:gd name="connsiteX3" fmla="*/ 8987 w 49529"/>
                <a:gd name="connsiteY3" fmla="*/ 451 h 20704"/>
                <a:gd name="connsiteX4" fmla="*/ 16036 w 49529"/>
                <a:gd name="connsiteY4" fmla="*/ 11024 h 20704"/>
                <a:gd name="connsiteX5" fmla="*/ 48230 w 49529"/>
                <a:gd name="connsiteY5" fmla="*/ 7500 h 20704"/>
                <a:gd name="connsiteX6" fmla="*/ 49373 w 49529"/>
                <a:gd name="connsiteY6" fmla="*/ 10738 h 20704"/>
                <a:gd name="connsiteX7" fmla="*/ 6987 w 49529"/>
                <a:gd name="connsiteY7" fmla="*/ 20835 h 20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529" h="20704">
                  <a:moveTo>
                    <a:pt x="6987" y="20835"/>
                  </a:moveTo>
                  <a:cubicBezTo>
                    <a:pt x="6987" y="14834"/>
                    <a:pt x="-62" y="12167"/>
                    <a:pt x="-157" y="6166"/>
                  </a:cubicBezTo>
                  <a:lnTo>
                    <a:pt x="4606" y="1785"/>
                  </a:lnTo>
                  <a:cubicBezTo>
                    <a:pt x="5511" y="287"/>
                    <a:pt x="7396" y="-288"/>
                    <a:pt x="8987" y="451"/>
                  </a:cubicBezTo>
                  <a:cubicBezTo>
                    <a:pt x="5177" y="8262"/>
                    <a:pt x="7273" y="11976"/>
                    <a:pt x="16036" y="11024"/>
                  </a:cubicBezTo>
                  <a:lnTo>
                    <a:pt x="48230" y="7500"/>
                  </a:lnTo>
                  <a:lnTo>
                    <a:pt x="49373" y="10738"/>
                  </a:lnTo>
                  <a:cubicBezTo>
                    <a:pt x="35876" y="16363"/>
                    <a:pt x="21570" y="19772"/>
                    <a:pt x="6987" y="208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32982" y="5686329"/>
              <a:ext cx="48863" cy="34956"/>
            </a:xfrm>
            <a:custGeom>
              <a:avLst/>
              <a:gdLst>
                <a:gd name="connsiteX0" fmla="*/ -157 w 48863"/>
                <a:gd name="connsiteY0" fmla="*/ 1749 h 34956"/>
                <a:gd name="connsiteX1" fmla="*/ 10606 w 48863"/>
                <a:gd name="connsiteY1" fmla="*/ 130 h 34956"/>
                <a:gd name="connsiteX2" fmla="*/ 48706 w 48863"/>
                <a:gd name="connsiteY2" fmla="*/ 34134 h 34956"/>
                <a:gd name="connsiteX3" fmla="*/ 46420 w 48863"/>
                <a:gd name="connsiteY3" fmla="*/ 35087 h 34956"/>
                <a:gd name="connsiteX4" fmla="*/ 3367 w 48863"/>
                <a:gd name="connsiteY4" fmla="*/ 5559 h 34956"/>
                <a:gd name="connsiteX5" fmla="*/ -157 w 48863"/>
                <a:gd name="connsiteY5" fmla="*/ 1749 h 34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863" h="34956">
                  <a:moveTo>
                    <a:pt x="-157" y="1749"/>
                  </a:moveTo>
                  <a:cubicBezTo>
                    <a:pt x="3272" y="320"/>
                    <a:pt x="7844" y="5559"/>
                    <a:pt x="10606" y="130"/>
                  </a:cubicBezTo>
                  <a:cubicBezTo>
                    <a:pt x="24151" y="10485"/>
                    <a:pt x="36886" y="21852"/>
                    <a:pt x="48706" y="34134"/>
                  </a:cubicBezTo>
                  <a:lnTo>
                    <a:pt x="46420" y="35087"/>
                  </a:lnTo>
                  <a:cubicBezTo>
                    <a:pt x="32705" y="24323"/>
                    <a:pt x="16131" y="17846"/>
                    <a:pt x="3367" y="5559"/>
                  </a:cubicBezTo>
                  <a:cubicBezTo>
                    <a:pt x="2110" y="4367"/>
                    <a:pt x="939" y="3093"/>
                    <a:pt x="-157" y="17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470403" y="5683758"/>
              <a:ext cx="38290" cy="51053"/>
            </a:xfrm>
            <a:custGeom>
              <a:avLst/>
              <a:gdLst>
                <a:gd name="connsiteX0" fmla="*/ 2510 w 38290"/>
                <a:gd name="connsiteY0" fmla="*/ 51184 h 51053"/>
                <a:gd name="connsiteX1" fmla="*/ -157 w 38290"/>
                <a:gd name="connsiteY1" fmla="*/ 50136 h 51053"/>
                <a:gd name="connsiteX2" fmla="*/ 35086 w 38290"/>
                <a:gd name="connsiteY2" fmla="*/ 130 h 51053"/>
                <a:gd name="connsiteX3" fmla="*/ 38134 w 38290"/>
                <a:gd name="connsiteY3" fmla="*/ 1654 h 51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290" h="51053">
                  <a:moveTo>
                    <a:pt x="2510" y="51184"/>
                  </a:moveTo>
                  <a:lnTo>
                    <a:pt x="-157" y="50136"/>
                  </a:lnTo>
                  <a:cubicBezTo>
                    <a:pt x="8997" y="31782"/>
                    <a:pt x="20874" y="14920"/>
                    <a:pt x="35086" y="130"/>
                  </a:cubicBezTo>
                  <a:lnTo>
                    <a:pt x="38134" y="165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17457" y="5693092"/>
              <a:ext cx="12763" cy="39338"/>
            </a:xfrm>
            <a:custGeom>
              <a:avLst/>
              <a:gdLst>
                <a:gd name="connsiteX0" fmla="*/ 12607 w 12763"/>
                <a:gd name="connsiteY0" fmla="*/ 38325 h 39338"/>
                <a:gd name="connsiteX1" fmla="*/ 9368 w 12763"/>
                <a:gd name="connsiteY1" fmla="*/ 39468 h 39338"/>
                <a:gd name="connsiteX2" fmla="*/ -157 w 12763"/>
                <a:gd name="connsiteY2" fmla="*/ 130 h 39338"/>
                <a:gd name="connsiteX3" fmla="*/ 10321 w 12763"/>
                <a:gd name="connsiteY3" fmla="*/ 892 h 39338"/>
                <a:gd name="connsiteX4" fmla="*/ 10321 w 12763"/>
                <a:gd name="connsiteY4" fmla="*/ 17180 h 39338"/>
                <a:gd name="connsiteX5" fmla="*/ 12607 w 12763"/>
                <a:gd name="connsiteY5" fmla="*/ 38325 h 39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763" h="39338">
                  <a:moveTo>
                    <a:pt x="12607" y="38325"/>
                  </a:moveTo>
                  <a:lnTo>
                    <a:pt x="9368" y="39468"/>
                  </a:lnTo>
                  <a:cubicBezTo>
                    <a:pt x="7015" y="26169"/>
                    <a:pt x="3834" y="13031"/>
                    <a:pt x="-157" y="130"/>
                  </a:cubicBezTo>
                  <a:lnTo>
                    <a:pt x="10321" y="892"/>
                  </a:lnTo>
                  <a:cubicBezTo>
                    <a:pt x="6130" y="6131"/>
                    <a:pt x="10321" y="11751"/>
                    <a:pt x="10321" y="17180"/>
                  </a:cubicBezTo>
                  <a:cubicBezTo>
                    <a:pt x="10463" y="24282"/>
                    <a:pt x="11235" y="31357"/>
                    <a:pt x="12607" y="383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28410" y="5632506"/>
              <a:ext cx="16668" cy="17056"/>
            </a:xfrm>
            <a:custGeom>
              <a:avLst/>
              <a:gdLst>
                <a:gd name="connsiteX0" fmla="*/ 4225 w 16668"/>
                <a:gd name="connsiteY0" fmla="*/ 15853 h 17056"/>
                <a:gd name="connsiteX1" fmla="*/ -157 w 16668"/>
                <a:gd name="connsiteY1" fmla="*/ 17186 h 17056"/>
                <a:gd name="connsiteX2" fmla="*/ 12035 w 16668"/>
                <a:gd name="connsiteY2" fmla="*/ 1851 h 17056"/>
                <a:gd name="connsiteX3" fmla="*/ 16512 w 16668"/>
                <a:gd name="connsiteY3" fmla="*/ 518 h 17056"/>
                <a:gd name="connsiteX4" fmla="*/ 4225 w 16668"/>
                <a:gd name="connsiteY4" fmla="*/ 15853 h 17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68" h="17056">
                  <a:moveTo>
                    <a:pt x="4225" y="15853"/>
                  </a:moveTo>
                  <a:lnTo>
                    <a:pt x="-157" y="17186"/>
                  </a:lnTo>
                  <a:cubicBezTo>
                    <a:pt x="2834" y="11307"/>
                    <a:pt x="6977" y="6091"/>
                    <a:pt x="12035" y="1851"/>
                  </a:cubicBezTo>
                  <a:cubicBezTo>
                    <a:pt x="12912" y="260"/>
                    <a:pt x="14902" y="-332"/>
                    <a:pt x="16512" y="518"/>
                  </a:cubicBezTo>
                  <a:cubicBezTo>
                    <a:pt x="14035" y="6742"/>
                    <a:pt x="9759" y="12083"/>
                    <a:pt x="4225" y="158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40602" y="5615273"/>
              <a:ext cx="13620" cy="18478"/>
            </a:xfrm>
            <a:custGeom>
              <a:avLst/>
              <a:gdLst>
                <a:gd name="connsiteX0" fmla="*/ 4320 w 13620"/>
                <a:gd name="connsiteY0" fmla="*/ 17275 h 18478"/>
                <a:gd name="connsiteX1" fmla="*/ -157 w 13620"/>
                <a:gd name="connsiteY1" fmla="*/ 18609 h 18478"/>
                <a:gd name="connsiteX2" fmla="*/ 13464 w 13620"/>
                <a:gd name="connsiteY2" fmla="*/ 130 h 18478"/>
                <a:gd name="connsiteX3" fmla="*/ 4320 w 13620"/>
                <a:gd name="connsiteY3" fmla="*/ 17275 h 1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20" h="18478">
                  <a:moveTo>
                    <a:pt x="4320" y="17275"/>
                  </a:moveTo>
                  <a:lnTo>
                    <a:pt x="-157" y="18609"/>
                  </a:lnTo>
                  <a:cubicBezTo>
                    <a:pt x="2434" y="11224"/>
                    <a:pt x="7177" y="4786"/>
                    <a:pt x="13464" y="130"/>
                  </a:cubicBezTo>
                  <a:cubicBezTo>
                    <a:pt x="12245" y="6648"/>
                    <a:pt x="9054" y="12634"/>
                    <a:pt x="4320" y="17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70796" y="5577840"/>
              <a:ext cx="12096" cy="13239"/>
            </a:xfrm>
            <a:custGeom>
              <a:avLst/>
              <a:gdLst>
                <a:gd name="connsiteX0" fmla="*/ -157 w 12096"/>
                <a:gd name="connsiteY0" fmla="*/ 13370 h 13239"/>
                <a:gd name="connsiteX1" fmla="*/ 11940 w 12096"/>
                <a:gd name="connsiteY1" fmla="*/ 130 h 13239"/>
                <a:gd name="connsiteX2" fmla="*/ -157 w 12096"/>
                <a:gd name="connsiteY2" fmla="*/ 13370 h 13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96" h="13239">
                  <a:moveTo>
                    <a:pt x="-157" y="13370"/>
                  </a:moveTo>
                  <a:cubicBezTo>
                    <a:pt x="3653" y="8131"/>
                    <a:pt x="5272" y="2988"/>
                    <a:pt x="11940" y="130"/>
                  </a:cubicBezTo>
                  <a:cubicBezTo>
                    <a:pt x="8701" y="5369"/>
                    <a:pt x="9463" y="12417"/>
                    <a:pt x="-157" y="13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58795" y="5598223"/>
              <a:ext cx="9048" cy="12858"/>
            </a:xfrm>
            <a:custGeom>
              <a:avLst/>
              <a:gdLst>
                <a:gd name="connsiteX0" fmla="*/ -157 w 9048"/>
                <a:gd name="connsiteY0" fmla="*/ 12989 h 12858"/>
                <a:gd name="connsiteX1" fmla="*/ 8892 w 9048"/>
                <a:gd name="connsiteY1" fmla="*/ 130 h 12858"/>
                <a:gd name="connsiteX2" fmla="*/ -157 w 9048"/>
                <a:gd name="connsiteY2" fmla="*/ 12989 h 1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48" h="12858">
                  <a:moveTo>
                    <a:pt x="-157" y="12989"/>
                  </a:moveTo>
                  <a:cubicBezTo>
                    <a:pt x="1939" y="7178"/>
                    <a:pt x="1843" y="1749"/>
                    <a:pt x="8892" y="130"/>
                  </a:cubicBezTo>
                  <a:cubicBezTo>
                    <a:pt x="8320" y="5698"/>
                    <a:pt x="4891" y="10568"/>
                    <a:pt x="-157" y="129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67899" y="5517371"/>
              <a:ext cx="81627" cy="136757"/>
            </a:xfrm>
            <a:custGeom>
              <a:avLst/>
              <a:gdLst>
                <a:gd name="connsiteX0" fmla="*/ 62372 w 81627"/>
                <a:gd name="connsiteY0" fmla="*/ 116129 h 136757"/>
                <a:gd name="connsiteX1" fmla="*/ 19128 w 81627"/>
                <a:gd name="connsiteY1" fmla="*/ 39929 h 136757"/>
                <a:gd name="connsiteX2" fmla="*/ 7412 w 81627"/>
                <a:gd name="connsiteY2" fmla="*/ 28785 h 136757"/>
                <a:gd name="connsiteX3" fmla="*/ 1412 w 81627"/>
                <a:gd name="connsiteY3" fmla="*/ 9914 h 136757"/>
                <a:gd name="connsiteX4" fmla="*/ 1507 w 81627"/>
                <a:gd name="connsiteY4" fmla="*/ 9735 h 136757"/>
                <a:gd name="connsiteX5" fmla="*/ 15985 w 81627"/>
                <a:gd name="connsiteY5" fmla="*/ 210 h 136757"/>
                <a:gd name="connsiteX6" fmla="*/ 28368 w 81627"/>
                <a:gd name="connsiteY6" fmla="*/ 14402 h 136757"/>
                <a:gd name="connsiteX7" fmla="*/ 75421 w 81627"/>
                <a:gd name="connsiteY7" fmla="*/ 109652 h 136757"/>
                <a:gd name="connsiteX8" fmla="*/ 80565 w 81627"/>
                <a:gd name="connsiteY8" fmla="*/ 119177 h 136757"/>
                <a:gd name="connsiteX9" fmla="*/ 79326 w 81627"/>
                <a:gd name="connsiteY9" fmla="*/ 136036 h 136757"/>
                <a:gd name="connsiteX10" fmla="*/ 75516 w 81627"/>
                <a:gd name="connsiteY10" fmla="*/ 136703 h 136757"/>
                <a:gd name="connsiteX11" fmla="*/ 70849 w 81627"/>
                <a:gd name="connsiteY11" fmla="*/ 130893 h 136757"/>
                <a:gd name="connsiteX12" fmla="*/ 62372 w 81627"/>
                <a:gd name="connsiteY12" fmla="*/ 116129 h 13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627" h="136757">
                  <a:moveTo>
                    <a:pt x="62372" y="116129"/>
                  </a:moveTo>
                  <a:cubicBezTo>
                    <a:pt x="46751" y="91459"/>
                    <a:pt x="40750" y="60979"/>
                    <a:pt x="19128" y="39929"/>
                  </a:cubicBezTo>
                  <a:cubicBezTo>
                    <a:pt x="15318" y="36214"/>
                    <a:pt x="12746" y="31356"/>
                    <a:pt x="7412" y="28785"/>
                  </a:cubicBezTo>
                  <a:cubicBezTo>
                    <a:pt x="545" y="25231"/>
                    <a:pt x="-2141" y="16782"/>
                    <a:pt x="1412" y="9914"/>
                  </a:cubicBezTo>
                  <a:cubicBezTo>
                    <a:pt x="1440" y="9854"/>
                    <a:pt x="1478" y="9795"/>
                    <a:pt x="1507" y="9735"/>
                  </a:cubicBezTo>
                  <a:cubicBezTo>
                    <a:pt x="3431" y="3503"/>
                    <a:pt x="9499" y="-491"/>
                    <a:pt x="15985" y="210"/>
                  </a:cubicBezTo>
                  <a:cubicBezTo>
                    <a:pt x="24748" y="210"/>
                    <a:pt x="26939" y="7258"/>
                    <a:pt x="28368" y="14402"/>
                  </a:cubicBezTo>
                  <a:cubicBezTo>
                    <a:pt x="36330" y="49415"/>
                    <a:pt x="52456" y="82051"/>
                    <a:pt x="75421" y="109652"/>
                  </a:cubicBezTo>
                  <a:cubicBezTo>
                    <a:pt x="76802" y="112995"/>
                    <a:pt x="78526" y="116187"/>
                    <a:pt x="80565" y="119177"/>
                  </a:cubicBezTo>
                  <a:cubicBezTo>
                    <a:pt x="82108" y="124771"/>
                    <a:pt x="81670" y="130728"/>
                    <a:pt x="79326" y="136036"/>
                  </a:cubicBezTo>
                  <a:cubicBezTo>
                    <a:pt x="78231" y="136851"/>
                    <a:pt x="76821" y="137099"/>
                    <a:pt x="75516" y="136703"/>
                  </a:cubicBezTo>
                  <a:cubicBezTo>
                    <a:pt x="73240" y="135481"/>
                    <a:pt x="71554" y="133382"/>
                    <a:pt x="70849" y="130893"/>
                  </a:cubicBezTo>
                  <a:cubicBezTo>
                    <a:pt x="69801" y="124225"/>
                    <a:pt x="68468" y="118605"/>
                    <a:pt x="62372" y="1161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89007" y="5678138"/>
              <a:ext cx="48754" cy="119034"/>
            </a:xfrm>
            <a:custGeom>
              <a:avLst/>
              <a:gdLst>
                <a:gd name="connsiteX0" fmla="*/ 48598 w 48754"/>
                <a:gd name="connsiteY0" fmla="*/ 12513 h 119034"/>
                <a:gd name="connsiteX1" fmla="*/ 33072 w 48754"/>
                <a:gd name="connsiteY1" fmla="*/ 65853 h 119034"/>
                <a:gd name="connsiteX2" fmla="*/ 30500 w 48754"/>
                <a:gd name="connsiteY2" fmla="*/ 98999 h 119034"/>
                <a:gd name="connsiteX3" fmla="*/ 18022 w 48754"/>
                <a:gd name="connsiteY3" fmla="*/ 118049 h 119034"/>
                <a:gd name="connsiteX4" fmla="*/ 1830 w 48754"/>
                <a:gd name="connsiteY4" fmla="*/ 111001 h 119034"/>
                <a:gd name="connsiteX5" fmla="*/ 7735 w 48754"/>
                <a:gd name="connsiteY5" fmla="*/ 92522 h 119034"/>
                <a:gd name="connsiteX6" fmla="*/ 28976 w 48754"/>
                <a:gd name="connsiteY6" fmla="*/ 42230 h 119034"/>
                <a:gd name="connsiteX7" fmla="*/ 42216 w 48754"/>
                <a:gd name="connsiteY7" fmla="*/ 130 h 119034"/>
                <a:gd name="connsiteX8" fmla="*/ 48598 w 48754"/>
                <a:gd name="connsiteY8" fmla="*/ 12513 h 11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754" h="119034">
                  <a:moveTo>
                    <a:pt x="48598" y="12513"/>
                  </a:moveTo>
                  <a:cubicBezTo>
                    <a:pt x="44692" y="30515"/>
                    <a:pt x="37739" y="47946"/>
                    <a:pt x="33072" y="65853"/>
                  </a:cubicBezTo>
                  <a:cubicBezTo>
                    <a:pt x="30443" y="76692"/>
                    <a:pt x="29576" y="87884"/>
                    <a:pt x="30500" y="98999"/>
                  </a:cubicBezTo>
                  <a:cubicBezTo>
                    <a:pt x="31434" y="107515"/>
                    <a:pt x="26204" y="115506"/>
                    <a:pt x="18022" y="118049"/>
                  </a:cubicBezTo>
                  <a:cubicBezTo>
                    <a:pt x="10498" y="121383"/>
                    <a:pt x="5449" y="116716"/>
                    <a:pt x="1830" y="111001"/>
                  </a:cubicBezTo>
                  <a:cubicBezTo>
                    <a:pt x="-3028" y="103286"/>
                    <a:pt x="1830" y="96904"/>
                    <a:pt x="7735" y="92522"/>
                  </a:cubicBezTo>
                  <a:cubicBezTo>
                    <a:pt x="25547" y="79092"/>
                    <a:pt x="22309" y="59090"/>
                    <a:pt x="28976" y="42230"/>
                  </a:cubicBezTo>
                  <a:cubicBezTo>
                    <a:pt x="34405" y="28515"/>
                    <a:pt x="37834" y="14227"/>
                    <a:pt x="42216" y="130"/>
                  </a:cubicBezTo>
                  <a:cubicBezTo>
                    <a:pt x="50122" y="987"/>
                    <a:pt x="48217" y="7369"/>
                    <a:pt x="48598" y="1251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50049" y="5504921"/>
              <a:ext cx="48058" cy="101778"/>
            </a:xfrm>
            <a:custGeom>
              <a:avLst/>
              <a:gdLst>
                <a:gd name="connsiteX0" fmla="*/ 47563 w 48058"/>
                <a:gd name="connsiteY0" fmla="*/ 3611 h 101778"/>
                <a:gd name="connsiteX1" fmla="*/ 43849 w 48058"/>
                <a:gd name="connsiteY1" fmla="*/ 15422 h 101778"/>
                <a:gd name="connsiteX2" fmla="*/ 20036 w 48058"/>
                <a:gd name="connsiteY2" fmla="*/ 64380 h 101778"/>
                <a:gd name="connsiteX3" fmla="*/ 12607 w 48058"/>
                <a:gd name="connsiteY3" fmla="*/ 88288 h 101778"/>
                <a:gd name="connsiteX4" fmla="*/ -157 w 48058"/>
                <a:gd name="connsiteY4" fmla="*/ 101909 h 101778"/>
                <a:gd name="connsiteX5" fmla="*/ 18226 w 48058"/>
                <a:gd name="connsiteY5" fmla="*/ 38663 h 101778"/>
                <a:gd name="connsiteX6" fmla="*/ 18226 w 48058"/>
                <a:gd name="connsiteY6" fmla="*/ 1706 h 101778"/>
                <a:gd name="connsiteX7" fmla="*/ 47563 w 48058"/>
                <a:gd name="connsiteY7" fmla="*/ 3611 h 101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058" h="101778">
                  <a:moveTo>
                    <a:pt x="47563" y="3611"/>
                  </a:moveTo>
                  <a:cubicBezTo>
                    <a:pt x="48611" y="7932"/>
                    <a:pt x="47182" y="12477"/>
                    <a:pt x="43849" y="15422"/>
                  </a:cubicBezTo>
                  <a:cubicBezTo>
                    <a:pt x="26989" y="28376"/>
                    <a:pt x="23275" y="45616"/>
                    <a:pt x="20036" y="64380"/>
                  </a:cubicBezTo>
                  <a:cubicBezTo>
                    <a:pt x="17998" y="72481"/>
                    <a:pt x="15521" y="80462"/>
                    <a:pt x="12607" y="88288"/>
                  </a:cubicBezTo>
                  <a:cubicBezTo>
                    <a:pt x="9368" y="93717"/>
                    <a:pt x="8130" y="100957"/>
                    <a:pt x="-157" y="101909"/>
                  </a:cubicBezTo>
                  <a:cubicBezTo>
                    <a:pt x="4606" y="80573"/>
                    <a:pt x="11940" y="59618"/>
                    <a:pt x="18226" y="38663"/>
                  </a:cubicBezTo>
                  <a:cubicBezTo>
                    <a:pt x="22322" y="25138"/>
                    <a:pt x="15369" y="14088"/>
                    <a:pt x="18226" y="1706"/>
                  </a:cubicBezTo>
                  <a:cubicBezTo>
                    <a:pt x="27951" y="-920"/>
                    <a:pt x="38267" y="-250"/>
                    <a:pt x="47563" y="36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89864" y="5580221"/>
              <a:ext cx="80539" cy="40957"/>
            </a:xfrm>
            <a:custGeom>
              <a:avLst/>
              <a:gdLst>
                <a:gd name="connsiteX0" fmla="*/ 80139 w 80539"/>
                <a:gd name="connsiteY0" fmla="*/ 3368 h 40957"/>
                <a:gd name="connsiteX1" fmla="*/ 71376 w 80539"/>
                <a:gd name="connsiteY1" fmla="*/ 16791 h 40957"/>
                <a:gd name="connsiteX2" fmla="*/ 70042 w 80539"/>
                <a:gd name="connsiteY2" fmla="*/ 16989 h 40957"/>
                <a:gd name="connsiteX3" fmla="*/ 6796 w 80539"/>
                <a:gd name="connsiteY3" fmla="*/ 41088 h 40957"/>
                <a:gd name="connsiteX4" fmla="*/ -157 w 80539"/>
                <a:gd name="connsiteY4" fmla="*/ 37278 h 40957"/>
                <a:gd name="connsiteX5" fmla="*/ 34609 w 80539"/>
                <a:gd name="connsiteY5" fmla="*/ 16608 h 40957"/>
                <a:gd name="connsiteX6" fmla="*/ 54231 w 80539"/>
                <a:gd name="connsiteY6" fmla="*/ 130 h 40957"/>
                <a:gd name="connsiteX7" fmla="*/ 80139 w 80539"/>
                <a:gd name="connsiteY7" fmla="*/ 3368 h 40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0539" h="40957">
                  <a:moveTo>
                    <a:pt x="80139" y="3368"/>
                  </a:moveTo>
                  <a:cubicBezTo>
                    <a:pt x="81425" y="9495"/>
                    <a:pt x="77501" y="15504"/>
                    <a:pt x="71376" y="16791"/>
                  </a:cubicBezTo>
                  <a:cubicBezTo>
                    <a:pt x="70938" y="16883"/>
                    <a:pt x="70490" y="16949"/>
                    <a:pt x="70042" y="16989"/>
                  </a:cubicBezTo>
                  <a:cubicBezTo>
                    <a:pt x="47659" y="21057"/>
                    <a:pt x="26218" y="29227"/>
                    <a:pt x="6796" y="41088"/>
                  </a:cubicBezTo>
                  <a:cubicBezTo>
                    <a:pt x="4130" y="40326"/>
                    <a:pt x="1081" y="40326"/>
                    <a:pt x="-157" y="37278"/>
                  </a:cubicBezTo>
                  <a:cubicBezTo>
                    <a:pt x="9368" y="27753"/>
                    <a:pt x="23560" y="24800"/>
                    <a:pt x="34609" y="16608"/>
                  </a:cubicBezTo>
                  <a:cubicBezTo>
                    <a:pt x="41658" y="11465"/>
                    <a:pt x="46230" y="3749"/>
                    <a:pt x="54231" y="130"/>
                  </a:cubicBezTo>
                  <a:cubicBezTo>
                    <a:pt x="62137" y="4511"/>
                    <a:pt x="72138" y="-632"/>
                    <a:pt x="80139" y="33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83265" y="5632446"/>
              <a:ext cx="58131" cy="22387"/>
            </a:xfrm>
            <a:custGeom>
              <a:avLst/>
              <a:gdLst>
                <a:gd name="connsiteX0" fmla="*/ 47006 w 58131"/>
                <a:gd name="connsiteY0" fmla="*/ 1054 h 22387"/>
                <a:gd name="connsiteX1" fmla="*/ 57007 w 58131"/>
                <a:gd name="connsiteY1" fmla="*/ 14104 h 22387"/>
                <a:gd name="connsiteX2" fmla="*/ 35290 w 58131"/>
                <a:gd name="connsiteY2" fmla="*/ 21057 h 22387"/>
                <a:gd name="connsiteX3" fmla="*/ 333 w 58131"/>
                <a:gd name="connsiteY3" fmla="*/ 10960 h 22387"/>
                <a:gd name="connsiteX4" fmla="*/ 3858 w 58131"/>
                <a:gd name="connsiteY4" fmla="*/ 578 h 22387"/>
                <a:gd name="connsiteX5" fmla="*/ 47006 w 58131"/>
                <a:gd name="connsiteY5" fmla="*/ 1054 h 2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31" h="22387">
                  <a:moveTo>
                    <a:pt x="47006" y="1054"/>
                  </a:moveTo>
                  <a:cubicBezTo>
                    <a:pt x="58626" y="-1041"/>
                    <a:pt x="59103" y="5626"/>
                    <a:pt x="57007" y="14104"/>
                  </a:cubicBezTo>
                  <a:cubicBezTo>
                    <a:pt x="50339" y="18390"/>
                    <a:pt x="44339" y="25629"/>
                    <a:pt x="35290" y="21057"/>
                  </a:cubicBezTo>
                  <a:cubicBezTo>
                    <a:pt x="24717" y="14770"/>
                    <a:pt x="10811" y="17533"/>
                    <a:pt x="333" y="10960"/>
                  </a:cubicBezTo>
                  <a:cubicBezTo>
                    <a:pt x="-1000" y="7101"/>
                    <a:pt x="457" y="2831"/>
                    <a:pt x="3858" y="578"/>
                  </a:cubicBezTo>
                  <a:cubicBezTo>
                    <a:pt x="18431" y="-1422"/>
                    <a:pt x="32623" y="4102"/>
                    <a:pt x="47006" y="10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57392" y="5651794"/>
              <a:ext cx="38345" cy="31172"/>
            </a:xfrm>
            <a:custGeom>
              <a:avLst/>
              <a:gdLst>
                <a:gd name="connsiteX0" fmla="*/ 3180 w 38345"/>
                <a:gd name="connsiteY0" fmla="*/ 9901 h 31172"/>
                <a:gd name="connsiteX1" fmla="*/ 17182 w 38345"/>
                <a:gd name="connsiteY1" fmla="*/ 2471 h 31172"/>
                <a:gd name="connsiteX2" fmla="*/ 36232 w 38345"/>
                <a:gd name="connsiteY2" fmla="*/ 7996 h 31172"/>
                <a:gd name="connsiteX3" fmla="*/ 30803 w 38345"/>
                <a:gd name="connsiteY3" fmla="*/ 26379 h 31172"/>
                <a:gd name="connsiteX4" fmla="*/ 12991 w 38345"/>
                <a:gd name="connsiteY4" fmla="*/ 26379 h 31172"/>
                <a:gd name="connsiteX5" fmla="*/ 418 w 38345"/>
                <a:gd name="connsiteY5" fmla="*/ 16282 h 31172"/>
                <a:gd name="connsiteX6" fmla="*/ 3180 w 38345"/>
                <a:gd name="connsiteY6" fmla="*/ 9901 h 31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345" h="31172">
                  <a:moveTo>
                    <a:pt x="3180" y="9901"/>
                  </a:moveTo>
                  <a:cubicBezTo>
                    <a:pt x="8896" y="9901"/>
                    <a:pt x="12705" y="5233"/>
                    <a:pt x="17182" y="2471"/>
                  </a:cubicBezTo>
                  <a:cubicBezTo>
                    <a:pt x="25755" y="-2672"/>
                    <a:pt x="31470" y="1328"/>
                    <a:pt x="36232" y="7996"/>
                  </a:cubicBezTo>
                  <a:cubicBezTo>
                    <a:pt x="40995" y="14663"/>
                    <a:pt x="36232" y="21426"/>
                    <a:pt x="30803" y="26379"/>
                  </a:cubicBezTo>
                  <a:cubicBezTo>
                    <a:pt x="25374" y="31332"/>
                    <a:pt x="18039" y="34380"/>
                    <a:pt x="12991" y="26379"/>
                  </a:cubicBezTo>
                  <a:cubicBezTo>
                    <a:pt x="9943" y="21521"/>
                    <a:pt x="4705" y="19616"/>
                    <a:pt x="418" y="16282"/>
                  </a:cubicBezTo>
                  <a:cubicBezTo>
                    <a:pt x="-629" y="13425"/>
                    <a:pt x="-534" y="10948"/>
                    <a:pt x="3180" y="990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13004" y="5612415"/>
              <a:ext cx="55494" cy="25527"/>
            </a:xfrm>
            <a:custGeom>
              <a:avLst/>
              <a:gdLst>
                <a:gd name="connsiteX0" fmla="*/ 3824 w 55494"/>
                <a:gd name="connsiteY0" fmla="*/ 130 h 25527"/>
                <a:gd name="connsiteX1" fmla="*/ 53925 w 55494"/>
                <a:gd name="connsiteY1" fmla="*/ 19180 h 25527"/>
                <a:gd name="connsiteX2" fmla="*/ 50877 w 55494"/>
                <a:gd name="connsiteY2" fmla="*/ 25657 h 25527"/>
                <a:gd name="connsiteX3" fmla="*/ 1824 w 55494"/>
                <a:gd name="connsiteY3" fmla="*/ 25657 h 25527"/>
                <a:gd name="connsiteX4" fmla="*/ 3824 w 55494"/>
                <a:gd name="connsiteY4" fmla="*/ 130 h 2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494" h="25527">
                  <a:moveTo>
                    <a:pt x="3824" y="130"/>
                  </a:moveTo>
                  <a:cubicBezTo>
                    <a:pt x="19406" y="9092"/>
                    <a:pt x="36323" y="15522"/>
                    <a:pt x="53925" y="19180"/>
                  </a:cubicBezTo>
                  <a:cubicBezTo>
                    <a:pt x="56973" y="22895"/>
                    <a:pt x="54687" y="24514"/>
                    <a:pt x="50877" y="25657"/>
                  </a:cubicBezTo>
                  <a:cubicBezTo>
                    <a:pt x="34542" y="24514"/>
                    <a:pt x="18159" y="24514"/>
                    <a:pt x="1824" y="25657"/>
                  </a:cubicBezTo>
                  <a:cubicBezTo>
                    <a:pt x="-1396" y="17283"/>
                    <a:pt x="-663" y="7901"/>
                    <a:pt x="3824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25856" y="5637520"/>
              <a:ext cx="48767" cy="54869"/>
            </a:xfrm>
            <a:custGeom>
              <a:avLst/>
              <a:gdLst>
                <a:gd name="connsiteX0" fmla="*/ 32895 w 48767"/>
                <a:gd name="connsiteY0" fmla="*/ 22270 h 54869"/>
                <a:gd name="connsiteX1" fmla="*/ 48611 w 48767"/>
                <a:gd name="connsiteY1" fmla="*/ 51797 h 54869"/>
                <a:gd name="connsiteX2" fmla="*/ 40705 w 48767"/>
                <a:gd name="connsiteY2" fmla="*/ 54845 h 54869"/>
                <a:gd name="connsiteX3" fmla="*/ 20322 w 48767"/>
                <a:gd name="connsiteY3" fmla="*/ 25794 h 54869"/>
                <a:gd name="connsiteX4" fmla="*/ 6130 w 48767"/>
                <a:gd name="connsiteY4" fmla="*/ 22841 h 54869"/>
                <a:gd name="connsiteX5" fmla="*/ -157 w 48767"/>
                <a:gd name="connsiteY5" fmla="*/ 24556 h 54869"/>
                <a:gd name="connsiteX6" fmla="*/ 19655 w 48767"/>
                <a:gd name="connsiteY6" fmla="*/ 15031 h 54869"/>
                <a:gd name="connsiteX7" fmla="*/ 19655 w 48767"/>
                <a:gd name="connsiteY7" fmla="*/ 15031 h 54869"/>
                <a:gd name="connsiteX8" fmla="*/ 32133 w 48767"/>
                <a:gd name="connsiteY8" fmla="*/ 362 h 54869"/>
                <a:gd name="connsiteX9" fmla="*/ 37848 w 48767"/>
                <a:gd name="connsiteY9" fmla="*/ 4172 h 54869"/>
                <a:gd name="connsiteX10" fmla="*/ 41277 w 48767"/>
                <a:gd name="connsiteY10" fmla="*/ 7887 h 54869"/>
                <a:gd name="connsiteX11" fmla="*/ 32895 w 48767"/>
                <a:gd name="connsiteY11" fmla="*/ 22270 h 54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8767" h="54869">
                  <a:moveTo>
                    <a:pt x="32895" y="22270"/>
                  </a:moveTo>
                  <a:cubicBezTo>
                    <a:pt x="39915" y="31056"/>
                    <a:pt x="45239" y="41068"/>
                    <a:pt x="48611" y="51797"/>
                  </a:cubicBezTo>
                  <a:cubicBezTo>
                    <a:pt x="46801" y="55417"/>
                    <a:pt x="43754" y="55131"/>
                    <a:pt x="40705" y="54845"/>
                  </a:cubicBezTo>
                  <a:cubicBezTo>
                    <a:pt x="34229" y="45320"/>
                    <a:pt x="33562" y="30842"/>
                    <a:pt x="20322" y="25794"/>
                  </a:cubicBezTo>
                  <a:cubicBezTo>
                    <a:pt x="15455" y="25630"/>
                    <a:pt x="10654" y="24631"/>
                    <a:pt x="6130" y="22841"/>
                  </a:cubicBezTo>
                  <a:cubicBezTo>
                    <a:pt x="4225" y="24270"/>
                    <a:pt x="2320" y="25699"/>
                    <a:pt x="-157" y="24556"/>
                  </a:cubicBezTo>
                  <a:cubicBezTo>
                    <a:pt x="3463" y="14269"/>
                    <a:pt x="9368" y="10173"/>
                    <a:pt x="19655" y="15031"/>
                  </a:cubicBezTo>
                  <a:lnTo>
                    <a:pt x="19655" y="15031"/>
                  </a:lnTo>
                  <a:cubicBezTo>
                    <a:pt x="24799" y="10935"/>
                    <a:pt x="19179" y="-1733"/>
                    <a:pt x="32133" y="362"/>
                  </a:cubicBezTo>
                  <a:cubicBezTo>
                    <a:pt x="34895" y="362"/>
                    <a:pt x="37467" y="362"/>
                    <a:pt x="37848" y="4172"/>
                  </a:cubicBezTo>
                  <a:lnTo>
                    <a:pt x="41277" y="7887"/>
                  </a:lnTo>
                  <a:cubicBezTo>
                    <a:pt x="42706" y="15126"/>
                    <a:pt x="34419" y="16936"/>
                    <a:pt x="32895" y="222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85063" y="5646604"/>
              <a:ext cx="60604" cy="39058"/>
            </a:xfrm>
            <a:custGeom>
              <a:avLst/>
              <a:gdLst>
                <a:gd name="connsiteX0" fmla="*/ 60448 w 60604"/>
                <a:gd name="connsiteY0" fmla="*/ 6327 h 39058"/>
                <a:gd name="connsiteX1" fmla="*/ 40636 w 60604"/>
                <a:gd name="connsiteY1" fmla="*/ 15852 h 39058"/>
                <a:gd name="connsiteX2" fmla="*/ 2536 w 60604"/>
                <a:gd name="connsiteY2" fmla="*/ 39189 h 39058"/>
                <a:gd name="connsiteX3" fmla="*/ 250 w 60604"/>
                <a:gd name="connsiteY3" fmla="*/ 31854 h 39058"/>
                <a:gd name="connsiteX4" fmla="*/ 33778 w 60604"/>
                <a:gd name="connsiteY4" fmla="*/ 7280 h 39058"/>
                <a:gd name="connsiteX5" fmla="*/ 55495 w 60604"/>
                <a:gd name="connsiteY5" fmla="*/ 327 h 39058"/>
                <a:gd name="connsiteX6" fmla="*/ 60448 w 60604"/>
                <a:gd name="connsiteY6" fmla="*/ 6327 h 39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604" h="39058">
                  <a:moveTo>
                    <a:pt x="60448" y="6327"/>
                  </a:moveTo>
                  <a:cubicBezTo>
                    <a:pt x="52533" y="5238"/>
                    <a:pt x="44732" y="8989"/>
                    <a:pt x="40636" y="15852"/>
                  </a:cubicBezTo>
                  <a:cubicBezTo>
                    <a:pt x="27939" y="23663"/>
                    <a:pt x="15233" y="31442"/>
                    <a:pt x="2536" y="39189"/>
                  </a:cubicBezTo>
                  <a:cubicBezTo>
                    <a:pt x="-798" y="37760"/>
                    <a:pt x="-321" y="34807"/>
                    <a:pt x="250" y="31854"/>
                  </a:cubicBezTo>
                  <a:cubicBezTo>
                    <a:pt x="10013" y="21896"/>
                    <a:pt x="21339" y="13596"/>
                    <a:pt x="33778" y="7280"/>
                  </a:cubicBezTo>
                  <a:cubicBezTo>
                    <a:pt x="41493" y="6613"/>
                    <a:pt x="47304" y="-1197"/>
                    <a:pt x="55495" y="327"/>
                  </a:cubicBezTo>
                  <a:cubicBezTo>
                    <a:pt x="56924" y="1755"/>
                    <a:pt x="58734" y="4232"/>
                    <a:pt x="60448" y="63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293818" y="5609428"/>
              <a:ext cx="23453" cy="31138"/>
            </a:xfrm>
            <a:custGeom>
              <a:avLst/>
              <a:gdLst>
                <a:gd name="connsiteX0" fmla="*/ 23010 w 23453"/>
                <a:gd name="connsiteY0" fmla="*/ 3117 h 31138"/>
                <a:gd name="connsiteX1" fmla="*/ 21010 w 23453"/>
                <a:gd name="connsiteY1" fmla="*/ 29025 h 31138"/>
                <a:gd name="connsiteX2" fmla="*/ 3293 w 23453"/>
                <a:gd name="connsiteY2" fmla="*/ 24834 h 31138"/>
                <a:gd name="connsiteX3" fmla="*/ 3769 w 23453"/>
                <a:gd name="connsiteY3" fmla="*/ 8642 h 31138"/>
                <a:gd name="connsiteX4" fmla="*/ 23010 w 23453"/>
                <a:gd name="connsiteY4" fmla="*/ 3117 h 3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53" h="31138">
                  <a:moveTo>
                    <a:pt x="23010" y="3117"/>
                  </a:moveTo>
                  <a:cubicBezTo>
                    <a:pt x="22057" y="11690"/>
                    <a:pt x="25296" y="20358"/>
                    <a:pt x="21010" y="29025"/>
                  </a:cubicBezTo>
                  <a:cubicBezTo>
                    <a:pt x="13485" y="32740"/>
                    <a:pt x="6436" y="32169"/>
                    <a:pt x="3293" y="24834"/>
                  </a:cubicBezTo>
                  <a:cubicBezTo>
                    <a:pt x="1388" y="20262"/>
                    <a:pt x="-3660" y="14166"/>
                    <a:pt x="3769" y="8642"/>
                  </a:cubicBezTo>
                  <a:cubicBezTo>
                    <a:pt x="9484" y="4356"/>
                    <a:pt x="14533" y="-4503"/>
                    <a:pt x="23010" y="31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30891" y="5677947"/>
              <a:ext cx="56578" cy="31450"/>
            </a:xfrm>
            <a:custGeom>
              <a:avLst/>
              <a:gdLst>
                <a:gd name="connsiteX0" fmla="*/ 54136 w 56578"/>
                <a:gd name="connsiteY0" fmla="*/ 130 h 31450"/>
                <a:gd name="connsiteX1" fmla="*/ 56422 w 56578"/>
                <a:gd name="connsiteY1" fmla="*/ 7464 h 31450"/>
                <a:gd name="connsiteX2" fmla="*/ 18322 w 56578"/>
                <a:gd name="connsiteY2" fmla="*/ 31562 h 31450"/>
                <a:gd name="connsiteX3" fmla="*/ -157 w 56578"/>
                <a:gd name="connsiteY3" fmla="*/ 18037 h 31450"/>
                <a:gd name="connsiteX4" fmla="*/ 54136 w 56578"/>
                <a:gd name="connsiteY4" fmla="*/ 130 h 3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78" h="31450">
                  <a:moveTo>
                    <a:pt x="54136" y="130"/>
                  </a:moveTo>
                  <a:lnTo>
                    <a:pt x="56422" y="7464"/>
                  </a:lnTo>
                  <a:cubicBezTo>
                    <a:pt x="44515" y="16989"/>
                    <a:pt x="28609" y="19466"/>
                    <a:pt x="18322" y="31562"/>
                  </a:cubicBezTo>
                  <a:cubicBezTo>
                    <a:pt x="9749" y="31945"/>
                    <a:pt x="2072" y="26321"/>
                    <a:pt x="-157" y="18037"/>
                  </a:cubicBezTo>
                  <a:cubicBezTo>
                    <a:pt x="19027" y="16063"/>
                    <a:pt x="37543" y="9954"/>
                    <a:pt x="54136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94912" y="5739860"/>
              <a:ext cx="28305" cy="33045"/>
            </a:xfrm>
            <a:custGeom>
              <a:avLst/>
              <a:gdLst>
                <a:gd name="connsiteX0" fmla="*/ 12988 w 28305"/>
                <a:gd name="connsiteY0" fmla="*/ 130 h 33045"/>
                <a:gd name="connsiteX1" fmla="*/ 27942 w 28305"/>
                <a:gd name="connsiteY1" fmla="*/ 19180 h 33045"/>
                <a:gd name="connsiteX2" fmla="*/ 15559 w 28305"/>
                <a:gd name="connsiteY2" fmla="*/ 32229 h 33045"/>
                <a:gd name="connsiteX3" fmla="*/ 300 w 28305"/>
                <a:gd name="connsiteY3" fmla="*/ 26139 h 33045"/>
                <a:gd name="connsiteX4" fmla="*/ -157 w 28305"/>
                <a:gd name="connsiteY4" fmla="*/ 24895 h 33045"/>
                <a:gd name="connsiteX5" fmla="*/ 12988 w 28305"/>
                <a:gd name="connsiteY5" fmla="*/ 130 h 33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305" h="33045">
                  <a:moveTo>
                    <a:pt x="12988" y="130"/>
                  </a:moveTo>
                  <a:cubicBezTo>
                    <a:pt x="21370" y="3845"/>
                    <a:pt x="29561" y="7559"/>
                    <a:pt x="27942" y="19180"/>
                  </a:cubicBezTo>
                  <a:cubicBezTo>
                    <a:pt x="26551" y="25488"/>
                    <a:pt x="21789" y="30510"/>
                    <a:pt x="15559" y="32229"/>
                  </a:cubicBezTo>
                  <a:cubicBezTo>
                    <a:pt x="9663" y="34763"/>
                    <a:pt x="2824" y="32036"/>
                    <a:pt x="300" y="26139"/>
                  </a:cubicBezTo>
                  <a:cubicBezTo>
                    <a:pt x="119" y="25733"/>
                    <a:pt x="-33" y="25318"/>
                    <a:pt x="-157" y="24895"/>
                  </a:cubicBezTo>
                  <a:cubicBezTo>
                    <a:pt x="7273" y="18037"/>
                    <a:pt x="3939" y="6416"/>
                    <a:pt x="12988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82720" y="5714523"/>
              <a:ext cx="25336" cy="50196"/>
            </a:xfrm>
            <a:custGeom>
              <a:avLst/>
              <a:gdLst>
                <a:gd name="connsiteX0" fmla="*/ 25180 w 25336"/>
                <a:gd name="connsiteY0" fmla="*/ 25467 h 50196"/>
                <a:gd name="connsiteX1" fmla="*/ 20893 w 25336"/>
                <a:gd name="connsiteY1" fmla="*/ 42897 h 50196"/>
                <a:gd name="connsiteX2" fmla="*/ 12035 w 25336"/>
                <a:gd name="connsiteY2" fmla="*/ 50327 h 50196"/>
                <a:gd name="connsiteX3" fmla="*/ -157 w 25336"/>
                <a:gd name="connsiteY3" fmla="*/ 7178 h 50196"/>
                <a:gd name="connsiteX4" fmla="*/ 4415 w 25336"/>
                <a:gd name="connsiteY4" fmla="*/ 130 h 50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336" h="50196">
                  <a:moveTo>
                    <a:pt x="25180" y="25467"/>
                  </a:moveTo>
                  <a:cubicBezTo>
                    <a:pt x="23303" y="31158"/>
                    <a:pt x="21874" y="36985"/>
                    <a:pt x="20893" y="42897"/>
                  </a:cubicBezTo>
                  <a:cubicBezTo>
                    <a:pt x="20227" y="48898"/>
                    <a:pt x="16131" y="49184"/>
                    <a:pt x="12035" y="50327"/>
                  </a:cubicBezTo>
                  <a:cubicBezTo>
                    <a:pt x="14016" y="34884"/>
                    <a:pt x="9616" y="19300"/>
                    <a:pt x="-157" y="7178"/>
                  </a:cubicBezTo>
                  <a:cubicBezTo>
                    <a:pt x="796" y="4511"/>
                    <a:pt x="700" y="1178"/>
                    <a:pt x="4415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40795" y="5593079"/>
              <a:ext cx="22017" cy="45826"/>
            </a:xfrm>
            <a:custGeom>
              <a:avLst/>
              <a:gdLst>
                <a:gd name="connsiteX0" fmla="*/ 9097 w 22017"/>
                <a:gd name="connsiteY0" fmla="*/ 13751 h 45826"/>
                <a:gd name="connsiteX1" fmla="*/ 21860 w 22017"/>
                <a:gd name="connsiteY1" fmla="*/ 130 h 45826"/>
                <a:gd name="connsiteX2" fmla="*/ 13764 w 22017"/>
                <a:gd name="connsiteY2" fmla="*/ 42040 h 45826"/>
                <a:gd name="connsiteX3" fmla="*/ 7002 w 22017"/>
                <a:gd name="connsiteY3" fmla="*/ 43850 h 45826"/>
                <a:gd name="connsiteX4" fmla="*/ 2525 w 22017"/>
                <a:gd name="connsiteY4" fmla="*/ 33182 h 45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017" h="45826">
                  <a:moveTo>
                    <a:pt x="9097" y="13751"/>
                  </a:moveTo>
                  <a:cubicBezTo>
                    <a:pt x="13574" y="9369"/>
                    <a:pt x="16050" y="3273"/>
                    <a:pt x="21860" y="130"/>
                  </a:cubicBezTo>
                  <a:cubicBezTo>
                    <a:pt x="21860" y="14417"/>
                    <a:pt x="12335" y="27753"/>
                    <a:pt x="13764" y="42040"/>
                  </a:cubicBezTo>
                  <a:cubicBezTo>
                    <a:pt x="12050" y="45374"/>
                    <a:pt x="10145" y="47946"/>
                    <a:pt x="7002" y="43850"/>
                  </a:cubicBezTo>
                  <a:cubicBezTo>
                    <a:pt x="2810" y="41564"/>
                    <a:pt x="-3952" y="40516"/>
                    <a:pt x="2525" y="331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57571" y="5617365"/>
              <a:ext cx="39078" cy="24577"/>
            </a:xfrm>
            <a:custGeom>
              <a:avLst/>
              <a:gdLst>
                <a:gd name="connsiteX0" fmla="*/ 5942 w 39078"/>
                <a:gd name="connsiteY0" fmla="*/ 24708 h 24577"/>
                <a:gd name="connsiteX1" fmla="*/ 37 w 39078"/>
                <a:gd name="connsiteY1" fmla="*/ 22136 h 24577"/>
                <a:gd name="connsiteX2" fmla="*/ 799 w 39078"/>
                <a:gd name="connsiteY2" fmla="*/ 18421 h 24577"/>
                <a:gd name="connsiteX3" fmla="*/ 31946 w 39078"/>
                <a:gd name="connsiteY3" fmla="*/ 133 h 24577"/>
                <a:gd name="connsiteX4" fmla="*/ 38899 w 39078"/>
                <a:gd name="connsiteY4" fmla="*/ 3943 h 24577"/>
                <a:gd name="connsiteX5" fmla="*/ 5942 w 39078"/>
                <a:gd name="connsiteY5" fmla="*/ 24708 h 24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078" h="24577">
                  <a:moveTo>
                    <a:pt x="5942" y="24708"/>
                  </a:moveTo>
                  <a:lnTo>
                    <a:pt x="37" y="22136"/>
                  </a:lnTo>
                  <a:cubicBezTo>
                    <a:pt x="-392" y="20850"/>
                    <a:pt x="-97" y="19436"/>
                    <a:pt x="799" y="18421"/>
                  </a:cubicBezTo>
                  <a:cubicBezTo>
                    <a:pt x="9305" y="9575"/>
                    <a:pt x="20078" y="3248"/>
                    <a:pt x="31946" y="133"/>
                  </a:cubicBezTo>
                  <a:cubicBezTo>
                    <a:pt x="34708" y="705"/>
                    <a:pt x="39280" y="-1581"/>
                    <a:pt x="38899" y="3943"/>
                  </a:cubicBezTo>
                  <a:cubicBezTo>
                    <a:pt x="29136" y="12641"/>
                    <a:pt x="18001" y="19657"/>
                    <a:pt x="5942" y="247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44251" y="5569167"/>
              <a:ext cx="27191" cy="17707"/>
            </a:xfrm>
            <a:custGeom>
              <a:avLst/>
              <a:gdLst>
                <a:gd name="connsiteX0" fmla="*/ 25751 w 27191"/>
                <a:gd name="connsiteY0" fmla="*/ 14423 h 17707"/>
                <a:gd name="connsiteX1" fmla="*/ -157 w 27191"/>
                <a:gd name="connsiteY1" fmla="*/ 11184 h 17707"/>
                <a:gd name="connsiteX2" fmla="*/ 16998 w 27191"/>
                <a:gd name="connsiteY2" fmla="*/ 505 h 17707"/>
                <a:gd name="connsiteX3" fmla="*/ 18893 w 27191"/>
                <a:gd name="connsiteY3" fmla="*/ 1088 h 17707"/>
                <a:gd name="connsiteX4" fmla="*/ 25751 w 27191"/>
                <a:gd name="connsiteY4" fmla="*/ 14423 h 1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191" h="17707">
                  <a:moveTo>
                    <a:pt x="25751" y="14423"/>
                  </a:moveTo>
                  <a:cubicBezTo>
                    <a:pt x="16893" y="14423"/>
                    <a:pt x="6034" y="23948"/>
                    <a:pt x="-157" y="11184"/>
                  </a:cubicBezTo>
                  <a:cubicBezTo>
                    <a:pt x="1634" y="3498"/>
                    <a:pt x="9311" y="-1283"/>
                    <a:pt x="16998" y="505"/>
                  </a:cubicBezTo>
                  <a:cubicBezTo>
                    <a:pt x="17646" y="655"/>
                    <a:pt x="18274" y="850"/>
                    <a:pt x="18893" y="1088"/>
                  </a:cubicBezTo>
                  <a:cubicBezTo>
                    <a:pt x="26132" y="2993"/>
                    <a:pt x="28895" y="6993"/>
                    <a:pt x="25751" y="144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69103" y="5493513"/>
              <a:ext cx="28667" cy="15722"/>
            </a:xfrm>
            <a:custGeom>
              <a:avLst/>
              <a:gdLst>
                <a:gd name="connsiteX0" fmla="*/ 28510 w 28667"/>
                <a:gd name="connsiteY0" fmla="*/ 15019 h 15722"/>
                <a:gd name="connsiteX1" fmla="*/ -65 w 28667"/>
                <a:gd name="connsiteY1" fmla="*/ 13114 h 15722"/>
                <a:gd name="connsiteX2" fmla="*/ 11841 w 28667"/>
                <a:gd name="connsiteY2" fmla="*/ 255 h 15722"/>
                <a:gd name="connsiteX3" fmla="*/ 28386 w 28667"/>
                <a:gd name="connsiteY3" fmla="*/ 12990 h 15722"/>
                <a:gd name="connsiteX4" fmla="*/ 28510 w 28667"/>
                <a:gd name="connsiteY4" fmla="*/ 15019 h 15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7" h="15722">
                  <a:moveTo>
                    <a:pt x="28510" y="15019"/>
                  </a:moveTo>
                  <a:cubicBezTo>
                    <a:pt x="18966" y="16588"/>
                    <a:pt x="9184" y="15935"/>
                    <a:pt x="-65" y="13114"/>
                  </a:cubicBezTo>
                  <a:cubicBezTo>
                    <a:pt x="-922" y="4541"/>
                    <a:pt x="4317" y="731"/>
                    <a:pt x="11841" y="255"/>
                  </a:cubicBezTo>
                  <a:cubicBezTo>
                    <a:pt x="19928" y="-797"/>
                    <a:pt x="27338" y="4904"/>
                    <a:pt x="28386" y="12990"/>
                  </a:cubicBezTo>
                  <a:cubicBezTo>
                    <a:pt x="28472" y="13663"/>
                    <a:pt x="28520" y="14341"/>
                    <a:pt x="28510" y="1501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23843" y="5695854"/>
              <a:ext cx="25526" cy="27146"/>
            </a:xfrm>
            <a:custGeom>
              <a:avLst/>
              <a:gdLst>
                <a:gd name="connsiteX0" fmla="*/ 6892 w 25526"/>
                <a:gd name="connsiteY0" fmla="*/ 130 h 27146"/>
                <a:gd name="connsiteX1" fmla="*/ 25370 w 25526"/>
                <a:gd name="connsiteY1" fmla="*/ 13655 h 27146"/>
                <a:gd name="connsiteX2" fmla="*/ 17274 w 25526"/>
                <a:gd name="connsiteY2" fmla="*/ 27276 h 27146"/>
                <a:gd name="connsiteX3" fmla="*/ -157 w 25526"/>
                <a:gd name="connsiteY3" fmla="*/ 6321 h 27146"/>
                <a:gd name="connsiteX4" fmla="*/ 6892 w 25526"/>
                <a:gd name="connsiteY4" fmla="*/ 130 h 27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26" h="27146">
                  <a:moveTo>
                    <a:pt x="6892" y="130"/>
                  </a:moveTo>
                  <a:lnTo>
                    <a:pt x="25370" y="13655"/>
                  </a:lnTo>
                  <a:cubicBezTo>
                    <a:pt x="23560" y="18609"/>
                    <a:pt x="23560" y="24609"/>
                    <a:pt x="17274" y="27276"/>
                  </a:cubicBezTo>
                  <a:cubicBezTo>
                    <a:pt x="8959" y="22829"/>
                    <a:pt x="2701" y="15311"/>
                    <a:pt x="-157" y="6321"/>
                  </a:cubicBezTo>
                  <a:cubicBezTo>
                    <a:pt x="224" y="1940"/>
                    <a:pt x="2224" y="130"/>
                    <a:pt x="68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19727" y="5702046"/>
              <a:ext cx="21546" cy="24119"/>
            </a:xfrm>
            <a:custGeom>
              <a:avLst/>
              <a:gdLst>
                <a:gd name="connsiteX0" fmla="*/ 3960 w 21546"/>
                <a:gd name="connsiteY0" fmla="*/ 130 h 24119"/>
                <a:gd name="connsiteX1" fmla="*/ 21390 w 21546"/>
                <a:gd name="connsiteY1" fmla="*/ 21085 h 24119"/>
                <a:gd name="connsiteX2" fmla="*/ 5493 w 21546"/>
                <a:gd name="connsiteY2" fmla="*/ 20829 h 24119"/>
                <a:gd name="connsiteX3" fmla="*/ 4055 w 21546"/>
                <a:gd name="connsiteY3" fmla="*/ 18989 h 24119"/>
                <a:gd name="connsiteX4" fmla="*/ 3131 w 21546"/>
                <a:gd name="connsiteY4" fmla="*/ 962 h 24119"/>
                <a:gd name="connsiteX5" fmla="*/ 3960 w 21546"/>
                <a:gd name="connsiteY5" fmla="*/ 130 h 24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546" h="24119">
                  <a:moveTo>
                    <a:pt x="3960" y="130"/>
                  </a:moveTo>
                  <a:cubicBezTo>
                    <a:pt x="11808" y="5129"/>
                    <a:pt x="17904" y="12454"/>
                    <a:pt x="21390" y="21085"/>
                  </a:cubicBezTo>
                  <a:cubicBezTo>
                    <a:pt x="16933" y="25403"/>
                    <a:pt x="9817" y="25288"/>
                    <a:pt x="5493" y="20829"/>
                  </a:cubicBezTo>
                  <a:cubicBezTo>
                    <a:pt x="4950" y="20268"/>
                    <a:pt x="4474" y="19651"/>
                    <a:pt x="4055" y="18989"/>
                  </a:cubicBezTo>
                  <a:cubicBezTo>
                    <a:pt x="-1174" y="14265"/>
                    <a:pt x="-1594" y="6195"/>
                    <a:pt x="3131" y="962"/>
                  </a:cubicBezTo>
                  <a:cubicBezTo>
                    <a:pt x="3397" y="673"/>
                    <a:pt x="3674" y="395"/>
                    <a:pt x="3960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29601" y="5653563"/>
              <a:ext cx="31129" cy="14847"/>
            </a:xfrm>
            <a:custGeom>
              <a:avLst/>
              <a:gdLst>
                <a:gd name="connsiteX0" fmla="*/ 30972 w 31129"/>
                <a:gd name="connsiteY0" fmla="*/ 8131 h 14847"/>
                <a:gd name="connsiteX1" fmla="*/ 27829 w 31129"/>
                <a:gd name="connsiteY1" fmla="*/ 14513 h 14847"/>
                <a:gd name="connsiteX2" fmla="*/ 3921 w 31129"/>
                <a:gd name="connsiteY2" fmla="*/ 12227 h 14847"/>
                <a:gd name="connsiteX3" fmla="*/ 1445 w 31129"/>
                <a:gd name="connsiteY3" fmla="*/ 130 h 14847"/>
                <a:gd name="connsiteX4" fmla="*/ 30972 w 31129"/>
                <a:gd name="connsiteY4" fmla="*/ 8131 h 14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129" h="14847">
                  <a:moveTo>
                    <a:pt x="30972" y="8131"/>
                  </a:moveTo>
                  <a:lnTo>
                    <a:pt x="27829" y="14513"/>
                  </a:lnTo>
                  <a:cubicBezTo>
                    <a:pt x="19790" y="15581"/>
                    <a:pt x="11608" y="14799"/>
                    <a:pt x="3921" y="12227"/>
                  </a:cubicBezTo>
                  <a:cubicBezTo>
                    <a:pt x="1731" y="8607"/>
                    <a:pt x="-2461" y="5464"/>
                    <a:pt x="1445" y="130"/>
                  </a:cubicBezTo>
                  <a:cubicBezTo>
                    <a:pt x="11256" y="2797"/>
                    <a:pt x="22305" y="2226"/>
                    <a:pt x="30972" y="81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04266" y="5652325"/>
              <a:ext cx="29413" cy="13335"/>
            </a:xfrm>
            <a:custGeom>
              <a:avLst/>
              <a:gdLst>
                <a:gd name="connsiteX0" fmla="*/ 26780 w 29413"/>
                <a:gd name="connsiteY0" fmla="*/ 1368 h 13335"/>
                <a:gd name="connsiteX1" fmla="*/ 29256 w 29413"/>
                <a:gd name="connsiteY1" fmla="*/ 13465 h 13335"/>
                <a:gd name="connsiteX2" fmla="*/ 681 w 29413"/>
                <a:gd name="connsiteY2" fmla="*/ 8607 h 13335"/>
                <a:gd name="connsiteX3" fmla="*/ 2015 w 29413"/>
                <a:gd name="connsiteY3" fmla="*/ 130 h 13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13" h="13335">
                  <a:moveTo>
                    <a:pt x="26780" y="1368"/>
                  </a:moveTo>
                  <a:cubicBezTo>
                    <a:pt x="27542" y="5464"/>
                    <a:pt x="28399" y="9465"/>
                    <a:pt x="29256" y="13465"/>
                  </a:cubicBezTo>
                  <a:cubicBezTo>
                    <a:pt x="19731" y="11655"/>
                    <a:pt x="9730" y="13465"/>
                    <a:pt x="681" y="8607"/>
                  </a:cubicBezTo>
                  <a:cubicBezTo>
                    <a:pt x="-814" y="5799"/>
                    <a:pt x="-271" y="2345"/>
                    <a:pt x="2015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31380" y="5658693"/>
              <a:ext cx="14954" cy="31826"/>
            </a:xfrm>
            <a:custGeom>
              <a:avLst/>
              <a:gdLst>
                <a:gd name="connsiteX0" fmla="*/ 605 w 14954"/>
                <a:gd name="connsiteY0" fmla="*/ 1667 h 31826"/>
                <a:gd name="connsiteX1" fmla="*/ 14797 w 14954"/>
                <a:gd name="connsiteY1" fmla="*/ 4620 h 31826"/>
                <a:gd name="connsiteX2" fmla="*/ 6225 w 14954"/>
                <a:gd name="connsiteY2" fmla="*/ 31957 h 31826"/>
                <a:gd name="connsiteX3" fmla="*/ -157 w 14954"/>
                <a:gd name="connsiteY3" fmla="*/ 19479 h 31826"/>
                <a:gd name="connsiteX4" fmla="*/ 605 w 14954"/>
                <a:gd name="connsiteY4" fmla="*/ 1667 h 31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54" h="31826">
                  <a:moveTo>
                    <a:pt x="605" y="1667"/>
                  </a:moveTo>
                  <a:cubicBezTo>
                    <a:pt x="6225" y="-333"/>
                    <a:pt x="11559" y="-1285"/>
                    <a:pt x="14797" y="4620"/>
                  </a:cubicBezTo>
                  <a:cubicBezTo>
                    <a:pt x="7749" y="12812"/>
                    <a:pt x="10892" y="23670"/>
                    <a:pt x="6225" y="31957"/>
                  </a:cubicBezTo>
                  <a:lnTo>
                    <a:pt x="-157" y="19479"/>
                  </a:lnTo>
                  <a:cubicBezTo>
                    <a:pt x="129" y="13574"/>
                    <a:pt x="320" y="7573"/>
                    <a:pt x="605" y="16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58908" y="5645237"/>
              <a:ext cx="30649" cy="14422"/>
            </a:xfrm>
            <a:custGeom>
              <a:avLst/>
              <a:gdLst>
                <a:gd name="connsiteX0" fmla="*/ -157 w 30649"/>
                <a:gd name="connsiteY0" fmla="*/ 14553 h 14422"/>
                <a:gd name="connsiteX1" fmla="*/ 8225 w 30649"/>
                <a:gd name="connsiteY1" fmla="*/ 551 h 14422"/>
                <a:gd name="connsiteX2" fmla="*/ 30038 w 30649"/>
                <a:gd name="connsiteY2" fmla="*/ 3980 h 14422"/>
                <a:gd name="connsiteX3" fmla="*/ 26780 w 30649"/>
                <a:gd name="connsiteY3" fmla="*/ 11814 h 14422"/>
                <a:gd name="connsiteX4" fmla="*/ 24513 w 30649"/>
                <a:gd name="connsiteY4" fmla="*/ 12267 h 14422"/>
                <a:gd name="connsiteX5" fmla="*/ -157 w 30649"/>
                <a:gd name="connsiteY5" fmla="*/ 14553 h 1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649" h="14422">
                  <a:moveTo>
                    <a:pt x="-157" y="14553"/>
                  </a:moveTo>
                  <a:cubicBezTo>
                    <a:pt x="1405" y="9251"/>
                    <a:pt x="4291" y="4434"/>
                    <a:pt x="8225" y="551"/>
                  </a:cubicBezTo>
                  <a:cubicBezTo>
                    <a:pt x="16226" y="-1259"/>
                    <a:pt x="22608" y="3313"/>
                    <a:pt x="30038" y="3980"/>
                  </a:cubicBezTo>
                  <a:cubicBezTo>
                    <a:pt x="31304" y="7044"/>
                    <a:pt x="29837" y="10551"/>
                    <a:pt x="26780" y="11814"/>
                  </a:cubicBezTo>
                  <a:cubicBezTo>
                    <a:pt x="26056" y="12109"/>
                    <a:pt x="25294" y="12264"/>
                    <a:pt x="24513" y="12267"/>
                  </a:cubicBezTo>
                  <a:cubicBezTo>
                    <a:pt x="16321" y="15696"/>
                    <a:pt x="7939" y="4837"/>
                    <a:pt x="-157" y="145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66718" y="5689568"/>
              <a:ext cx="20669" cy="32385"/>
            </a:xfrm>
            <a:custGeom>
              <a:avLst/>
              <a:gdLst>
                <a:gd name="connsiteX0" fmla="*/ 20512 w 20669"/>
                <a:gd name="connsiteY0" fmla="*/ 25467 h 32385"/>
                <a:gd name="connsiteX1" fmla="*/ 15940 w 20669"/>
                <a:gd name="connsiteY1" fmla="*/ 32515 h 32385"/>
                <a:gd name="connsiteX2" fmla="*/ -157 w 20669"/>
                <a:gd name="connsiteY2" fmla="*/ 3178 h 32385"/>
                <a:gd name="connsiteX3" fmla="*/ 7749 w 20669"/>
                <a:gd name="connsiteY3" fmla="*/ 130 h 32385"/>
                <a:gd name="connsiteX4" fmla="*/ 20512 w 20669"/>
                <a:gd name="connsiteY4" fmla="*/ 25467 h 32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9" h="32385">
                  <a:moveTo>
                    <a:pt x="20512" y="25467"/>
                  </a:moveTo>
                  <a:lnTo>
                    <a:pt x="15940" y="32515"/>
                  </a:lnTo>
                  <a:lnTo>
                    <a:pt x="-157" y="3178"/>
                  </a:lnTo>
                  <a:lnTo>
                    <a:pt x="7749" y="130"/>
                  </a:lnTo>
                  <a:cubicBezTo>
                    <a:pt x="15083" y="6417"/>
                    <a:pt x="16321" y="16608"/>
                    <a:pt x="20512" y="254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83577" y="5649231"/>
              <a:ext cx="23713" cy="12335"/>
            </a:xfrm>
            <a:custGeom>
              <a:avLst/>
              <a:gdLst>
                <a:gd name="connsiteX0" fmla="*/ -157 w 23713"/>
                <a:gd name="connsiteY0" fmla="*/ 8653 h 12335"/>
                <a:gd name="connsiteX1" fmla="*/ 5368 w 23713"/>
                <a:gd name="connsiteY1" fmla="*/ 367 h 12335"/>
                <a:gd name="connsiteX2" fmla="*/ 23180 w 23713"/>
                <a:gd name="connsiteY2" fmla="*/ 3605 h 12335"/>
                <a:gd name="connsiteX3" fmla="*/ 21846 w 23713"/>
                <a:gd name="connsiteY3" fmla="*/ 12082 h 12335"/>
                <a:gd name="connsiteX4" fmla="*/ -157 w 23713"/>
                <a:gd name="connsiteY4" fmla="*/ 8653 h 12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13" h="12335">
                  <a:moveTo>
                    <a:pt x="-157" y="8653"/>
                  </a:moveTo>
                  <a:lnTo>
                    <a:pt x="5368" y="367"/>
                  </a:lnTo>
                  <a:cubicBezTo>
                    <a:pt x="11940" y="-872"/>
                    <a:pt x="17083" y="3129"/>
                    <a:pt x="23180" y="3605"/>
                  </a:cubicBezTo>
                  <a:cubicBezTo>
                    <a:pt x="23979" y="6491"/>
                    <a:pt x="23494" y="9581"/>
                    <a:pt x="21846" y="12082"/>
                  </a:cubicBezTo>
                  <a:cubicBezTo>
                    <a:pt x="14331" y="13156"/>
                    <a:pt x="6673" y="11962"/>
                    <a:pt x="-157" y="86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64039" y="5631267"/>
              <a:ext cx="23241" cy="12099"/>
            </a:xfrm>
            <a:custGeom>
              <a:avLst/>
              <a:gdLst>
                <a:gd name="connsiteX0" fmla="*/ -157 w 23241"/>
                <a:gd name="connsiteY0" fmla="*/ 6996 h 12099"/>
                <a:gd name="connsiteX1" fmla="*/ 2891 w 23241"/>
                <a:gd name="connsiteY1" fmla="*/ 519 h 12099"/>
                <a:gd name="connsiteX2" fmla="*/ 23084 w 23241"/>
                <a:gd name="connsiteY2" fmla="*/ 1757 h 12099"/>
                <a:gd name="connsiteX3" fmla="*/ 19560 w 23241"/>
                <a:gd name="connsiteY3" fmla="*/ 12139 h 12099"/>
                <a:gd name="connsiteX4" fmla="*/ -157 w 23241"/>
                <a:gd name="connsiteY4" fmla="*/ 6996 h 12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241" h="12099">
                  <a:moveTo>
                    <a:pt x="-157" y="6996"/>
                  </a:moveTo>
                  <a:cubicBezTo>
                    <a:pt x="1929" y="5525"/>
                    <a:pt x="3091" y="3064"/>
                    <a:pt x="2891" y="519"/>
                  </a:cubicBezTo>
                  <a:cubicBezTo>
                    <a:pt x="9644" y="-273"/>
                    <a:pt x="16483" y="146"/>
                    <a:pt x="23084" y="1757"/>
                  </a:cubicBezTo>
                  <a:lnTo>
                    <a:pt x="19560" y="12139"/>
                  </a:lnTo>
                  <a:cubicBezTo>
                    <a:pt x="12597" y="12669"/>
                    <a:pt x="5663" y="10859"/>
                    <a:pt x="-157" y="699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45668" y="5634990"/>
              <a:ext cx="13049" cy="17939"/>
            </a:xfrm>
            <a:custGeom>
              <a:avLst/>
              <a:gdLst>
                <a:gd name="connsiteX0" fmla="*/ 12893 w 13049"/>
                <a:gd name="connsiteY0" fmla="*/ 797 h 17939"/>
                <a:gd name="connsiteX1" fmla="*/ 12130 w 13049"/>
                <a:gd name="connsiteY1" fmla="*/ 4511 h 17939"/>
                <a:gd name="connsiteX2" fmla="*/ 4225 w 13049"/>
                <a:gd name="connsiteY2" fmla="*/ 12893 h 17939"/>
                <a:gd name="connsiteX3" fmla="*/ -157 w 13049"/>
                <a:gd name="connsiteY3" fmla="*/ 17942 h 17939"/>
                <a:gd name="connsiteX4" fmla="*/ 2129 w 13049"/>
                <a:gd name="connsiteY4" fmla="*/ 1940 h 17939"/>
                <a:gd name="connsiteX5" fmla="*/ 8892 w 13049"/>
                <a:gd name="connsiteY5" fmla="*/ 130 h 1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49" h="17939">
                  <a:moveTo>
                    <a:pt x="12893" y="797"/>
                  </a:moveTo>
                  <a:cubicBezTo>
                    <a:pt x="12893" y="2035"/>
                    <a:pt x="12416" y="3273"/>
                    <a:pt x="12130" y="4511"/>
                  </a:cubicBezTo>
                  <a:cubicBezTo>
                    <a:pt x="7463" y="5464"/>
                    <a:pt x="3558" y="7083"/>
                    <a:pt x="4225" y="12893"/>
                  </a:cubicBezTo>
                  <a:cubicBezTo>
                    <a:pt x="4225" y="15941"/>
                    <a:pt x="4225" y="18704"/>
                    <a:pt x="-157" y="17942"/>
                  </a:cubicBezTo>
                  <a:cubicBezTo>
                    <a:pt x="1177" y="12608"/>
                    <a:pt x="-1204" y="7083"/>
                    <a:pt x="2129" y="1940"/>
                  </a:cubicBezTo>
                  <a:cubicBezTo>
                    <a:pt x="4549" y="2539"/>
                    <a:pt x="7101" y="1856"/>
                    <a:pt x="88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35203" y="4910536"/>
              <a:ext cx="107568" cy="87026"/>
            </a:xfrm>
            <a:custGeom>
              <a:avLst/>
              <a:gdLst>
                <a:gd name="connsiteX0" fmla="*/ 92632 w 107568"/>
                <a:gd name="connsiteY0" fmla="*/ 18114 h 87026"/>
                <a:gd name="connsiteX1" fmla="*/ 33958 w 107568"/>
                <a:gd name="connsiteY1" fmla="*/ 66787 h 87026"/>
                <a:gd name="connsiteX2" fmla="*/ 26243 w 107568"/>
                <a:gd name="connsiteY2" fmla="*/ 78407 h 87026"/>
                <a:gd name="connsiteX3" fmla="*/ 11098 w 107568"/>
                <a:gd name="connsiteY3" fmla="*/ 86656 h 87026"/>
                <a:gd name="connsiteX4" fmla="*/ 10622 w 107568"/>
                <a:gd name="connsiteY4" fmla="*/ 86504 h 87026"/>
                <a:gd name="connsiteX5" fmla="*/ -46 w 107568"/>
                <a:gd name="connsiteY5" fmla="*/ 75645 h 87026"/>
                <a:gd name="connsiteX6" fmla="*/ 10146 w 107568"/>
                <a:gd name="connsiteY6" fmla="*/ 62882 h 87026"/>
                <a:gd name="connsiteX7" fmla="*/ 84441 w 107568"/>
                <a:gd name="connsiteY7" fmla="*/ 8018 h 87026"/>
                <a:gd name="connsiteX8" fmla="*/ 91585 w 107568"/>
                <a:gd name="connsiteY8" fmla="*/ 2303 h 87026"/>
                <a:gd name="connsiteX9" fmla="*/ 106253 w 107568"/>
                <a:gd name="connsiteY9" fmla="*/ 779 h 87026"/>
                <a:gd name="connsiteX10" fmla="*/ 107396 w 107568"/>
                <a:gd name="connsiteY10" fmla="*/ 3827 h 87026"/>
                <a:gd name="connsiteX11" fmla="*/ 103110 w 107568"/>
                <a:gd name="connsiteY11" fmla="*/ 8780 h 87026"/>
                <a:gd name="connsiteX12" fmla="*/ 92632 w 107568"/>
                <a:gd name="connsiteY12" fmla="*/ 18114 h 87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7568" h="87026">
                  <a:moveTo>
                    <a:pt x="92632" y="18114"/>
                  </a:moveTo>
                  <a:cubicBezTo>
                    <a:pt x="73582" y="35259"/>
                    <a:pt x="48722" y="45070"/>
                    <a:pt x="33958" y="66787"/>
                  </a:cubicBezTo>
                  <a:cubicBezTo>
                    <a:pt x="30767" y="70210"/>
                    <a:pt x="28158" y="74136"/>
                    <a:pt x="26243" y="78407"/>
                  </a:cubicBezTo>
                  <a:cubicBezTo>
                    <a:pt x="24338" y="84866"/>
                    <a:pt x="17556" y="88559"/>
                    <a:pt x="11098" y="86656"/>
                  </a:cubicBezTo>
                  <a:cubicBezTo>
                    <a:pt x="10936" y="86608"/>
                    <a:pt x="10784" y="86558"/>
                    <a:pt x="10622" y="86504"/>
                  </a:cubicBezTo>
                  <a:cubicBezTo>
                    <a:pt x="4917" y="85926"/>
                    <a:pt x="430" y="81362"/>
                    <a:pt x="-46" y="75645"/>
                  </a:cubicBezTo>
                  <a:cubicBezTo>
                    <a:pt x="-998" y="68025"/>
                    <a:pt x="4336" y="65072"/>
                    <a:pt x="10146" y="62882"/>
                  </a:cubicBezTo>
                  <a:cubicBezTo>
                    <a:pt x="38854" y="50640"/>
                    <a:pt x="64295" y="31851"/>
                    <a:pt x="84441" y="8018"/>
                  </a:cubicBezTo>
                  <a:cubicBezTo>
                    <a:pt x="87032" y="6386"/>
                    <a:pt x="89422" y="4469"/>
                    <a:pt x="91585" y="2303"/>
                  </a:cubicBezTo>
                  <a:cubicBezTo>
                    <a:pt x="96138" y="83"/>
                    <a:pt x="101338" y="-456"/>
                    <a:pt x="106253" y="779"/>
                  </a:cubicBezTo>
                  <a:cubicBezTo>
                    <a:pt x="107082" y="1565"/>
                    <a:pt x="107501" y="2689"/>
                    <a:pt x="107396" y="3827"/>
                  </a:cubicBezTo>
                  <a:cubicBezTo>
                    <a:pt x="106720" y="6002"/>
                    <a:pt x="105167" y="7797"/>
                    <a:pt x="103110" y="8780"/>
                  </a:cubicBezTo>
                  <a:cubicBezTo>
                    <a:pt x="98347" y="10494"/>
                    <a:pt x="93871" y="12494"/>
                    <a:pt x="92632" y="181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65425" y="4913566"/>
              <a:ext cx="106453" cy="27707"/>
            </a:xfrm>
            <a:custGeom>
              <a:avLst/>
              <a:gdLst>
                <a:gd name="connsiteX0" fmla="*/ 10130 w 106453"/>
                <a:gd name="connsiteY0" fmla="*/ 130 h 27707"/>
                <a:gd name="connsiteX1" fmla="*/ 57755 w 106453"/>
                <a:gd name="connsiteY1" fmla="*/ 5273 h 27707"/>
                <a:gd name="connsiteX2" fmla="*/ 86330 w 106453"/>
                <a:gd name="connsiteY2" fmla="*/ 2416 h 27707"/>
                <a:gd name="connsiteX3" fmla="*/ 104523 w 106453"/>
                <a:gd name="connsiteY3" fmla="*/ 10131 h 27707"/>
                <a:gd name="connsiteX4" fmla="*/ 100903 w 106453"/>
                <a:gd name="connsiteY4" fmla="*/ 25085 h 27707"/>
                <a:gd name="connsiteX5" fmla="*/ 84235 w 106453"/>
                <a:gd name="connsiteY5" fmla="*/ 22799 h 27707"/>
                <a:gd name="connsiteX6" fmla="*/ 37943 w 106453"/>
                <a:gd name="connsiteY6" fmla="*/ 12417 h 27707"/>
                <a:gd name="connsiteX7" fmla="*/ -157 w 106453"/>
                <a:gd name="connsiteY7" fmla="*/ 7464 h 27707"/>
                <a:gd name="connsiteX8" fmla="*/ 10130 w 106453"/>
                <a:gd name="connsiteY8" fmla="*/ 130 h 2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6453" h="27707">
                  <a:moveTo>
                    <a:pt x="10130" y="130"/>
                  </a:moveTo>
                  <a:cubicBezTo>
                    <a:pt x="26132" y="701"/>
                    <a:pt x="42039" y="4035"/>
                    <a:pt x="57755" y="5273"/>
                  </a:cubicBezTo>
                  <a:cubicBezTo>
                    <a:pt x="67375" y="5831"/>
                    <a:pt x="77015" y="4866"/>
                    <a:pt x="86330" y="2416"/>
                  </a:cubicBezTo>
                  <a:cubicBezTo>
                    <a:pt x="93455" y="377"/>
                    <a:pt x="101037" y="3591"/>
                    <a:pt x="104523" y="10131"/>
                  </a:cubicBezTo>
                  <a:cubicBezTo>
                    <a:pt x="108428" y="16037"/>
                    <a:pt x="105285" y="21085"/>
                    <a:pt x="100903" y="25085"/>
                  </a:cubicBezTo>
                  <a:cubicBezTo>
                    <a:pt x="95093" y="30419"/>
                    <a:pt x="88807" y="27086"/>
                    <a:pt x="84235" y="22799"/>
                  </a:cubicBezTo>
                  <a:cubicBezTo>
                    <a:pt x="70042" y="9655"/>
                    <a:pt x="53374" y="15465"/>
                    <a:pt x="37943" y="12417"/>
                  </a:cubicBezTo>
                  <a:cubicBezTo>
                    <a:pt x="25370" y="9845"/>
                    <a:pt x="12607" y="9083"/>
                    <a:pt x="-157" y="7464"/>
                  </a:cubicBezTo>
                  <a:cubicBezTo>
                    <a:pt x="34" y="606"/>
                    <a:pt x="5844" y="1368"/>
                    <a:pt x="10130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10146" y="4889152"/>
              <a:ext cx="92318" cy="26699"/>
            </a:xfrm>
            <a:custGeom>
              <a:avLst/>
              <a:gdLst>
                <a:gd name="connsiteX0" fmla="*/ 817 w 92318"/>
                <a:gd name="connsiteY0" fmla="*/ 1017 h 26699"/>
                <a:gd name="connsiteX1" fmla="*/ 11485 w 92318"/>
                <a:gd name="connsiteY1" fmla="*/ 2350 h 26699"/>
                <a:gd name="connsiteX2" fmla="*/ 57015 w 92318"/>
                <a:gd name="connsiteY2" fmla="*/ 15304 h 26699"/>
                <a:gd name="connsiteX3" fmla="*/ 78541 w 92318"/>
                <a:gd name="connsiteY3" fmla="*/ 17971 h 26699"/>
                <a:gd name="connsiteX4" fmla="*/ 92162 w 92318"/>
                <a:gd name="connsiteY4" fmla="*/ 26830 h 26699"/>
                <a:gd name="connsiteX5" fmla="*/ 35012 w 92318"/>
                <a:gd name="connsiteY5" fmla="*/ 20734 h 26699"/>
                <a:gd name="connsiteX6" fmla="*/ 3294 w 92318"/>
                <a:gd name="connsiteY6" fmla="*/ 26068 h 26699"/>
                <a:gd name="connsiteX7" fmla="*/ 817 w 92318"/>
                <a:gd name="connsiteY7" fmla="*/ 1017 h 26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2318" h="26699">
                  <a:moveTo>
                    <a:pt x="817" y="1017"/>
                  </a:moveTo>
                  <a:cubicBezTo>
                    <a:pt x="4351" y="-536"/>
                    <a:pt x="8447" y="-24"/>
                    <a:pt x="11485" y="2350"/>
                  </a:cubicBezTo>
                  <a:cubicBezTo>
                    <a:pt x="25201" y="14828"/>
                    <a:pt x="40060" y="15400"/>
                    <a:pt x="57015" y="15304"/>
                  </a:cubicBezTo>
                  <a:cubicBezTo>
                    <a:pt x="64244" y="15717"/>
                    <a:pt x="71436" y="16608"/>
                    <a:pt x="78541" y="17971"/>
                  </a:cubicBezTo>
                  <a:cubicBezTo>
                    <a:pt x="83685" y="19972"/>
                    <a:pt x="90066" y="19876"/>
                    <a:pt x="92162" y="26830"/>
                  </a:cubicBezTo>
                  <a:cubicBezTo>
                    <a:pt x="73112" y="25972"/>
                    <a:pt x="54062" y="22924"/>
                    <a:pt x="35012" y="20734"/>
                  </a:cubicBezTo>
                  <a:cubicBezTo>
                    <a:pt x="22820" y="19305"/>
                    <a:pt x="14438" y="26925"/>
                    <a:pt x="3294" y="26068"/>
                  </a:cubicBezTo>
                  <a:cubicBezTo>
                    <a:pt x="-202" y="18200"/>
                    <a:pt x="-1069" y="9416"/>
                    <a:pt x="817" y="10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63486" y="4815867"/>
              <a:ext cx="43931" cy="64265"/>
            </a:xfrm>
            <a:custGeom>
              <a:avLst/>
              <a:gdLst>
                <a:gd name="connsiteX0" fmla="*/ 341 w 43931"/>
                <a:gd name="connsiteY0" fmla="*/ 959 h 64265"/>
                <a:gd name="connsiteX1" fmla="*/ 12923 w 43931"/>
                <a:gd name="connsiteY1" fmla="*/ 5775 h 64265"/>
                <a:gd name="connsiteX2" fmla="*/ 13485 w 43931"/>
                <a:gd name="connsiteY2" fmla="*/ 7436 h 64265"/>
                <a:gd name="connsiteX3" fmla="*/ 43775 w 43931"/>
                <a:gd name="connsiteY3" fmla="*/ 57919 h 64265"/>
                <a:gd name="connsiteX4" fmla="*/ 41584 w 43931"/>
                <a:gd name="connsiteY4" fmla="*/ 64396 h 64265"/>
                <a:gd name="connsiteX5" fmla="*/ 18629 w 43931"/>
                <a:gd name="connsiteY5" fmla="*/ 37821 h 64265"/>
                <a:gd name="connsiteX6" fmla="*/ 1484 w 43931"/>
                <a:gd name="connsiteY6" fmla="*/ 23629 h 64265"/>
                <a:gd name="connsiteX7" fmla="*/ 341 w 43931"/>
                <a:gd name="connsiteY7" fmla="*/ 959 h 64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931" h="64265">
                  <a:moveTo>
                    <a:pt x="341" y="959"/>
                  </a:moveTo>
                  <a:cubicBezTo>
                    <a:pt x="5141" y="-1185"/>
                    <a:pt x="10780" y="972"/>
                    <a:pt x="12923" y="5775"/>
                  </a:cubicBezTo>
                  <a:cubicBezTo>
                    <a:pt x="13161" y="6310"/>
                    <a:pt x="13352" y="6866"/>
                    <a:pt x="13485" y="7436"/>
                  </a:cubicBezTo>
                  <a:cubicBezTo>
                    <a:pt x="20391" y="25986"/>
                    <a:pt x="30659" y="43100"/>
                    <a:pt x="43775" y="57919"/>
                  </a:cubicBezTo>
                  <a:cubicBezTo>
                    <a:pt x="43775" y="60300"/>
                    <a:pt x="43775" y="62872"/>
                    <a:pt x="41584" y="64396"/>
                  </a:cubicBezTo>
                  <a:cubicBezTo>
                    <a:pt x="32059" y="57538"/>
                    <a:pt x="27297" y="46108"/>
                    <a:pt x="18629" y="37821"/>
                  </a:cubicBezTo>
                  <a:cubicBezTo>
                    <a:pt x="13200" y="32582"/>
                    <a:pt x="5865" y="29915"/>
                    <a:pt x="1484" y="23629"/>
                  </a:cubicBezTo>
                  <a:cubicBezTo>
                    <a:pt x="4056" y="16104"/>
                    <a:pt x="-1850" y="8389"/>
                    <a:pt x="341" y="9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6903" y="4917893"/>
              <a:ext cx="20578" cy="50066"/>
            </a:xfrm>
            <a:custGeom>
              <a:avLst/>
              <a:gdLst>
                <a:gd name="connsiteX0" fmla="*/ 932 w 20578"/>
                <a:gd name="connsiteY0" fmla="*/ 10757 h 50066"/>
                <a:gd name="connsiteX1" fmla="*/ 10457 w 20578"/>
                <a:gd name="connsiteY1" fmla="*/ 184 h 50066"/>
                <a:gd name="connsiteX2" fmla="*/ 19982 w 20578"/>
                <a:gd name="connsiteY2" fmla="*/ 17710 h 50066"/>
                <a:gd name="connsiteX3" fmla="*/ 16743 w 20578"/>
                <a:gd name="connsiteY3" fmla="*/ 49238 h 50066"/>
                <a:gd name="connsiteX4" fmla="*/ 7218 w 20578"/>
                <a:gd name="connsiteY4" fmla="*/ 47714 h 50066"/>
                <a:gd name="connsiteX5" fmla="*/ 932 w 20578"/>
                <a:gd name="connsiteY5" fmla="*/ 10757 h 50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578" h="50066">
                  <a:moveTo>
                    <a:pt x="932" y="10757"/>
                  </a:moveTo>
                  <a:cubicBezTo>
                    <a:pt x="-2593" y="1232"/>
                    <a:pt x="2932" y="-197"/>
                    <a:pt x="10457" y="184"/>
                  </a:cubicBezTo>
                  <a:cubicBezTo>
                    <a:pt x="15124" y="5328"/>
                    <a:pt x="22268" y="9709"/>
                    <a:pt x="19982" y="17710"/>
                  </a:cubicBezTo>
                  <a:cubicBezTo>
                    <a:pt x="16267" y="27712"/>
                    <a:pt x="20744" y="39237"/>
                    <a:pt x="16743" y="49238"/>
                  </a:cubicBezTo>
                  <a:cubicBezTo>
                    <a:pt x="13590" y="50951"/>
                    <a:pt x="9676" y="50325"/>
                    <a:pt x="7218" y="47714"/>
                  </a:cubicBezTo>
                  <a:cubicBezTo>
                    <a:pt x="3122" y="35141"/>
                    <a:pt x="5789" y="22854"/>
                    <a:pt x="932" y="107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0453" y="4782593"/>
              <a:ext cx="27547" cy="32640"/>
            </a:xfrm>
            <a:custGeom>
              <a:avLst/>
              <a:gdLst>
                <a:gd name="connsiteX0" fmla="*/ 11573 w 27547"/>
                <a:gd name="connsiteY0" fmla="*/ 30329 h 32640"/>
                <a:gd name="connsiteX1" fmla="*/ 3095 w 27547"/>
                <a:gd name="connsiteY1" fmla="*/ 19566 h 32640"/>
                <a:gd name="connsiteX2" fmla="*/ 5000 w 27547"/>
                <a:gd name="connsiteY2" fmla="*/ 2706 h 32640"/>
                <a:gd name="connsiteX3" fmla="*/ 21574 w 27547"/>
                <a:gd name="connsiteY3" fmla="*/ 4516 h 32640"/>
                <a:gd name="connsiteX4" fmla="*/ 24241 w 27547"/>
                <a:gd name="connsiteY4" fmla="*/ 19851 h 32640"/>
                <a:gd name="connsiteX5" fmla="*/ 17573 w 27547"/>
                <a:gd name="connsiteY5" fmla="*/ 32043 h 32640"/>
                <a:gd name="connsiteX6" fmla="*/ 11573 w 27547"/>
                <a:gd name="connsiteY6" fmla="*/ 30329 h 32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547" h="32640">
                  <a:moveTo>
                    <a:pt x="11573" y="30329"/>
                  </a:moveTo>
                  <a:cubicBezTo>
                    <a:pt x="10334" y="25566"/>
                    <a:pt x="6143" y="22995"/>
                    <a:pt x="3095" y="19566"/>
                  </a:cubicBezTo>
                  <a:cubicBezTo>
                    <a:pt x="-2620" y="12993"/>
                    <a:pt x="-48" y="7469"/>
                    <a:pt x="5000" y="2706"/>
                  </a:cubicBezTo>
                  <a:cubicBezTo>
                    <a:pt x="10049" y="-2056"/>
                    <a:pt x="16430" y="516"/>
                    <a:pt x="21574" y="4516"/>
                  </a:cubicBezTo>
                  <a:cubicBezTo>
                    <a:pt x="26717" y="8517"/>
                    <a:pt x="30242" y="14041"/>
                    <a:pt x="24241" y="19851"/>
                  </a:cubicBezTo>
                  <a:cubicBezTo>
                    <a:pt x="21260" y="23449"/>
                    <a:pt x="18993" y="27589"/>
                    <a:pt x="17573" y="32043"/>
                  </a:cubicBezTo>
                  <a:cubicBezTo>
                    <a:pt x="15192" y="33091"/>
                    <a:pt x="13001" y="33377"/>
                    <a:pt x="11573" y="303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7325" y="4981616"/>
              <a:ext cx="22479" cy="49077"/>
            </a:xfrm>
            <a:custGeom>
              <a:avLst/>
              <a:gdLst>
                <a:gd name="connsiteX0" fmla="*/ -157 w 22479"/>
                <a:gd name="connsiteY0" fmla="*/ 47618 h 49077"/>
                <a:gd name="connsiteX1" fmla="*/ 8701 w 22479"/>
                <a:gd name="connsiteY1" fmla="*/ 1803 h 49077"/>
                <a:gd name="connsiteX2" fmla="*/ 14702 w 22479"/>
                <a:gd name="connsiteY2" fmla="*/ 3422 h 49077"/>
                <a:gd name="connsiteX3" fmla="*/ 22322 w 22479"/>
                <a:gd name="connsiteY3" fmla="*/ 45332 h 49077"/>
                <a:gd name="connsiteX4" fmla="*/ -157 w 22479"/>
                <a:gd name="connsiteY4" fmla="*/ 47618 h 49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79" h="49077">
                  <a:moveTo>
                    <a:pt x="-157" y="47618"/>
                  </a:moveTo>
                  <a:cubicBezTo>
                    <a:pt x="5244" y="32923"/>
                    <a:pt x="8235" y="17451"/>
                    <a:pt x="8701" y="1803"/>
                  </a:cubicBezTo>
                  <a:cubicBezTo>
                    <a:pt x="11368" y="-1341"/>
                    <a:pt x="13178" y="374"/>
                    <a:pt x="14702" y="3422"/>
                  </a:cubicBezTo>
                  <a:cubicBezTo>
                    <a:pt x="16293" y="17548"/>
                    <a:pt x="18836" y="31550"/>
                    <a:pt x="22322" y="45332"/>
                  </a:cubicBezTo>
                  <a:cubicBezTo>
                    <a:pt x="15579" y="49521"/>
                    <a:pt x="7292" y="50365"/>
                    <a:pt x="-157" y="4761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8182" y="4882229"/>
              <a:ext cx="44577" cy="45910"/>
            </a:xfrm>
            <a:custGeom>
              <a:avLst/>
              <a:gdLst>
                <a:gd name="connsiteX0" fmla="*/ 17845 w 44577"/>
                <a:gd name="connsiteY0" fmla="*/ 18037 h 45910"/>
                <a:gd name="connsiteX1" fmla="*/ 40610 w 44577"/>
                <a:gd name="connsiteY1" fmla="*/ 130 h 45910"/>
                <a:gd name="connsiteX2" fmla="*/ 44420 w 44577"/>
                <a:gd name="connsiteY2" fmla="*/ 6416 h 45910"/>
                <a:gd name="connsiteX3" fmla="*/ 22703 w 44577"/>
                <a:gd name="connsiteY3" fmla="*/ 28324 h 45910"/>
                <a:gd name="connsiteX4" fmla="*/ 22703 w 44577"/>
                <a:gd name="connsiteY4" fmla="*/ 40802 h 45910"/>
                <a:gd name="connsiteX5" fmla="*/ 25180 w 44577"/>
                <a:gd name="connsiteY5" fmla="*/ 46040 h 45910"/>
                <a:gd name="connsiteX6" fmla="*/ 14321 w 44577"/>
                <a:gd name="connsiteY6" fmla="*/ 30515 h 45910"/>
                <a:gd name="connsiteX7" fmla="*/ 14321 w 44577"/>
                <a:gd name="connsiteY7" fmla="*/ 30515 h 45910"/>
                <a:gd name="connsiteX8" fmla="*/ -157 w 44577"/>
                <a:gd name="connsiteY8" fmla="*/ 22037 h 45910"/>
                <a:gd name="connsiteX9" fmla="*/ 2224 w 44577"/>
                <a:gd name="connsiteY9" fmla="*/ 16513 h 45910"/>
                <a:gd name="connsiteX10" fmla="*/ 4892 w 44577"/>
                <a:gd name="connsiteY10" fmla="*/ 13084 h 45910"/>
                <a:gd name="connsiteX11" fmla="*/ 17845 w 44577"/>
                <a:gd name="connsiteY11" fmla="*/ 18037 h 4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577" h="45910">
                  <a:moveTo>
                    <a:pt x="17845" y="18037"/>
                  </a:moveTo>
                  <a:cubicBezTo>
                    <a:pt x="24237" y="10689"/>
                    <a:pt x="31962" y="4614"/>
                    <a:pt x="40610" y="130"/>
                  </a:cubicBezTo>
                  <a:cubicBezTo>
                    <a:pt x="43944" y="1082"/>
                    <a:pt x="44230" y="3749"/>
                    <a:pt x="44420" y="6416"/>
                  </a:cubicBezTo>
                  <a:cubicBezTo>
                    <a:pt x="36991" y="13465"/>
                    <a:pt x="25370" y="15941"/>
                    <a:pt x="22703" y="28324"/>
                  </a:cubicBezTo>
                  <a:cubicBezTo>
                    <a:pt x="23465" y="32448"/>
                    <a:pt x="23465" y="36677"/>
                    <a:pt x="22703" y="40802"/>
                  </a:cubicBezTo>
                  <a:cubicBezTo>
                    <a:pt x="24227" y="42326"/>
                    <a:pt x="25751" y="43754"/>
                    <a:pt x="25180" y="46040"/>
                  </a:cubicBezTo>
                  <a:cubicBezTo>
                    <a:pt x="15655" y="44516"/>
                    <a:pt x="11368" y="39849"/>
                    <a:pt x="14321" y="30515"/>
                  </a:cubicBezTo>
                  <a:lnTo>
                    <a:pt x="14321" y="30515"/>
                  </a:lnTo>
                  <a:cubicBezTo>
                    <a:pt x="10035" y="26609"/>
                    <a:pt x="34" y="33467"/>
                    <a:pt x="-157" y="22037"/>
                  </a:cubicBezTo>
                  <a:cubicBezTo>
                    <a:pt x="-157" y="19656"/>
                    <a:pt x="-157" y="17370"/>
                    <a:pt x="2224" y="16513"/>
                  </a:cubicBezTo>
                  <a:lnTo>
                    <a:pt x="4892" y="13084"/>
                  </a:lnTo>
                  <a:cubicBezTo>
                    <a:pt x="10130" y="10798"/>
                    <a:pt x="12988" y="17561"/>
                    <a:pt x="17845" y="180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7326" y="4912614"/>
              <a:ext cx="41624" cy="47836"/>
            </a:xfrm>
            <a:custGeom>
              <a:avLst/>
              <a:gdLst>
                <a:gd name="connsiteX0" fmla="*/ 4796 w 41624"/>
                <a:gd name="connsiteY0" fmla="*/ 130 h 47836"/>
                <a:gd name="connsiteX1" fmla="*/ 15655 w 41624"/>
                <a:gd name="connsiteY1" fmla="*/ 15656 h 47836"/>
                <a:gd name="connsiteX2" fmla="*/ 41467 w 41624"/>
                <a:gd name="connsiteY2" fmla="*/ 44802 h 47836"/>
                <a:gd name="connsiteX3" fmla="*/ 35467 w 41624"/>
                <a:gd name="connsiteY3" fmla="*/ 47945 h 47836"/>
                <a:gd name="connsiteX4" fmla="*/ 9368 w 41624"/>
                <a:gd name="connsiteY4" fmla="*/ 22990 h 47836"/>
                <a:gd name="connsiteX5" fmla="*/ -157 w 41624"/>
                <a:gd name="connsiteY5" fmla="*/ 5464 h 47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624" h="47836">
                  <a:moveTo>
                    <a:pt x="4796" y="130"/>
                  </a:moveTo>
                  <a:cubicBezTo>
                    <a:pt x="4968" y="7017"/>
                    <a:pt x="9244" y="13132"/>
                    <a:pt x="15655" y="15656"/>
                  </a:cubicBezTo>
                  <a:lnTo>
                    <a:pt x="41467" y="44802"/>
                  </a:lnTo>
                  <a:cubicBezTo>
                    <a:pt x="40705" y="47945"/>
                    <a:pt x="38134" y="48041"/>
                    <a:pt x="35467" y="47945"/>
                  </a:cubicBezTo>
                  <a:cubicBezTo>
                    <a:pt x="25475" y="41093"/>
                    <a:pt x="16664" y="32665"/>
                    <a:pt x="9368" y="22990"/>
                  </a:cubicBezTo>
                  <a:cubicBezTo>
                    <a:pt x="7654" y="16513"/>
                    <a:pt x="-157" y="12798"/>
                    <a:pt x="-157" y="54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5503" y="5026129"/>
              <a:ext cx="27695" cy="21039"/>
            </a:xfrm>
            <a:custGeom>
              <a:avLst/>
              <a:gdLst>
                <a:gd name="connsiteX0" fmla="*/ 1666 w 27695"/>
                <a:gd name="connsiteY0" fmla="*/ 3105 h 21039"/>
                <a:gd name="connsiteX1" fmla="*/ 24145 w 27695"/>
                <a:gd name="connsiteY1" fmla="*/ 819 h 21039"/>
                <a:gd name="connsiteX2" fmla="*/ 23287 w 27695"/>
                <a:gd name="connsiteY2" fmla="*/ 16630 h 21039"/>
                <a:gd name="connsiteX3" fmla="*/ 9381 w 27695"/>
                <a:gd name="connsiteY3" fmla="*/ 18726 h 21039"/>
                <a:gd name="connsiteX4" fmla="*/ 1666 w 27695"/>
                <a:gd name="connsiteY4" fmla="*/ 3105 h 21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695" h="21039">
                  <a:moveTo>
                    <a:pt x="1666" y="3105"/>
                  </a:moveTo>
                  <a:cubicBezTo>
                    <a:pt x="9190" y="2629"/>
                    <a:pt x="16048" y="-1467"/>
                    <a:pt x="24145" y="819"/>
                  </a:cubicBezTo>
                  <a:cubicBezTo>
                    <a:pt x="28526" y="6724"/>
                    <a:pt x="29098" y="12820"/>
                    <a:pt x="23287" y="16630"/>
                  </a:cubicBezTo>
                  <a:cubicBezTo>
                    <a:pt x="19668" y="19012"/>
                    <a:pt x="15191" y="24250"/>
                    <a:pt x="9381" y="18726"/>
                  </a:cubicBezTo>
                  <a:cubicBezTo>
                    <a:pt x="3571" y="13201"/>
                    <a:pt x="-3573" y="11201"/>
                    <a:pt x="1666" y="31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73045" y="4957286"/>
              <a:ext cx="32795" cy="46386"/>
            </a:xfrm>
            <a:custGeom>
              <a:avLst/>
              <a:gdLst>
                <a:gd name="connsiteX0" fmla="*/ -157 w 32795"/>
                <a:gd name="connsiteY0" fmla="*/ 3273 h 46386"/>
                <a:gd name="connsiteX1" fmla="*/ 5844 w 32795"/>
                <a:gd name="connsiteY1" fmla="*/ 130 h 46386"/>
                <a:gd name="connsiteX2" fmla="*/ 32228 w 32795"/>
                <a:gd name="connsiteY2" fmla="*/ 28705 h 46386"/>
                <a:gd name="connsiteX3" fmla="*/ 23846 w 32795"/>
                <a:gd name="connsiteY3" fmla="*/ 46517 h 46386"/>
                <a:gd name="connsiteX4" fmla="*/ -157 w 32795"/>
                <a:gd name="connsiteY4" fmla="*/ 3273 h 46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95" h="46386">
                  <a:moveTo>
                    <a:pt x="-157" y="3273"/>
                  </a:moveTo>
                  <a:lnTo>
                    <a:pt x="5844" y="130"/>
                  </a:lnTo>
                  <a:cubicBezTo>
                    <a:pt x="15369" y="8893"/>
                    <a:pt x="20322" y="22133"/>
                    <a:pt x="32228" y="28705"/>
                  </a:cubicBezTo>
                  <a:cubicBezTo>
                    <a:pt x="33886" y="35866"/>
                    <a:pt x="30418" y="43229"/>
                    <a:pt x="23846" y="46517"/>
                  </a:cubicBezTo>
                  <a:cubicBezTo>
                    <a:pt x="19074" y="30532"/>
                    <a:pt x="10883" y="15776"/>
                    <a:pt x="-157" y="3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07240" y="4830222"/>
              <a:ext cx="28670" cy="23145"/>
            </a:xfrm>
            <a:custGeom>
              <a:avLst/>
              <a:gdLst>
                <a:gd name="connsiteX0" fmla="*/ -157 w 28670"/>
                <a:gd name="connsiteY0" fmla="*/ 15846 h 23145"/>
                <a:gd name="connsiteX1" fmla="*/ 13845 w 28670"/>
                <a:gd name="connsiteY1" fmla="*/ 130 h 23145"/>
                <a:gd name="connsiteX2" fmla="*/ 26894 w 28670"/>
                <a:gd name="connsiteY2" fmla="*/ 8702 h 23145"/>
                <a:gd name="connsiteX3" fmla="*/ 23894 w 28670"/>
                <a:gd name="connsiteY3" fmla="*/ 22662 h 23145"/>
                <a:gd name="connsiteX4" fmla="*/ 22798 w 28670"/>
                <a:gd name="connsiteY4" fmla="*/ 23276 h 23145"/>
                <a:gd name="connsiteX5" fmla="*/ -157 w 28670"/>
                <a:gd name="connsiteY5" fmla="*/ 15846 h 23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70" h="23145">
                  <a:moveTo>
                    <a:pt x="-157" y="15846"/>
                  </a:moveTo>
                  <a:cubicBezTo>
                    <a:pt x="1653" y="8036"/>
                    <a:pt x="3558" y="511"/>
                    <a:pt x="13845" y="130"/>
                  </a:cubicBezTo>
                  <a:cubicBezTo>
                    <a:pt x="19436" y="373"/>
                    <a:pt x="24446" y="3665"/>
                    <a:pt x="26894" y="8702"/>
                  </a:cubicBezTo>
                  <a:cubicBezTo>
                    <a:pt x="29923" y="13386"/>
                    <a:pt x="28580" y="19636"/>
                    <a:pt x="23894" y="22662"/>
                  </a:cubicBezTo>
                  <a:cubicBezTo>
                    <a:pt x="23541" y="22889"/>
                    <a:pt x="23179" y="23094"/>
                    <a:pt x="22798" y="23276"/>
                  </a:cubicBezTo>
                  <a:cubicBezTo>
                    <a:pt x="16036" y="18037"/>
                    <a:pt x="6511" y="22609"/>
                    <a:pt x="-157" y="158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88666" y="4845938"/>
              <a:ext cx="41719" cy="24383"/>
            </a:xfrm>
            <a:custGeom>
              <a:avLst/>
              <a:gdLst>
                <a:gd name="connsiteX0" fmla="*/ 18417 w 41719"/>
                <a:gd name="connsiteY0" fmla="*/ 130 h 24383"/>
                <a:gd name="connsiteX1" fmla="*/ 33943 w 41719"/>
                <a:gd name="connsiteY1" fmla="*/ 1178 h 24383"/>
                <a:gd name="connsiteX2" fmla="*/ 41563 w 41719"/>
                <a:gd name="connsiteY2" fmla="*/ 7559 h 24383"/>
                <a:gd name="connsiteX3" fmla="*/ 6606 w 41719"/>
                <a:gd name="connsiteY3" fmla="*/ 24514 h 24383"/>
                <a:gd name="connsiteX4" fmla="*/ -157 w 41719"/>
                <a:gd name="connsiteY4" fmla="*/ 21656 h 24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719" h="24383">
                  <a:moveTo>
                    <a:pt x="18417" y="130"/>
                  </a:moveTo>
                  <a:cubicBezTo>
                    <a:pt x="23560" y="808"/>
                    <a:pt x="28752" y="1158"/>
                    <a:pt x="33943" y="1178"/>
                  </a:cubicBezTo>
                  <a:cubicBezTo>
                    <a:pt x="39181" y="1178"/>
                    <a:pt x="40039" y="4226"/>
                    <a:pt x="41563" y="7559"/>
                  </a:cubicBezTo>
                  <a:cubicBezTo>
                    <a:pt x="28094" y="8225"/>
                    <a:pt x="15474" y="14347"/>
                    <a:pt x="6606" y="24514"/>
                  </a:cubicBezTo>
                  <a:cubicBezTo>
                    <a:pt x="4129" y="24514"/>
                    <a:pt x="1367" y="24514"/>
                    <a:pt x="-157" y="216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88558" y="4906480"/>
              <a:ext cx="41015" cy="13385"/>
            </a:xfrm>
            <a:custGeom>
              <a:avLst/>
              <a:gdLst>
                <a:gd name="connsiteX0" fmla="*/ 13464 w 41015"/>
                <a:gd name="connsiteY0" fmla="*/ 9502 h 13385"/>
                <a:gd name="connsiteX1" fmla="*/ -157 w 41015"/>
                <a:gd name="connsiteY1" fmla="*/ 643 h 13385"/>
                <a:gd name="connsiteX2" fmla="*/ 36991 w 41015"/>
                <a:gd name="connsiteY2" fmla="*/ 1215 h 13385"/>
                <a:gd name="connsiteX3" fmla="*/ 39467 w 41015"/>
                <a:gd name="connsiteY3" fmla="*/ 6644 h 13385"/>
                <a:gd name="connsiteX4" fmla="*/ 31085 w 41015"/>
                <a:gd name="connsiteY4" fmla="*/ 12073 h 13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15" h="13385">
                  <a:moveTo>
                    <a:pt x="13464" y="9502"/>
                  </a:moveTo>
                  <a:cubicBezTo>
                    <a:pt x="8987" y="6358"/>
                    <a:pt x="3463" y="5120"/>
                    <a:pt x="-157" y="643"/>
                  </a:cubicBezTo>
                  <a:cubicBezTo>
                    <a:pt x="12035" y="-1547"/>
                    <a:pt x="24799" y="4168"/>
                    <a:pt x="36991" y="1215"/>
                  </a:cubicBezTo>
                  <a:cubicBezTo>
                    <a:pt x="40039" y="2167"/>
                    <a:pt x="42515" y="3310"/>
                    <a:pt x="39467" y="6644"/>
                  </a:cubicBezTo>
                  <a:cubicBezTo>
                    <a:pt x="38229" y="10645"/>
                    <a:pt x="38324" y="16169"/>
                    <a:pt x="31085" y="120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04534" y="4873752"/>
              <a:ext cx="25648" cy="30751"/>
            </a:xfrm>
            <a:custGeom>
              <a:avLst/>
              <a:gdLst>
                <a:gd name="connsiteX0" fmla="*/ 25492 w 25648"/>
                <a:gd name="connsiteY0" fmla="*/ 24990 h 30751"/>
                <a:gd name="connsiteX1" fmla="*/ 24254 w 25648"/>
                <a:gd name="connsiteY1" fmla="*/ 30419 h 30751"/>
                <a:gd name="connsiteX2" fmla="*/ 20920 w 25648"/>
                <a:gd name="connsiteY2" fmla="*/ 30419 h 30751"/>
                <a:gd name="connsiteX3" fmla="*/ 537 w 25648"/>
                <a:gd name="connsiteY3" fmla="*/ 6607 h 30751"/>
                <a:gd name="connsiteX4" fmla="*/ 2727 w 25648"/>
                <a:gd name="connsiteY4" fmla="*/ 130 h 30751"/>
                <a:gd name="connsiteX5" fmla="*/ 25492 w 25648"/>
                <a:gd name="connsiteY5" fmla="*/ 24990 h 30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648" h="30751">
                  <a:moveTo>
                    <a:pt x="25492" y="24990"/>
                  </a:moveTo>
                  <a:cubicBezTo>
                    <a:pt x="25492" y="26800"/>
                    <a:pt x="24635" y="28610"/>
                    <a:pt x="24254" y="30419"/>
                  </a:cubicBezTo>
                  <a:cubicBezTo>
                    <a:pt x="23225" y="31035"/>
                    <a:pt x="21949" y="31035"/>
                    <a:pt x="20920" y="30419"/>
                  </a:cubicBezTo>
                  <a:cubicBezTo>
                    <a:pt x="12043" y="24537"/>
                    <a:pt x="4975" y="16289"/>
                    <a:pt x="537" y="6607"/>
                  </a:cubicBezTo>
                  <a:cubicBezTo>
                    <a:pt x="537" y="4226"/>
                    <a:pt x="-2035" y="606"/>
                    <a:pt x="2727" y="130"/>
                  </a:cubicBezTo>
                  <a:cubicBezTo>
                    <a:pt x="11633" y="7111"/>
                    <a:pt x="19320" y="15510"/>
                    <a:pt x="25492" y="249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53578" y="4816140"/>
              <a:ext cx="15825" cy="23225"/>
            </a:xfrm>
            <a:custGeom>
              <a:avLst/>
              <a:gdLst>
                <a:gd name="connsiteX0" fmla="*/ 10248 w 15825"/>
                <a:gd name="connsiteY0" fmla="*/ 686 h 23225"/>
                <a:gd name="connsiteX1" fmla="*/ 11391 w 15825"/>
                <a:gd name="connsiteY1" fmla="*/ 23356 h 23225"/>
                <a:gd name="connsiteX2" fmla="*/ -134 w 15825"/>
                <a:gd name="connsiteY2" fmla="*/ 8497 h 23225"/>
                <a:gd name="connsiteX3" fmla="*/ 10248 w 15825"/>
                <a:gd name="connsiteY3" fmla="*/ 686 h 23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25" h="23225">
                  <a:moveTo>
                    <a:pt x="10248" y="686"/>
                  </a:moveTo>
                  <a:cubicBezTo>
                    <a:pt x="11391" y="8211"/>
                    <a:pt x="21107" y="16117"/>
                    <a:pt x="11391" y="23356"/>
                  </a:cubicBezTo>
                  <a:cubicBezTo>
                    <a:pt x="1866" y="22213"/>
                    <a:pt x="-420" y="16212"/>
                    <a:pt x="-134" y="8497"/>
                  </a:cubicBezTo>
                  <a:cubicBezTo>
                    <a:pt x="152" y="782"/>
                    <a:pt x="3390" y="-933"/>
                    <a:pt x="10248" y="6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00447" y="4890039"/>
              <a:ext cx="13837" cy="25631"/>
            </a:xfrm>
            <a:custGeom>
              <a:avLst/>
              <a:gdLst>
                <a:gd name="connsiteX0" fmla="*/ 10516 w 13837"/>
                <a:gd name="connsiteY0" fmla="*/ 130 h 25631"/>
                <a:gd name="connsiteX1" fmla="*/ 13278 w 13837"/>
                <a:gd name="connsiteY1" fmla="*/ 25181 h 25631"/>
                <a:gd name="connsiteX2" fmla="*/ 1067 w 13837"/>
                <a:gd name="connsiteY2" fmla="*/ 19503 h 25631"/>
                <a:gd name="connsiteX3" fmla="*/ 515 w 13837"/>
                <a:gd name="connsiteY3" fmla="*/ 16989 h 25631"/>
                <a:gd name="connsiteX4" fmla="*/ 8687 w 13837"/>
                <a:gd name="connsiteY4" fmla="*/ 596 h 25631"/>
                <a:gd name="connsiteX5" fmla="*/ 10516 w 13837"/>
                <a:gd name="connsiteY5" fmla="*/ 130 h 2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37" h="25631">
                  <a:moveTo>
                    <a:pt x="10516" y="130"/>
                  </a:moveTo>
                  <a:cubicBezTo>
                    <a:pt x="13355" y="8155"/>
                    <a:pt x="14307" y="16729"/>
                    <a:pt x="13278" y="25181"/>
                  </a:cubicBezTo>
                  <a:cubicBezTo>
                    <a:pt x="8335" y="26986"/>
                    <a:pt x="2868" y="24444"/>
                    <a:pt x="1067" y="19503"/>
                  </a:cubicBezTo>
                  <a:cubicBezTo>
                    <a:pt x="772" y="18693"/>
                    <a:pt x="581" y="17848"/>
                    <a:pt x="515" y="16989"/>
                  </a:cubicBezTo>
                  <a:cubicBezTo>
                    <a:pt x="-1752" y="10204"/>
                    <a:pt x="1905" y="2865"/>
                    <a:pt x="8687" y="596"/>
                  </a:cubicBezTo>
                  <a:cubicBezTo>
                    <a:pt x="9287" y="396"/>
                    <a:pt x="9897" y="241"/>
                    <a:pt x="10516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96950" y="4986242"/>
              <a:ext cx="21243" cy="23156"/>
            </a:xfrm>
            <a:custGeom>
              <a:avLst/>
              <a:gdLst>
                <a:gd name="connsiteX0" fmla="*/ -154 w 21243"/>
                <a:gd name="connsiteY0" fmla="*/ 17942 h 23156"/>
                <a:gd name="connsiteX1" fmla="*/ 8228 w 21243"/>
                <a:gd name="connsiteY1" fmla="*/ 130 h 23156"/>
                <a:gd name="connsiteX2" fmla="*/ 21087 w 21243"/>
                <a:gd name="connsiteY2" fmla="*/ 4988 h 23156"/>
                <a:gd name="connsiteX3" fmla="*/ 5847 w 21243"/>
                <a:gd name="connsiteY3" fmla="*/ 23085 h 23156"/>
                <a:gd name="connsiteX4" fmla="*/ -154 w 21243"/>
                <a:gd name="connsiteY4" fmla="*/ 17942 h 23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43" h="23156">
                  <a:moveTo>
                    <a:pt x="-154" y="17942"/>
                  </a:moveTo>
                  <a:cubicBezTo>
                    <a:pt x="2608" y="12036"/>
                    <a:pt x="5371" y="6035"/>
                    <a:pt x="8228" y="130"/>
                  </a:cubicBezTo>
                  <a:cubicBezTo>
                    <a:pt x="12800" y="987"/>
                    <a:pt x="17753" y="130"/>
                    <a:pt x="21087" y="4988"/>
                  </a:cubicBezTo>
                  <a:cubicBezTo>
                    <a:pt x="18553" y="12770"/>
                    <a:pt x="13086" y="19260"/>
                    <a:pt x="5847" y="23085"/>
                  </a:cubicBezTo>
                  <a:cubicBezTo>
                    <a:pt x="2037" y="23942"/>
                    <a:pt x="-249" y="22037"/>
                    <a:pt x="-154" y="1794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02953" y="4991100"/>
              <a:ext cx="19441" cy="20369"/>
            </a:xfrm>
            <a:custGeom>
              <a:avLst/>
              <a:gdLst>
                <a:gd name="connsiteX0" fmla="*/ -157 w 19441"/>
                <a:gd name="connsiteY0" fmla="*/ 18227 h 20369"/>
                <a:gd name="connsiteX1" fmla="*/ 15083 w 19441"/>
                <a:gd name="connsiteY1" fmla="*/ 130 h 20369"/>
                <a:gd name="connsiteX2" fmla="*/ 17655 w 19441"/>
                <a:gd name="connsiteY2" fmla="*/ 13353 h 20369"/>
                <a:gd name="connsiteX3" fmla="*/ 15940 w 19441"/>
                <a:gd name="connsiteY3" fmla="*/ 15275 h 20369"/>
                <a:gd name="connsiteX4" fmla="*/ 729 w 19441"/>
                <a:gd name="connsiteY4" fmla="*/ 18837 h 20369"/>
                <a:gd name="connsiteX5" fmla="*/ -157 w 19441"/>
                <a:gd name="connsiteY5" fmla="*/ 18227 h 20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441" h="20369">
                  <a:moveTo>
                    <a:pt x="-157" y="18227"/>
                  </a:moveTo>
                  <a:cubicBezTo>
                    <a:pt x="2872" y="10730"/>
                    <a:pt x="8216" y="4392"/>
                    <a:pt x="15083" y="130"/>
                  </a:cubicBezTo>
                  <a:cubicBezTo>
                    <a:pt x="19446" y="3070"/>
                    <a:pt x="20598" y="8990"/>
                    <a:pt x="17655" y="13353"/>
                  </a:cubicBezTo>
                  <a:cubicBezTo>
                    <a:pt x="17179" y="14068"/>
                    <a:pt x="16598" y="14715"/>
                    <a:pt x="15940" y="15275"/>
                  </a:cubicBezTo>
                  <a:cubicBezTo>
                    <a:pt x="12721" y="20460"/>
                    <a:pt x="5911" y="22055"/>
                    <a:pt x="729" y="18837"/>
                  </a:cubicBezTo>
                  <a:cubicBezTo>
                    <a:pt x="424" y="18649"/>
                    <a:pt x="129" y="18445"/>
                    <a:pt x="-157" y="182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9634" y="4812792"/>
              <a:ext cx="10707" cy="27305"/>
            </a:xfrm>
            <a:custGeom>
              <a:avLst/>
              <a:gdLst>
                <a:gd name="connsiteX0" fmla="*/ 2392 w 10707"/>
                <a:gd name="connsiteY0" fmla="*/ 130 h 27305"/>
                <a:gd name="connsiteX1" fmla="*/ 8393 w 10707"/>
                <a:gd name="connsiteY1" fmla="*/ 1844 h 27305"/>
                <a:gd name="connsiteX2" fmla="*/ 10108 w 10707"/>
                <a:gd name="connsiteY2" fmla="*/ 22704 h 27305"/>
                <a:gd name="connsiteX3" fmla="*/ 106 w 10707"/>
                <a:gd name="connsiteY3" fmla="*/ 26705 h 27305"/>
                <a:gd name="connsiteX4" fmla="*/ 2392 w 10707"/>
                <a:gd name="connsiteY4" fmla="*/ 130 h 27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07" h="27305">
                  <a:moveTo>
                    <a:pt x="2392" y="130"/>
                  </a:moveTo>
                  <a:lnTo>
                    <a:pt x="8393" y="1844"/>
                  </a:lnTo>
                  <a:cubicBezTo>
                    <a:pt x="10470" y="8591"/>
                    <a:pt x="11060" y="15709"/>
                    <a:pt x="10108" y="22704"/>
                  </a:cubicBezTo>
                  <a:cubicBezTo>
                    <a:pt x="7250" y="25085"/>
                    <a:pt x="5250" y="29086"/>
                    <a:pt x="106" y="26705"/>
                  </a:cubicBezTo>
                  <a:cubicBezTo>
                    <a:pt x="-618" y="17781"/>
                    <a:pt x="154" y="8798"/>
                    <a:pt x="23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9897" y="4835366"/>
              <a:ext cx="10965" cy="25992"/>
            </a:xfrm>
            <a:custGeom>
              <a:avLst/>
              <a:gdLst>
                <a:gd name="connsiteX0" fmla="*/ -157 w 10965"/>
                <a:gd name="connsiteY0" fmla="*/ 4130 h 25992"/>
                <a:gd name="connsiteX1" fmla="*/ 9844 w 10965"/>
                <a:gd name="connsiteY1" fmla="*/ 130 h 25992"/>
                <a:gd name="connsiteX2" fmla="*/ 9844 w 10965"/>
                <a:gd name="connsiteY2" fmla="*/ 24895 h 25992"/>
                <a:gd name="connsiteX3" fmla="*/ 2320 w 10965"/>
                <a:gd name="connsiteY3" fmla="*/ 24895 h 25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65" h="25992">
                  <a:moveTo>
                    <a:pt x="-157" y="4130"/>
                  </a:moveTo>
                  <a:lnTo>
                    <a:pt x="9844" y="130"/>
                  </a:lnTo>
                  <a:cubicBezTo>
                    <a:pt x="11130" y="8335"/>
                    <a:pt x="11130" y="16690"/>
                    <a:pt x="9844" y="24895"/>
                  </a:cubicBezTo>
                  <a:cubicBezTo>
                    <a:pt x="7606" y="26531"/>
                    <a:pt x="4558" y="26531"/>
                    <a:pt x="2320" y="248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48090" y="4910423"/>
              <a:ext cx="27241" cy="12477"/>
            </a:xfrm>
            <a:custGeom>
              <a:avLst/>
              <a:gdLst>
                <a:gd name="connsiteX0" fmla="*/ 2414 w 27241"/>
                <a:gd name="connsiteY0" fmla="*/ 12608 h 12477"/>
                <a:gd name="connsiteX1" fmla="*/ 2414 w 27241"/>
                <a:gd name="connsiteY1" fmla="*/ 130 h 12477"/>
                <a:gd name="connsiteX2" fmla="*/ 27084 w 27241"/>
                <a:gd name="connsiteY2" fmla="*/ 3273 h 12477"/>
                <a:gd name="connsiteX3" fmla="*/ 17559 w 27241"/>
                <a:gd name="connsiteY3" fmla="*/ 10607 h 12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241" h="12477">
                  <a:moveTo>
                    <a:pt x="2414" y="12608"/>
                  </a:moveTo>
                  <a:cubicBezTo>
                    <a:pt x="-157" y="8131"/>
                    <a:pt x="-1776" y="3749"/>
                    <a:pt x="2414" y="130"/>
                  </a:cubicBezTo>
                  <a:cubicBezTo>
                    <a:pt x="10511" y="4892"/>
                    <a:pt x="18893" y="606"/>
                    <a:pt x="27084" y="3273"/>
                  </a:cubicBezTo>
                  <a:lnTo>
                    <a:pt x="17559" y="1060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1664" y="4875357"/>
              <a:ext cx="14520" cy="24778"/>
            </a:xfrm>
            <a:custGeom>
              <a:avLst/>
              <a:gdLst>
                <a:gd name="connsiteX0" fmla="*/ 14363 w 14520"/>
                <a:gd name="connsiteY0" fmla="*/ 24908 h 24778"/>
                <a:gd name="connsiteX1" fmla="*/ 1028 w 14520"/>
                <a:gd name="connsiteY1" fmla="*/ 19955 h 24778"/>
                <a:gd name="connsiteX2" fmla="*/ 1028 w 14520"/>
                <a:gd name="connsiteY2" fmla="*/ 905 h 24778"/>
                <a:gd name="connsiteX3" fmla="*/ 8353 w 14520"/>
                <a:gd name="connsiteY3" fmla="*/ 2696 h 24778"/>
                <a:gd name="connsiteX4" fmla="*/ 9029 w 14520"/>
                <a:gd name="connsiteY4" fmla="*/ 4430 h 24778"/>
                <a:gd name="connsiteX5" fmla="*/ 14363 w 14520"/>
                <a:gd name="connsiteY5" fmla="*/ 24908 h 24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20" h="24778">
                  <a:moveTo>
                    <a:pt x="14363" y="24908"/>
                  </a:moveTo>
                  <a:cubicBezTo>
                    <a:pt x="9572" y="24408"/>
                    <a:pt x="4981" y="22704"/>
                    <a:pt x="1028" y="19955"/>
                  </a:cubicBezTo>
                  <a:cubicBezTo>
                    <a:pt x="-1639" y="13383"/>
                    <a:pt x="1028" y="7192"/>
                    <a:pt x="1028" y="905"/>
                  </a:cubicBezTo>
                  <a:cubicBezTo>
                    <a:pt x="3543" y="-624"/>
                    <a:pt x="6829" y="178"/>
                    <a:pt x="8353" y="2696"/>
                  </a:cubicBezTo>
                  <a:cubicBezTo>
                    <a:pt x="8677" y="3230"/>
                    <a:pt x="8906" y="3817"/>
                    <a:pt x="9029" y="4430"/>
                  </a:cubicBezTo>
                  <a:cubicBezTo>
                    <a:pt x="12649" y="11002"/>
                    <a:pt x="4743" y="19479"/>
                    <a:pt x="14363" y="249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69235" y="4867179"/>
              <a:ext cx="26193" cy="21335"/>
            </a:xfrm>
            <a:custGeom>
              <a:avLst/>
              <a:gdLst>
                <a:gd name="connsiteX0" fmla="*/ 19274 w 26193"/>
                <a:gd name="connsiteY0" fmla="*/ 130 h 21335"/>
                <a:gd name="connsiteX1" fmla="*/ 26037 w 26193"/>
                <a:gd name="connsiteY1" fmla="*/ 2987 h 21335"/>
                <a:gd name="connsiteX2" fmla="*/ 3653 w 26193"/>
                <a:gd name="connsiteY2" fmla="*/ 21466 h 21335"/>
                <a:gd name="connsiteX3" fmla="*/ -157 w 26193"/>
                <a:gd name="connsiteY3" fmla="*/ 15179 h 21335"/>
                <a:gd name="connsiteX4" fmla="*/ 19274 w 26193"/>
                <a:gd name="connsiteY4" fmla="*/ 130 h 21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93" h="21335">
                  <a:moveTo>
                    <a:pt x="19274" y="130"/>
                  </a:moveTo>
                  <a:lnTo>
                    <a:pt x="26037" y="2987"/>
                  </a:lnTo>
                  <a:lnTo>
                    <a:pt x="3653" y="21466"/>
                  </a:lnTo>
                  <a:lnTo>
                    <a:pt x="-157" y="15179"/>
                  </a:lnTo>
                  <a:cubicBezTo>
                    <a:pt x="4225" y="7845"/>
                    <a:pt x="12607" y="5273"/>
                    <a:pt x="19274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1652" y="4859547"/>
              <a:ext cx="9954" cy="19919"/>
            </a:xfrm>
            <a:custGeom>
              <a:avLst/>
              <a:gdLst>
                <a:gd name="connsiteX0" fmla="*/ 8661 w 9954"/>
                <a:gd name="connsiteY0" fmla="*/ 20050 h 19919"/>
                <a:gd name="connsiteX1" fmla="*/ 660 w 9954"/>
                <a:gd name="connsiteY1" fmla="*/ 16526 h 19919"/>
                <a:gd name="connsiteX2" fmla="*/ 660 w 9954"/>
                <a:gd name="connsiteY2" fmla="*/ 905 h 19919"/>
                <a:gd name="connsiteX3" fmla="*/ 8184 w 9954"/>
                <a:gd name="connsiteY3" fmla="*/ 905 h 19919"/>
                <a:gd name="connsiteX4" fmla="*/ 8661 w 9954"/>
                <a:gd name="connsiteY4" fmla="*/ 20050 h 19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54" h="19919">
                  <a:moveTo>
                    <a:pt x="8661" y="20050"/>
                  </a:moveTo>
                  <a:lnTo>
                    <a:pt x="660" y="16526"/>
                  </a:lnTo>
                  <a:cubicBezTo>
                    <a:pt x="-1436" y="11096"/>
                    <a:pt x="1231" y="6143"/>
                    <a:pt x="660" y="905"/>
                  </a:cubicBezTo>
                  <a:cubicBezTo>
                    <a:pt x="3060" y="-128"/>
                    <a:pt x="5784" y="-128"/>
                    <a:pt x="8184" y="905"/>
                  </a:cubicBezTo>
                  <a:cubicBezTo>
                    <a:pt x="10156" y="7111"/>
                    <a:pt x="10328" y="13752"/>
                    <a:pt x="8661" y="200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4063" y="4965477"/>
              <a:ext cx="10372" cy="19050"/>
            </a:xfrm>
            <a:custGeom>
              <a:avLst/>
              <a:gdLst>
                <a:gd name="connsiteX0" fmla="*/ 7965 w 10372"/>
                <a:gd name="connsiteY0" fmla="*/ 19180 h 19050"/>
                <a:gd name="connsiteX1" fmla="*/ 1964 w 10372"/>
                <a:gd name="connsiteY1" fmla="*/ 17561 h 19050"/>
                <a:gd name="connsiteX2" fmla="*/ -36 w 10372"/>
                <a:gd name="connsiteY2" fmla="*/ 130 h 19050"/>
                <a:gd name="connsiteX3" fmla="*/ 9489 w 10372"/>
                <a:gd name="connsiteY3" fmla="*/ 1654 h 19050"/>
                <a:gd name="connsiteX4" fmla="*/ 7965 w 10372"/>
                <a:gd name="connsiteY4" fmla="*/ 1918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72" h="19050">
                  <a:moveTo>
                    <a:pt x="7965" y="19180"/>
                  </a:moveTo>
                  <a:cubicBezTo>
                    <a:pt x="6364" y="17668"/>
                    <a:pt x="4107" y="17061"/>
                    <a:pt x="1964" y="17561"/>
                  </a:cubicBezTo>
                  <a:cubicBezTo>
                    <a:pt x="221" y="11925"/>
                    <a:pt x="-455" y="6014"/>
                    <a:pt x="-36" y="130"/>
                  </a:cubicBezTo>
                  <a:lnTo>
                    <a:pt x="9489" y="1654"/>
                  </a:lnTo>
                  <a:cubicBezTo>
                    <a:pt x="10832" y="7511"/>
                    <a:pt x="10308" y="13644"/>
                    <a:pt x="7965" y="191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5420" y="4903946"/>
              <a:ext cx="16668" cy="9577"/>
            </a:xfrm>
            <a:custGeom>
              <a:avLst/>
              <a:gdLst>
                <a:gd name="connsiteX0" fmla="*/ -157 w 16668"/>
                <a:gd name="connsiteY0" fmla="*/ 130 h 9577"/>
                <a:gd name="connsiteX1" fmla="*/ 3177 w 16668"/>
                <a:gd name="connsiteY1" fmla="*/ 130 h 9577"/>
                <a:gd name="connsiteX2" fmla="*/ 11464 w 16668"/>
                <a:gd name="connsiteY2" fmla="*/ 5559 h 9577"/>
                <a:gd name="connsiteX3" fmla="*/ 16512 w 16668"/>
                <a:gd name="connsiteY3" fmla="*/ 8607 h 9577"/>
                <a:gd name="connsiteX4" fmla="*/ 2415 w 16668"/>
                <a:gd name="connsiteY4" fmla="*/ 8607 h 9577"/>
                <a:gd name="connsiteX5" fmla="*/ -62 w 16668"/>
                <a:gd name="connsiteY5" fmla="*/ 3178 h 9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8" h="9577">
                  <a:moveTo>
                    <a:pt x="-157" y="130"/>
                  </a:moveTo>
                  <a:lnTo>
                    <a:pt x="3177" y="130"/>
                  </a:lnTo>
                  <a:cubicBezTo>
                    <a:pt x="4701" y="3940"/>
                    <a:pt x="6606" y="6988"/>
                    <a:pt x="11464" y="5559"/>
                  </a:cubicBezTo>
                  <a:cubicBezTo>
                    <a:pt x="14131" y="4797"/>
                    <a:pt x="16512" y="4607"/>
                    <a:pt x="16512" y="8607"/>
                  </a:cubicBezTo>
                  <a:cubicBezTo>
                    <a:pt x="11749" y="8607"/>
                    <a:pt x="6987" y="11084"/>
                    <a:pt x="2415" y="8607"/>
                  </a:cubicBezTo>
                  <a:cubicBezTo>
                    <a:pt x="2577" y="6493"/>
                    <a:pt x="1643" y="4444"/>
                    <a:pt x="-62" y="31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48819" y="4801183"/>
              <a:ext cx="375231" cy="262568"/>
            </a:xfrm>
            <a:custGeom>
              <a:avLst/>
              <a:gdLst>
                <a:gd name="connsiteX0" fmla="*/ 1409 w 375231"/>
                <a:gd name="connsiteY0" fmla="*/ 246267 h 262568"/>
                <a:gd name="connsiteX1" fmla="*/ 128092 w 375231"/>
                <a:gd name="connsiteY1" fmla="*/ 36050 h 262568"/>
                <a:gd name="connsiteX2" fmla="*/ 375075 w 375231"/>
                <a:gd name="connsiteY2" fmla="*/ 3665 h 262568"/>
                <a:gd name="connsiteX3" fmla="*/ 314115 w 375231"/>
                <a:gd name="connsiteY3" fmla="*/ 149398 h 262568"/>
                <a:gd name="connsiteX4" fmla="*/ 1409 w 375231"/>
                <a:gd name="connsiteY4" fmla="*/ 246267 h 262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231" h="262568">
                  <a:moveTo>
                    <a:pt x="1409" y="246267"/>
                  </a:moveTo>
                  <a:cubicBezTo>
                    <a:pt x="-11069" y="163018"/>
                    <a:pt x="52844" y="74150"/>
                    <a:pt x="128092" y="36050"/>
                  </a:cubicBezTo>
                  <a:cubicBezTo>
                    <a:pt x="203339" y="-2050"/>
                    <a:pt x="290969" y="-3860"/>
                    <a:pt x="375075" y="3665"/>
                  </a:cubicBezTo>
                  <a:cubicBezTo>
                    <a:pt x="360216" y="54433"/>
                    <a:pt x="344118" y="105868"/>
                    <a:pt x="314115" y="149398"/>
                  </a:cubicBezTo>
                  <a:cubicBezTo>
                    <a:pt x="247440" y="246457"/>
                    <a:pt x="111232" y="288653"/>
                    <a:pt x="1409" y="246267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458489" y="4742711"/>
              <a:ext cx="126133" cy="247554"/>
            </a:xfrm>
            <a:custGeom>
              <a:avLst/>
              <a:gdLst>
                <a:gd name="connsiteX0" fmla="*/ 42011 w 126133"/>
                <a:gd name="connsiteY0" fmla="*/ 247685 h 247554"/>
                <a:gd name="connsiteX1" fmla="*/ 122878 w 126133"/>
                <a:gd name="connsiteY1" fmla="*/ 130718 h 247554"/>
                <a:gd name="connsiteX2" fmla="*/ 74491 w 126133"/>
                <a:gd name="connsiteY2" fmla="*/ 130 h 247554"/>
                <a:gd name="connsiteX3" fmla="*/ 577 w 126133"/>
                <a:gd name="connsiteY3" fmla="*/ 116335 h 247554"/>
                <a:gd name="connsiteX4" fmla="*/ 42011 w 126133"/>
                <a:gd name="connsiteY4" fmla="*/ 247685 h 247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133" h="247554">
                  <a:moveTo>
                    <a:pt x="42011" y="247685"/>
                  </a:moveTo>
                  <a:cubicBezTo>
                    <a:pt x="42011" y="247685"/>
                    <a:pt x="104781" y="216252"/>
                    <a:pt x="122878" y="130718"/>
                  </a:cubicBezTo>
                  <a:cubicBezTo>
                    <a:pt x="133908" y="81456"/>
                    <a:pt x="114954" y="30311"/>
                    <a:pt x="74491" y="130"/>
                  </a:cubicBezTo>
                  <a:cubicBezTo>
                    <a:pt x="74491" y="130"/>
                    <a:pt x="7816" y="24133"/>
                    <a:pt x="577" y="116335"/>
                  </a:cubicBezTo>
                  <a:cubicBezTo>
                    <a:pt x="-6661" y="208537"/>
                    <a:pt x="42011" y="247685"/>
                    <a:pt x="42011" y="2476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004" y="5092740"/>
              <a:ext cx="82742" cy="64169"/>
            </a:xfrm>
            <a:custGeom>
              <a:avLst/>
              <a:gdLst>
                <a:gd name="connsiteX0" fmla="*/ 11095 w 82742"/>
                <a:gd name="connsiteY0" fmla="*/ 50794 h 64169"/>
                <a:gd name="connsiteX1" fmla="*/ 56434 w 82742"/>
                <a:gd name="connsiteY1" fmla="*/ 14885 h 64169"/>
                <a:gd name="connsiteX2" fmla="*/ 62625 w 82742"/>
                <a:gd name="connsiteY2" fmla="*/ 6122 h 64169"/>
                <a:gd name="connsiteX3" fmla="*/ 76732 w 82742"/>
                <a:gd name="connsiteY3" fmla="*/ 1177 h 64169"/>
                <a:gd name="connsiteX4" fmla="*/ 82533 w 82742"/>
                <a:gd name="connsiteY4" fmla="*/ 8693 h 64169"/>
                <a:gd name="connsiteX5" fmla="*/ 74532 w 82742"/>
                <a:gd name="connsiteY5" fmla="*/ 18218 h 64169"/>
                <a:gd name="connsiteX6" fmla="*/ 17382 w 82742"/>
                <a:gd name="connsiteY6" fmla="*/ 58509 h 64169"/>
                <a:gd name="connsiteX7" fmla="*/ 11857 w 82742"/>
                <a:gd name="connsiteY7" fmla="*/ 62795 h 64169"/>
                <a:gd name="connsiteX8" fmla="*/ 618 w 82742"/>
                <a:gd name="connsiteY8" fmla="*/ 63748 h 64169"/>
                <a:gd name="connsiteX9" fmla="*/ -144 w 82742"/>
                <a:gd name="connsiteY9" fmla="*/ 61367 h 64169"/>
                <a:gd name="connsiteX10" fmla="*/ 3189 w 82742"/>
                <a:gd name="connsiteY10" fmla="*/ 57747 h 64169"/>
                <a:gd name="connsiteX11" fmla="*/ 11095 w 82742"/>
                <a:gd name="connsiteY11" fmla="*/ 50794 h 64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2742" h="64169">
                  <a:moveTo>
                    <a:pt x="11095" y="50794"/>
                  </a:moveTo>
                  <a:cubicBezTo>
                    <a:pt x="25668" y="38126"/>
                    <a:pt x="44909" y="31077"/>
                    <a:pt x="56434" y="14885"/>
                  </a:cubicBezTo>
                  <a:cubicBezTo>
                    <a:pt x="58949" y="12311"/>
                    <a:pt x="61044" y="9353"/>
                    <a:pt x="62625" y="6122"/>
                  </a:cubicBezTo>
                  <a:cubicBezTo>
                    <a:pt x="65159" y="860"/>
                    <a:pt x="71474" y="-1354"/>
                    <a:pt x="76732" y="1177"/>
                  </a:cubicBezTo>
                  <a:cubicBezTo>
                    <a:pt x="79751" y="2626"/>
                    <a:pt x="81894" y="5413"/>
                    <a:pt x="82533" y="8693"/>
                  </a:cubicBezTo>
                  <a:cubicBezTo>
                    <a:pt x="83104" y="14504"/>
                    <a:pt x="79008" y="16599"/>
                    <a:pt x="74532" y="18218"/>
                  </a:cubicBezTo>
                  <a:cubicBezTo>
                    <a:pt x="52605" y="27010"/>
                    <a:pt x="33031" y="40807"/>
                    <a:pt x="17382" y="58509"/>
                  </a:cubicBezTo>
                  <a:cubicBezTo>
                    <a:pt x="15400" y="59753"/>
                    <a:pt x="13552" y="61189"/>
                    <a:pt x="11857" y="62795"/>
                  </a:cubicBezTo>
                  <a:cubicBezTo>
                    <a:pt x="8333" y="64394"/>
                    <a:pt x="4361" y="64730"/>
                    <a:pt x="618" y="63748"/>
                  </a:cubicBezTo>
                  <a:cubicBezTo>
                    <a:pt x="56" y="63088"/>
                    <a:pt x="-221" y="62231"/>
                    <a:pt x="-144" y="61367"/>
                  </a:cubicBezTo>
                  <a:cubicBezTo>
                    <a:pt x="398" y="59739"/>
                    <a:pt x="1608" y="58422"/>
                    <a:pt x="3189" y="57747"/>
                  </a:cubicBezTo>
                  <a:cubicBezTo>
                    <a:pt x="6618" y="56604"/>
                    <a:pt x="10143" y="55175"/>
                    <a:pt x="11095" y="507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28777" y="5132049"/>
              <a:ext cx="80440" cy="22023"/>
            </a:xfrm>
            <a:custGeom>
              <a:avLst/>
              <a:gdLst>
                <a:gd name="connsiteX0" fmla="*/ 72936 w 80440"/>
                <a:gd name="connsiteY0" fmla="*/ 22154 h 22023"/>
                <a:gd name="connsiteX1" fmla="*/ 36646 w 80440"/>
                <a:gd name="connsiteY1" fmla="*/ 17486 h 22023"/>
                <a:gd name="connsiteX2" fmla="*/ 14738 w 80440"/>
                <a:gd name="connsiteY2" fmla="*/ 19201 h 22023"/>
                <a:gd name="connsiteX3" fmla="*/ 1022 w 80440"/>
                <a:gd name="connsiteY3" fmla="*/ 13010 h 22023"/>
                <a:gd name="connsiteX4" fmla="*/ 4070 w 80440"/>
                <a:gd name="connsiteY4" fmla="*/ 1675 h 22023"/>
                <a:gd name="connsiteX5" fmla="*/ 16643 w 80440"/>
                <a:gd name="connsiteY5" fmla="*/ 3675 h 22023"/>
                <a:gd name="connsiteX6" fmla="*/ 51695 w 80440"/>
                <a:gd name="connsiteY6" fmla="*/ 12438 h 22023"/>
                <a:gd name="connsiteX7" fmla="*/ 80270 w 80440"/>
                <a:gd name="connsiteY7" fmla="*/ 16724 h 22023"/>
                <a:gd name="connsiteX8" fmla="*/ 72936 w 80440"/>
                <a:gd name="connsiteY8" fmla="*/ 22154 h 2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440" h="22023">
                  <a:moveTo>
                    <a:pt x="72936" y="22154"/>
                  </a:moveTo>
                  <a:cubicBezTo>
                    <a:pt x="60839" y="21487"/>
                    <a:pt x="48742" y="18725"/>
                    <a:pt x="36646" y="17486"/>
                  </a:cubicBezTo>
                  <a:cubicBezTo>
                    <a:pt x="29302" y="16843"/>
                    <a:pt x="21891" y="17422"/>
                    <a:pt x="14738" y="19201"/>
                  </a:cubicBezTo>
                  <a:cubicBezTo>
                    <a:pt x="9280" y="20578"/>
                    <a:pt x="3594" y="18012"/>
                    <a:pt x="1022" y="13010"/>
                  </a:cubicBezTo>
                  <a:cubicBezTo>
                    <a:pt x="-1836" y="8438"/>
                    <a:pt x="1022" y="4628"/>
                    <a:pt x="4070" y="1675"/>
                  </a:cubicBezTo>
                  <a:cubicBezTo>
                    <a:pt x="7118" y="-1278"/>
                    <a:pt x="13595" y="341"/>
                    <a:pt x="16643" y="3675"/>
                  </a:cubicBezTo>
                  <a:cubicBezTo>
                    <a:pt x="27216" y="13867"/>
                    <a:pt x="39979" y="9771"/>
                    <a:pt x="51695" y="12438"/>
                  </a:cubicBezTo>
                  <a:cubicBezTo>
                    <a:pt x="61220" y="14534"/>
                    <a:pt x="70745" y="15391"/>
                    <a:pt x="80270" y="16724"/>
                  </a:cubicBezTo>
                  <a:cubicBezTo>
                    <a:pt x="80556" y="21963"/>
                    <a:pt x="76174" y="21011"/>
                    <a:pt x="72936" y="221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57686" y="5153691"/>
              <a:ext cx="69721" cy="21721"/>
            </a:xfrm>
            <a:custGeom>
              <a:avLst/>
              <a:gdLst>
                <a:gd name="connsiteX0" fmla="*/ 68709 w 69721"/>
                <a:gd name="connsiteY0" fmla="*/ 21275 h 21721"/>
                <a:gd name="connsiteX1" fmla="*/ 60708 w 69721"/>
                <a:gd name="connsiteY1" fmla="*/ 20037 h 21721"/>
                <a:gd name="connsiteX2" fmla="*/ 26323 w 69721"/>
                <a:gd name="connsiteY2" fmla="*/ 9464 h 21721"/>
                <a:gd name="connsiteX3" fmla="*/ 10035 w 69721"/>
                <a:gd name="connsiteY3" fmla="*/ 6988 h 21721"/>
                <a:gd name="connsiteX4" fmla="*/ -157 w 69721"/>
                <a:gd name="connsiteY4" fmla="*/ 130 h 21721"/>
                <a:gd name="connsiteX5" fmla="*/ 42992 w 69721"/>
                <a:gd name="connsiteY5" fmla="*/ 5654 h 21721"/>
                <a:gd name="connsiteX6" fmla="*/ 67090 w 69721"/>
                <a:gd name="connsiteY6" fmla="*/ 2130 h 21721"/>
                <a:gd name="connsiteX7" fmla="*/ 68709 w 69721"/>
                <a:gd name="connsiteY7" fmla="*/ 21275 h 21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9721" h="21721">
                  <a:moveTo>
                    <a:pt x="68709" y="21275"/>
                  </a:moveTo>
                  <a:cubicBezTo>
                    <a:pt x="66014" y="22363"/>
                    <a:pt x="62946" y="21888"/>
                    <a:pt x="60708" y="20037"/>
                  </a:cubicBezTo>
                  <a:cubicBezTo>
                    <a:pt x="51145" y="12011"/>
                    <a:pt x="38743" y="8198"/>
                    <a:pt x="26323" y="9464"/>
                  </a:cubicBezTo>
                  <a:cubicBezTo>
                    <a:pt x="20846" y="8977"/>
                    <a:pt x="15407" y="8150"/>
                    <a:pt x="10035" y="6988"/>
                  </a:cubicBezTo>
                  <a:cubicBezTo>
                    <a:pt x="6130" y="5464"/>
                    <a:pt x="1272" y="5464"/>
                    <a:pt x="-157" y="130"/>
                  </a:cubicBezTo>
                  <a:cubicBezTo>
                    <a:pt x="14226" y="1082"/>
                    <a:pt x="28418" y="3654"/>
                    <a:pt x="42992" y="5654"/>
                  </a:cubicBezTo>
                  <a:cubicBezTo>
                    <a:pt x="52517" y="6988"/>
                    <a:pt x="58613" y="1273"/>
                    <a:pt x="67090" y="2130"/>
                  </a:cubicBezTo>
                  <a:cubicBezTo>
                    <a:pt x="69690" y="8167"/>
                    <a:pt x="70262" y="14887"/>
                    <a:pt x="68709" y="21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53305" y="5180742"/>
              <a:ext cx="32169" cy="49244"/>
            </a:xfrm>
            <a:custGeom>
              <a:avLst/>
              <a:gdLst>
                <a:gd name="connsiteX0" fmla="*/ 31562 w 32169"/>
                <a:gd name="connsiteY0" fmla="*/ 48993 h 49244"/>
                <a:gd name="connsiteX1" fmla="*/ 22170 w 32169"/>
                <a:gd name="connsiteY1" fmla="*/ 44288 h 49244"/>
                <a:gd name="connsiteX2" fmla="*/ 22037 w 32169"/>
                <a:gd name="connsiteY2" fmla="*/ 43850 h 49244"/>
                <a:gd name="connsiteX3" fmla="*/ -157 w 32169"/>
                <a:gd name="connsiteY3" fmla="*/ 4988 h 49244"/>
                <a:gd name="connsiteX4" fmla="*/ 1653 w 32169"/>
                <a:gd name="connsiteY4" fmla="*/ 130 h 49244"/>
                <a:gd name="connsiteX5" fmla="*/ 18607 w 32169"/>
                <a:gd name="connsiteY5" fmla="*/ 20704 h 49244"/>
                <a:gd name="connsiteX6" fmla="*/ 31371 w 32169"/>
                <a:gd name="connsiteY6" fmla="*/ 31753 h 49244"/>
                <a:gd name="connsiteX7" fmla="*/ 31562 w 32169"/>
                <a:gd name="connsiteY7" fmla="*/ 48993 h 49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169" h="49244">
                  <a:moveTo>
                    <a:pt x="31562" y="48993"/>
                  </a:moveTo>
                  <a:cubicBezTo>
                    <a:pt x="27666" y="50288"/>
                    <a:pt x="23465" y="48181"/>
                    <a:pt x="22170" y="44288"/>
                  </a:cubicBezTo>
                  <a:cubicBezTo>
                    <a:pt x="22122" y="44143"/>
                    <a:pt x="22075" y="43997"/>
                    <a:pt x="22037" y="43850"/>
                  </a:cubicBezTo>
                  <a:cubicBezTo>
                    <a:pt x="17083" y="29644"/>
                    <a:pt x="9559" y="16470"/>
                    <a:pt x="-157" y="4988"/>
                  </a:cubicBezTo>
                  <a:cubicBezTo>
                    <a:pt x="-157" y="3178"/>
                    <a:pt x="-157" y="1178"/>
                    <a:pt x="1653" y="130"/>
                  </a:cubicBezTo>
                  <a:cubicBezTo>
                    <a:pt x="9082" y="5464"/>
                    <a:pt x="12226" y="14227"/>
                    <a:pt x="18607" y="20704"/>
                  </a:cubicBezTo>
                  <a:cubicBezTo>
                    <a:pt x="22703" y="24705"/>
                    <a:pt x="28132" y="26895"/>
                    <a:pt x="31371" y="31753"/>
                  </a:cubicBezTo>
                  <a:cubicBezTo>
                    <a:pt x="28990" y="37373"/>
                    <a:pt x="33371" y="43374"/>
                    <a:pt x="31562" y="489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3590" y="5113279"/>
              <a:ext cx="15429" cy="38038"/>
            </a:xfrm>
            <a:custGeom>
              <a:avLst/>
              <a:gdLst>
                <a:gd name="connsiteX0" fmla="*/ 14509 w 15429"/>
                <a:gd name="connsiteY0" fmla="*/ 30256 h 38038"/>
                <a:gd name="connsiteX1" fmla="*/ 7079 w 15429"/>
                <a:gd name="connsiteY1" fmla="*/ 38066 h 38038"/>
                <a:gd name="connsiteX2" fmla="*/ 316 w 15429"/>
                <a:gd name="connsiteY2" fmla="*/ 24636 h 38038"/>
                <a:gd name="connsiteX3" fmla="*/ 3365 w 15429"/>
                <a:gd name="connsiteY3" fmla="*/ 823 h 38038"/>
                <a:gd name="connsiteX4" fmla="*/ 10508 w 15429"/>
                <a:gd name="connsiteY4" fmla="*/ 2062 h 38038"/>
                <a:gd name="connsiteX5" fmla="*/ 14509 w 15429"/>
                <a:gd name="connsiteY5" fmla="*/ 30256 h 38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429" h="38038">
                  <a:moveTo>
                    <a:pt x="14509" y="30256"/>
                  </a:moveTo>
                  <a:cubicBezTo>
                    <a:pt x="17081" y="37590"/>
                    <a:pt x="12795" y="38542"/>
                    <a:pt x="7079" y="38066"/>
                  </a:cubicBezTo>
                  <a:cubicBezTo>
                    <a:pt x="3555" y="34161"/>
                    <a:pt x="-1779" y="30922"/>
                    <a:pt x="316" y="24636"/>
                  </a:cubicBezTo>
                  <a:cubicBezTo>
                    <a:pt x="2412" y="18349"/>
                    <a:pt x="316" y="8253"/>
                    <a:pt x="3365" y="823"/>
                  </a:cubicBezTo>
                  <a:cubicBezTo>
                    <a:pt x="5746" y="-446"/>
                    <a:pt x="8689" y="63"/>
                    <a:pt x="10508" y="2062"/>
                  </a:cubicBezTo>
                  <a:cubicBezTo>
                    <a:pt x="13271" y="11206"/>
                    <a:pt x="11080" y="20731"/>
                    <a:pt x="14509" y="302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818" y="5229354"/>
              <a:ext cx="20886" cy="24826"/>
            </a:xfrm>
            <a:custGeom>
              <a:avLst/>
              <a:gdLst>
                <a:gd name="connsiteX0" fmla="*/ 12137 w 20886"/>
                <a:gd name="connsiteY0" fmla="*/ 2191 h 24826"/>
                <a:gd name="connsiteX1" fmla="*/ 18328 w 20886"/>
                <a:gd name="connsiteY1" fmla="*/ 10478 h 24826"/>
                <a:gd name="connsiteX2" fmla="*/ 16614 w 20886"/>
                <a:gd name="connsiteY2" fmla="*/ 23242 h 24826"/>
                <a:gd name="connsiteX3" fmla="*/ 4136 w 20886"/>
                <a:gd name="connsiteY3" fmla="*/ 21622 h 24826"/>
                <a:gd name="connsiteX4" fmla="*/ 2326 w 20886"/>
                <a:gd name="connsiteY4" fmla="*/ 9907 h 24826"/>
                <a:gd name="connsiteX5" fmla="*/ 7660 w 20886"/>
                <a:gd name="connsiteY5" fmla="*/ 382 h 24826"/>
                <a:gd name="connsiteX6" fmla="*/ 12137 w 20886"/>
                <a:gd name="connsiteY6" fmla="*/ 2191 h 2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86" h="24826">
                  <a:moveTo>
                    <a:pt x="12137" y="2191"/>
                  </a:moveTo>
                  <a:cubicBezTo>
                    <a:pt x="12994" y="5811"/>
                    <a:pt x="16138" y="7811"/>
                    <a:pt x="18328" y="10478"/>
                  </a:cubicBezTo>
                  <a:cubicBezTo>
                    <a:pt x="22615" y="15622"/>
                    <a:pt x="20614" y="20003"/>
                    <a:pt x="16614" y="23242"/>
                  </a:cubicBezTo>
                  <a:cubicBezTo>
                    <a:pt x="12613" y="26480"/>
                    <a:pt x="7946" y="24670"/>
                    <a:pt x="4136" y="21622"/>
                  </a:cubicBezTo>
                  <a:cubicBezTo>
                    <a:pt x="326" y="18574"/>
                    <a:pt x="-2341" y="14002"/>
                    <a:pt x="2326" y="9907"/>
                  </a:cubicBezTo>
                  <a:cubicBezTo>
                    <a:pt x="4679" y="7091"/>
                    <a:pt x="6489" y="3860"/>
                    <a:pt x="7660" y="382"/>
                  </a:cubicBezTo>
                  <a:cubicBezTo>
                    <a:pt x="9470" y="-95"/>
                    <a:pt x="11089" y="-95"/>
                    <a:pt x="12137" y="21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3397" y="5065866"/>
              <a:ext cx="17049" cy="37195"/>
            </a:xfrm>
            <a:custGeom>
              <a:avLst/>
              <a:gdLst>
                <a:gd name="connsiteX0" fmla="*/ 16893 w 17049"/>
                <a:gd name="connsiteY0" fmla="*/ 1468 h 37195"/>
                <a:gd name="connsiteX1" fmla="*/ 9463 w 17049"/>
                <a:gd name="connsiteY1" fmla="*/ 36139 h 37195"/>
                <a:gd name="connsiteX2" fmla="*/ 4986 w 17049"/>
                <a:gd name="connsiteY2" fmla="*/ 34806 h 37195"/>
                <a:gd name="connsiteX3" fmla="*/ -157 w 17049"/>
                <a:gd name="connsiteY3" fmla="*/ 2802 h 37195"/>
                <a:gd name="connsiteX4" fmla="*/ 16893 w 17049"/>
                <a:gd name="connsiteY4" fmla="*/ 1468 h 37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" h="37195">
                  <a:moveTo>
                    <a:pt x="16893" y="1468"/>
                  </a:moveTo>
                  <a:cubicBezTo>
                    <a:pt x="12587" y="12555"/>
                    <a:pt x="10073" y="24261"/>
                    <a:pt x="9463" y="36139"/>
                  </a:cubicBezTo>
                  <a:cubicBezTo>
                    <a:pt x="7368" y="38425"/>
                    <a:pt x="6034" y="37092"/>
                    <a:pt x="4986" y="34806"/>
                  </a:cubicBezTo>
                  <a:cubicBezTo>
                    <a:pt x="3939" y="24041"/>
                    <a:pt x="2224" y="13353"/>
                    <a:pt x="-157" y="2802"/>
                  </a:cubicBezTo>
                  <a:cubicBezTo>
                    <a:pt x="5025" y="-213"/>
                    <a:pt x="11302" y="-704"/>
                    <a:pt x="16893" y="14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03584" y="5143499"/>
              <a:ext cx="34386" cy="34575"/>
            </a:xfrm>
            <a:custGeom>
              <a:avLst/>
              <a:gdLst>
                <a:gd name="connsiteX0" fmla="*/ 20227 w 34386"/>
                <a:gd name="connsiteY0" fmla="*/ 21466 h 34575"/>
                <a:gd name="connsiteX1" fmla="*/ 2605 w 34386"/>
                <a:gd name="connsiteY1" fmla="*/ 34706 h 34575"/>
                <a:gd name="connsiteX2" fmla="*/ -157 w 34386"/>
                <a:gd name="connsiteY2" fmla="*/ 29848 h 34575"/>
                <a:gd name="connsiteX3" fmla="*/ 16703 w 34386"/>
                <a:gd name="connsiteY3" fmla="*/ 13560 h 34575"/>
                <a:gd name="connsiteX4" fmla="*/ 17179 w 34386"/>
                <a:gd name="connsiteY4" fmla="*/ 4035 h 34575"/>
                <a:gd name="connsiteX5" fmla="*/ 15464 w 34386"/>
                <a:gd name="connsiteY5" fmla="*/ 130 h 34575"/>
                <a:gd name="connsiteX6" fmla="*/ 23465 w 34386"/>
                <a:gd name="connsiteY6" fmla="*/ 12036 h 34575"/>
                <a:gd name="connsiteX7" fmla="*/ 23465 w 34386"/>
                <a:gd name="connsiteY7" fmla="*/ 12036 h 34575"/>
                <a:gd name="connsiteX8" fmla="*/ 34229 w 34386"/>
                <a:gd name="connsiteY8" fmla="*/ 18704 h 34575"/>
                <a:gd name="connsiteX9" fmla="*/ 32323 w 34386"/>
                <a:gd name="connsiteY9" fmla="*/ 22895 h 34575"/>
                <a:gd name="connsiteX10" fmla="*/ 30323 w 34386"/>
                <a:gd name="connsiteY10" fmla="*/ 25466 h 34575"/>
                <a:gd name="connsiteX11" fmla="*/ 20227 w 34386"/>
                <a:gd name="connsiteY11" fmla="*/ 21466 h 34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386" h="34575">
                  <a:moveTo>
                    <a:pt x="20227" y="21466"/>
                  </a:moveTo>
                  <a:cubicBezTo>
                    <a:pt x="15236" y="26944"/>
                    <a:pt x="9254" y="31436"/>
                    <a:pt x="2605" y="34706"/>
                  </a:cubicBezTo>
                  <a:cubicBezTo>
                    <a:pt x="129" y="33849"/>
                    <a:pt x="-62" y="31848"/>
                    <a:pt x="-157" y="29848"/>
                  </a:cubicBezTo>
                  <a:cubicBezTo>
                    <a:pt x="5654" y="24609"/>
                    <a:pt x="14797" y="22704"/>
                    <a:pt x="16703" y="13560"/>
                  </a:cubicBezTo>
                  <a:cubicBezTo>
                    <a:pt x="16331" y="10381"/>
                    <a:pt x="16483" y="7161"/>
                    <a:pt x="17179" y="4035"/>
                  </a:cubicBezTo>
                  <a:cubicBezTo>
                    <a:pt x="16036" y="2892"/>
                    <a:pt x="14988" y="1844"/>
                    <a:pt x="15464" y="130"/>
                  </a:cubicBezTo>
                  <a:cubicBezTo>
                    <a:pt x="22513" y="1368"/>
                    <a:pt x="25846" y="4988"/>
                    <a:pt x="23465" y="12036"/>
                  </a:cubicBezTo>
                  <a:lnTo>
                    <a:pt x="23465" y="12036"/>
                  </a:lnTo>
                  <a:cubicBezTo>
                    <a:pt x="26608" y="15084"/>
                    <a:pt x="34324" y="10036"/>
                    <a:pt x="34229" y="18704"/>
                  </a:cubicBezTo>
                  <a:cubicBezTo>
                    <a:pt x="34229" y="20514"/>
                    <a:pt x="34229" y="22228"/>
                    <a:pt x="32323" y="22895"/>
                  </a:cubicBezTo>
                  <a:lnTo>
                    <a:pt x="30323" y="25466"/>
                  </a:lnTo>
                  <a:cubicBezTo>
                    <a:pt x="25942" y="27086"/>
                    <a:pt x="23941" y="21847"/>
                    <a:pt x="20227" y="2146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00156" y="5118515"/>
              <a:ext cx="30389" cy="36890"/>
            </a:xfrm>
            <a:custGeom>
              <a:avLst/>
              <a:gdLst>
                <a:gd name="connsiteX0" fmla="*/ 26894 w 30389"/>
                <a:gd name="connsiteY0" fmla="*/ 37021 h 36890"/>
                <a:gd name="connsiteX1" fmla="*/ 18893 w 30389"/>
                <a:gd name="connsiteY1" fmla="*/ 25115 h 36890"/>
                <a:gd name="connsiteX2" fmla="*/ -157 w 30389"/>
                <a:gd name="connsiteY2" fmla="*/ 2445 h 36890"/>
                <a:gd name="connsiteX3" fmla="*/ 4415 w 30389"/>
                <a:gd name="connsiteY3" fmla="*/ 159 h 36890"/>
                <a:gd name="connsiteX4" fmla="*/ 23465 w 30389"/>
                <a:gd name="connsiteY4" fmla="*/ 19209 h 36890"/>
                <a:gd name="connsiteX5" fmla="*/ 30228 w 30389"/>
                <a:gd name="connsiteY5" fmla="*/ 32639 h 36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389" h="36890">
                  <a:moveTo>
                    <a:pt x="26894" y="37021"/>
                  </a:moveTo>
                  <a:cubicBezTo>
                    <a:pt x="26818" y="31818"/>
                    <a:pt x="23684" y="27150"/>
                    <a:pt x="18893" y="25115"/>
                  </a:cubicBezTo>
                  <a:lnTo>
                    <a:pt x="-157" y="2445"/>
                  </a:lnTo>
                  <a:cubicBezTo>
                    <a:pt x="510" y="64"/>
                    <a:pt x="2415" y="64"/>
                    <a:pt x="4415" y="159"/>
                  </a:cubicBezTo>
                  <a:cubicBezTo>
                    <a:pt x="11749" y="5438"/>
                    <a:pt x="18188" y="11871"/>
                    <a:pt x="23465" y="19209"/>
                  </a:cubicBezTo>
                  <a:cubicBezTo>
                    <a:pt x="24703" y="24162"/>
                    <a:pt x="30418" y="27115"/>
                    <a:pt x="30228" y="32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964" y="5053262"/>
              <a:ext cx="21004" cy="15875"/>
            </a:xfrm>
            <a:custGeom>
              <a:avLst/>
              <a:gdLst>
                <a:gd name="connsiteX0" fmla="*/ 19326 w 21004"/>
                <a:gd name="connsiteY0" fmla="*/ 14072 h 15875"/>
                <a:gd name="connsiteX1" fmla="*/ 2276 w 21004"/>
                <a:gd name="connsiteY1" fmla="*/ 15405 h 15875"/>
                <a:gd name="connsiteX2" fmla="*/ 3133 w 21004"/>
                <a:gd name="connsiteY2" fmla="*/ 3404 h 15875"/>
                <a:gd name="connsiteX3" fmla="*/ 13801 w 21004"/>
                <a:gd name="connsiteY3" fmla="*/ 2070 h 15875"/>
                <a:gd name="connsiteX4" fmla="*/ 19326 w 21004"/>
                <a:gd name="connsiteY4" fmla="*/ 14072 h 15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004" h="15875">
                  <a:moveTo>
                    <a:pt x="19326" y="14072"/>
                  </a:moveTo>
                  <a:cubicBezTo>
                    <a:pt x="13611" y="14072"/>
                    <a:pt x="8372" y="17310"/>
                    <a:pt x="2276" y="15405"/>
                  </a:cubicBezTo>
                  <a:cubicBezTo>
                    <a:pt x="-962" y="10833"/>
                    <a:pt x="-1248" y="5880"/>
                    <a:pt x="3133" y="3404"/>
                  </a:cubicBezTo>
                  <a:cubicBezTo>
                    <a:pt x="5991" y="1689"/>
                    <a:pt x="9420" y="-2216"/>
                    <a:pt x="13801" y="2070"/>
                  </a:cubicBezTo>
                  <a:cubicBezTo>
                    <a:pt x="18183" y="6357"/>
                    <a:pt x="23517" y="8071"/>
                    <a:pt x="19326" y="1407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80288" y="5085016"/>
              <a:ext cx="24344" cy="35813"/>
            </a:xfrm>
            <a:custGeom>
              <a:avLst/>
              <a:gdLst>
                <a:gd name="connsiteX0" fmla="*/ 24188 w 24344"/>
                <a:gd name="connsiteY0" fmla="*/ 33658 h 35813"/>
                <a:gd name="connsiteX1" fmla="*/ 19616 w 24344"/>
                <a:gd name="connsiteY1" fmla="*/ 35944 h 35813"/>
                <a:gd name="connsiteX2" fmla="*/ 90 w 24344"/>
                <a:gd name="connsiteY2" fmla="*/ 13560 h 35813"/>
                <a:gd name="connsiteX3" fmla="*/ 6757 w 24344"/>
                <a:gd name="connsiteY3" fmla="*/ 130 h 35813"/>
                <a:gd name="connsiteX4" fmla="*/ 24188 w 24344"/>
                <a:gd name="connsiteY4" fmla="*/ 33658 h 3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44" h="35813">
                  <a:moveTo>
                    <a:pt x="24188" y="33658"/>
                  </a:moveTo>
                  <a:lnTo>
                    <a:pt x="19616" y="35944"/>
                  </a:lnTo>
                  <a:cubicBezTo>
                    <a:pt x="12377" y="29086"/>
                    <a:pt x="9043" y="18989"/>
                    <a:pt x="90" y="13560"/>
                  </a:cubicBezTo>
                  <a:cubicBezTo>
                    <a:pt x="-1025" y="8084"/>
                    <a:pt x="1718" y="2549"/>
                    <a:pt x="6757" y="130"/>
                  </a:cubicBezTo>
                  <a:cubicBezTo>
                    <a:pt x="10043" y="12448"/>
                    <a:pt x="15996" y="23893"/>
                    <a:pt x="24188" y="336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55080" y="5198935"/>
              <a:ext cx="21643" cy="17716"/>
            </a:xfrm>
            <a:custGeom>
              <a:avLst/>
              <a:gdLst>
                <a:gd name="connsiteX0" fmla="*/ 21487 w 21643"/>
                <a:gd name="connsiteY0" fmla="*/ 6131 h 17716"/>
                <a:gd name="connsiteX1" fmla="*/ 10533 w 21643"/>
                <a:gd name="connsiteY1" fmla="*/ 17846 h 17716"/>
                <a:gd name="connsiteX2" fmla="*/ 1008 w 21643"/>
                <a:gd name="connsiteY2" fmla="*/ 11084 h 17716"/>
                <a:gd name="connsiteX3" fmla="*/ 3418 w 21643"/>
                <a:gd name="connsiteY3" fmla="*/ 581 h 17716"/>
                <a:gd name="connsiteX4" fmla="*/ 4247 w 21643"/>
                <a:gd name="connsiteY4" fmla="*/ 130 h 17716"/>
                <a:gd name="connsiteX5" fmla="*/ 21487 w 21643"/>
                <a:gd name="connsiteY5" fmla="*/ 6131 h 17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43" h="17716">
                  <a:moveTo>
                    <a:pt x="21487" y="6131"/>
                  </a:moveTo>
                  <a:cubicBezTo>
                    <a:pt x="19963" y="12036"/>
                    <a:pt x="18344" y="17751"/>
                    <a:pt x="10533" y="17846"/>
                  </a:cubicBezTo>
                  <a:cubicBezTo>
                    <a:pt x="6390" y="17430"/>
                    <a:pt x="2770" y="14860"/>
                    <a:pt x="1008" y="11084"/>
                  </a:cubicBezTo>
                  <a:cubicBezTo>
                    <a:pt x="-1230" y="7518"/>
                    <a:pt x="-144" y="2815"/>
                    <a:pt x="3418" y="581"/>
                  </a:cubicBezTo>
                  <a:cubicBezTo>
                    <a:pt x="3685" y="413"/>
                    <a:pt x="3961" y="263"/>
                    <a:pt x="4247" y="130"/>
                  </a:cubicBezTo>
                  <a:cubicBezTo>
                    <a:pt x="9200" y="4226"/>
                    <a:pt x="16534" y="892"/>
                    <a:pt x="21487" y="61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59198" y="5186648"/>
              <a:ext cx="32004" cy="18287"/>
            </a:xfrm>
            <a:custGeom>
              <a:avLst/>
              <a:gdLst>
                <a:gd name="connsiteX0" fmla="*/ 17369 w 32004"/>
                <a:gd name="connsiteY0" fmla="*/ 18418 h 18287"/>
                <a:gd name="connsiteX1" fmla="*/ 5558 w 32004"/>
                <a:gd name="connsiteY1" fmla="*/ 17370 h 18287"/>
                <a:gd name="connsiteX2" fmla="*/ -157 w 32004"/>
                <a:gd name="connsiteY2" fmla="*/ 12417 h 18287"/>
                <a:gd name="connsiteX3" fmla="*/ 26704 w 32004"/>
                <a:gd name="connsiteY3" fmla="*/ 130 h 18287"/>
                <a:gd name="connsiteX4" fmla="*/ 31847 w 32004"/>
                <a:gd name="connsiteY4" fmla="*/ 2416 h 18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04" h="18287">
                  <a:moveTo>
                    <a:pt x="17369" y="18418"/>
                  </a:moveTo>
                  <a:cubicBezTo>
                    <a:pt x="13464" y="17794"/>
                    <a:pt x="9511" y="17444"/>
                    <a:pt x="5558" y="17370"/>
                  </a:cubicBezTo>
                  <a:cubicBezTo>
                    <a:pt x="1558" y="17370"/>
                    <a:pt x="986" y="14894"/>
                    <a:pt x="-157" y="12417"/>
                  </a:cubicBezTo>
                  <a:cubicBezTo>
                    <a:pt x="10083" y="12100"/>
                    <a:pt x="19770" y="7671"/>
                    <a:pt x="26704" y="130"/>
                  </a:cubicBezTo>
                  <a:cubicBezTo>
                    <a:pt x="28609" y="130"/>
                    <a:pt x="30704" y="130"/>
                    <a:pt x="31847" y="24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36375" y="5150166"/>
              <a:ext cx="31503" cy="10701"/>
            </a:xfrm>
            <a:custGeom>
              <a:avLst/>
              <a:gdLst>
                <a:gd name="connsiteX0" fmla="*/ 21154 w 31503"/>
                <a:gd name="connsiteY0" fmla="*/ 3656 h 10701"/>
                <a:gd name="connsiteX1" fmla="*/ 31346 w 31503"/>
                <a:gd name="connsiteY1" fmla="*/ 10514 h 10701"/>
                <a:gd name="connsiteX2" fmla="*/ 2771 w 31503"/>
                <a:gd name="connsiteY2" fmla="*/ 9561 h 10701"/>
                <a:gd name="connsiteX3" fmla="*/ 961 w 31503"/>
                <a:gd name="connsiteY3" fmla="*/ 5370 h 10701"/>
                <a:gd name="connsiteX4" fmla="*/ 7439 w 31503"/>
                <a:gd name="connsiteY4" fmla="*/ 1274 h 1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03" h="10701">
                  <a:moveTo>
                    <a:pt x="21154" y="3656"/>
                  </a:moveTo>
                  <a:cubicBezTo>
                    <a:pt x="24488" y="6037"/>
                    <a:pt x="28679" y="7085"/>
                    <a:pt x="31346" y="10514"/>
                  </a:cubicBezTo>
                  <a:cubicBezTo>
                    <a:pt x="21821" y="12038"/>
                    <a:pt x="12296" y="7466"/>
                    <a:pt x="2771" y="9561"/>
                  </a:cubicBezTo>
                  <a:cubicBezTo>
                    <a:pt x="390" y="8704"/>
                    <a:pt x="-1420" y="7751"/>
                    <a:pt x="961" y="5370"/>
                  </a:cubicBezTo>
                  <a:cubicBezTo>
                    <a:pt x="3343" y="2989"/>
                    <a:pt x="2009" y="-2155"/>
                    <a:pt x="7439" y="12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36065" y="5161755"/>
              <a:ext cx="19121" cy="23654"/>
            </a:xfrm>
            <a:custGeom>
              <a:avLst/>
              <a:gdLst>
                <a:gd name="connsiteX0" fmla="*/ -157 w 19121"/>
                <a:gd name="connsiteY0" fmla="*/ 4639 h 23654"/>
                <a:gd name="connsiteX1" fmla="*/ 891 w 19121"/>
                <a:gd name="connsiteY1" fmla="*/ 448 h 23654"/>
                <a:gd name="connsiteX2" fmla="*/ 3463 w 19121"/>
                <a:gd name="connsiteY2" fmla="*/ 448 h 23654"/>
                <a:gd name="connsiteX3" fmla="*/ 18512 w 19121"/>
                <a:gd name="connsiteY3" fmla="*/ 18926 h 23654"/>
                <a:gd name="connsiteX4" fmla="*/ 16702 w 19121"/>
                <a:gd name="connsiteY4" fmla="*/ 23784 h 23654"/>
                <a:gd name="connsiteX5" fmla="*/ -157 w 19121"/>
                <a:gd name="connsiteY5" fmla="*/ 4639 h 23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121" h="23654">
                  <a:moveTo>
                    <a:pt x="-157" y="4639"/>
                  </a:moveTo>
                  <a:lnTo>
                    <a:pt x="891" y="448"/>
                  </a:lnTo>
                  <a:cubicBezTo>
                    <a:pt x="1701" y="24"/>
                    <a:pt x="2653" y="24"/>
                    <a:pt x="3463" y="448"/>
                  </a:cubicBezTo>
                  <a:cubicBezTo>
                    <a:pt x="10092" y="5099"/>
                    <a:pt x="15302" y="11495"/>
                    <a:pt x="18512" y="18926"/>
                  </a:cubicBezTo>
                  <a:cubicBezTo>
                    <a:pt x="18512" y="20736"/>
                    <a:pt x="20322" y="23498"/>
                    <a:pt x="16702" y="23784"/>
                  </a:cubicBezTo>
                  <a:cubicBezTo>
                    <a:pt x="10063" y="18375"/>
                    <a:pt x="4368" y="11905"/>
                    <a:pt x="-157" y="4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81129" y="5212365"/>
              <a:ext cx="11922" cy="17740"/>
            </a:xfrm>
            <a:custGeom>
              <a:avLst/>
              <a:gdLst>
                <a:gd name="connsiteX0" fmla="*/ 3738 w 11922"/>
                <a:gd name="connsiteY0" fmla="*/ 17370 h 17740"/>
                <a:gd name="connsiteX1" fmla="*/ 3166 w 11922"/>
                <a:gd name="connsiteY1" fmla="*/ 130 h 17740"/>
                <a:gd name="connsiteX2" fmla="*/ 11739 w 11922"/>
                <a:gd name="connsiteY2" fmla="*/ 11655 h 17740"/>
                <a:gd name="connsiteX3" fmla="*/ 3738 w 11922"/>
                <a:gd name="connsiteY3" fmla="*/ 17370 h 1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922" h="17740">
                  <a:moveTo>
                    <a:pt x="3738" y="17370"/>
                  </a:moveTo>
                  <a:cubicBezTo>
                    <a:pt x="2976" y="11560"/>
                    <a:pt x="-4263" y="5464"/>
                    <a:pt x="3166" y="130"/>
                  </a:cubicBezTo>
                  <a:cubicBezTo>
                    <a:pt x="10119" y="1178"/>
                    <a:pt x="12025" y="5750"/>
                    <a:pt x="11739" y="11655"/>
                  </a:cubicBezTo>
                  <a:cubicBezTo>
                    <a:pt x="11453" y="17561"/>
                    <a:pt x="8881" y="18704"/>
                    <a:pt x="3738" y="17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424504" y="5155444"/>
              <a:ext cx="10476" cy="19392"/>
            </a:xfrm>
            <a:custGeom>
              <a:avLst/>
              <a:gdLst>
                <a:gd name="connsiteX0" fmla="*/ 1891 w 10476"/>
                <a:gd name="connsiteY0" fmla="*/ 19523 h 19392"/>
                <a:gd name="connsiteX1" fmla="*/ 272 w 10476"/>
                <a:gd name="connsiteY1" fmla="*/ 473 h 19392"/>
                <a:gd name="connsiteX2" fmla="*/ 9473 w 10476"/>
                <a:gd name="connsiteY2" fmla="*/ 5257 h 19392"/>
                <a:gd name="connsiteX3" fmla="*/ 9797 w 10476"/>
                <a:gd name="connsiteY3" fmla="*/ 6950 h 19392"/>
                <a:gd name="connsiteX4" fmla="*/ 3901 w 10476"/>
                <a:gd name="connsiteY4" fmla="*/ 19063 h 19392"/>
                <a:gd name="connsiteX5" fmla="*/ 1891 w 10476"/>
                <a:gd name="connsiteY5" fmla="*/ 19523 h 19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76" h="19392">
                  <a:moveTo>
                    <a:pt x="1891" y="19523"/>
                  </a:moveTo>
                  <a:cubicBezTo>
                    <a:pt x="-90" y="13379"/>
                    <a:pt x="-643" y="6863"/>
                    <a:pt x="272" y="473"/>
                  </a:cubicBezTo>
                  <a:cubicBezTo>
                    <a:pt x="4139" y="-748"/>
                    <a:pt x="8254" y="1395"/>
                    <a:pt x="9473" y="5257"/>
                  </a:cubicBezTo>
                  <a:cubicBezTo>
                    <a:pt x="9644" y="5807"/>
                    <a:pt x="9759" y="6375"/>
                    <a:pt x="9797" y="6950"/>
                  </a:cubicBezTo>
                  <a:cubicBezTo>
                    <a:pt x="11511" y="11922"/>
                    <a:pt x="8873" y="17345"/>
                    <a:pt x="3901" y="19063"/>
                  </a:cubicBezTo>
                  <a:cubicBezTo>
                    <a:pt x="3253" y="19289"/>
                    <a:pt x="2577" y="19443"/>
                    <a:pt x="1891" y="19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71009" y="5080994"/>
              <a:ext cx="16196" cy="17452"/>
            </a:xfrm>
            <a:custGeom>
              <a:avLst/>
              <a:gdLst>
                <a:gd name="connsiteX0" fmla="*/ 16035 w 16196"/>
                <a:gd name="connsiteY0" fmla="*/ 4152 h 17452"/>
                <a:gd name="connsiteX1" fmla="*/ 9368 w 16196"/>
                <a:gd name="connsiteY1" fmla="*/ 17582 h 17452"/>
                <a:gd name="connsiteX2" fmla="*/ -157 w 16196"/>
                <a:gd name="connsiteY2" fmla="*/ 13582 h 17452"/>
                <a:gd name="connsiteX3" fmla="*/ 11654 w 16196"/>
                <a:gd name="connsiteY3" fmla="*/ 152 h 17452"/>
                <a:gd name="connsiteX4" fmla="*/ 16035 w 16196"/>
                <a:gd name="connsiteY4" fmla="*/ 4152 h 17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6" h="17452">
                  <a:moveTo>
                    <a:pt x="16035" y="4152"/>
                  </a:moveTo>
                  <a:lnTo>
                    <a:pt x="9368" y="17582"/>
                  </a:lnTo>
                  <a:cubicBezTo>
                    <a:pt x="5939" y="16820"/>
                    <a:pt x="2034" y="17582"/>
                    <a:pt x="-157" y="13582"/>
                  </a:cubicBezTo>
                  <a:cubicBezTo>
                    <a:pt x="1929" y="7766"/>
                    <a:pt x="6149" y="2963"/>
                    <a:pt x="11654" y="152"/>
                  </a:cubicBezTo>
                  <a:cubicBezTo>
                    <a:pt x="14416" y="-39"/>
                    <a:pt x="16131" y="1009"/>
                    <a:pt x="16035" y="41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68231" y="5079407"/>
              <a:ext cx="14588" cy="15038"/>
            </a:xfrm>
            <a:custGeom>
              <a:avLst/>
              <a:gdLst>
                <a:gd name="connsiteX0" fmla="*/ 14432 w 14588"/>
                <a:gd name="connsiteY0" fmla="*/ 1738 h 15038"/>
                <a:gd name="connsiteX1" fmla="*/ 2526 w 14588"/>
                <a:gd name="connsiteY1" fmla="*/ 15168 h 15038"/>
                <a:gd name="connsiteX2" fmla="*/ 1554 w 14588"/>
                <a:gd name="connsiteY2" fmla="*/ 4706 h 15038"/>
                <a:gd name="connsiteX3" fmla="*/ 2526 w 14588"/>
                <a:gd name="connsiteY3" fmla="*/ 3738 h 15038"/>
                <a:gd name="connsiteX4" fmla="*/ 14337 w 14588"/>
                <a:gd name="connsiteY4" fmla="*/ 1669 h 15038"/>
                <a:gd name="connsiteX5" fmla="*/ 14432 w 14588"/>
                <a:gd name="connsiteY5" fmla="*/ 1738 h 15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88" h="15038">
                  <a:moveTo>
                    <a:pt x="14432" y="1738"/>
                  </a:moveTo>
                  <a:cubicBezTo>
                    <a:pt x="12013" y="7378"/>
                    <a:pt x="7831" y="12086"/>
                    <a:pt x="2526" y="15168"/>
                  </a:cubicBezTo>
                  <a:cubicBezTo>
                    <a:pt x="-627" y="12546"/>
                    <a:pt x="-1065" y="7863"/>
                    <a:pt x="1554" y="4706"/>
                  </a:cubicBezTo>
                  <a:cubicBezTo>
                    <a:pt x="1849" y="4355"/>
                    <a:pt x="2173" y="4031"/>
                    <a:pt x="2526" y="3738"/>
                  </a:cubicBezTo>
                  <a:cubicBezTo>
                    <a:pt x="5212" y="-94"/>
                    <a:pt x="10498" y="-1020"/>
                    <a:pt x="14337" y="1669"/>
                  </a:cubicBezTo>
                  <a:cubicBezTo>
                    <a:pt x="14365" y="1692"/>
                    <a:pt x="14403" y="1714"/>
                    <a:pt x="14432" y="17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209" y="5210662"/>
              <a:ext cx="8212" cy="20753"/>
            </a:xfrm>
            <a:custGeom>
              <a:avLst/>
              <a:gdLst>
                <a:gd name="connsiteX0" fmla="*/ 5747 w 8212"/>
                <a:gd name="connsiteY0" fmla="*/ 20883 h 20753"/>
                <a:gd name="connsiteX1" fmla="*/ 1270 w 8212"/>
                <a:gd name="connsiteY1" fmla="*/ 19455 h 20753"/>
                <a:gd name="connsiteX2" fmla="*/ 317 w 8212"/>
                <a:gd name="connsiteY2" fmla="*/ 3643 h 20753"/>
                <a:gd name="connsiteX3" fmla="*/ 7937 w 8212"/>
                <a:gd name="connsiteY3" fmla="*/ 786 h 20753"/>
                <a:gd name="connsiteX4" fmla="*/ 5747 w 8212"/>
                <a:gd name="connsiteY4" fmla="*/ 20883 h 20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2" h="20753">
                  <a:moveTo>
                    <a:pt x="5747" y="20883"/>
                  </a:moveTo>
                  <a:lnTo>
                    <a:pt x="1270" y="19455"/>
                  </a:lnTo>
                  <a:cubicBezTo>
                    <a:pt x="-225" y="14322"/>
                    <a:pt x="-550" y="8918"/>
                    <a:pt x="317" y="3643"/>
                  </a:cubicBezTo>
                  <a:cubicBezTo>
                    <a:pt x="2508" y="1833"/>
                    <a:pt x="4032" y="-1215"/>
                    <a:pt x="7937" y="786"/>
                  </a:cubicBezTo>
                  <a:cubicBezTo>
                    <a:pt x="8366" y="7561"/>
                    <a:pt x="7623" y="14359"/>
                    <a:pt x="5747" y="208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6918" y="5194196"/>
              <a:ext cx="8384" cy="19979"/>
            </a:xfrm>
            <a:custGeom>
              <a:avLst/>
              <a:gdLst>
                <a:gd name="connsiteX0" fmla="*/ 8228 w 8384"/>
                <a:gd name="connsiteY0" fmla="*/ 17252 h 19979"/>
                <a:gd name="connsiteX1" fmla="*/ 607 w 8384"/>
                <a:gd name="connsiteY1" fmla="*/ 20109 h 19979"/>
                <a:gd name="connsiteX2" fmla="*/ 607 w 8384"/>
                <a:gd name="connsiteY2" fmla="*/ 1059 h 19979"/>
                <a:gd name="connsiteX3" fmla="*/ 6323 w 8384"/>
                <a:gd name="connsiteY3" fmla="*/ 1059 h 19979"/>
                <a:gd name="connsiteX4" fmla="*/ 8228 w 8384"/>
                <a:gd name="connsiteY4" fmla="*/ 17252 h 19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84" h="19979">
                  <a:moveTo>
                    <a:pt x="8228" y="17252"/>
                  </a:moveTo>
                  <a:lnTo>
                    <a:pt x="607" y="20109"/>
                  </a:lnTo>
                  <a:cubicBezTo>
                    <a:pt x="-412" y="13800"/>
                    <a:pt x="-412" y="7369"/>
                    <a:pt x="607" y="1059"/>
                  </a:cubicBezTo>
                  <a:cubicBezTo>
                    <a:pt x="2313" y="-180"/>
                    <a:pt x="4618" y="-180"/>
                    <a:pt x="6323" y="1059"/>
                  </a:cubicBezTo>
                  <a:cubicBezTo>
                    <a:pt x="7180" y="6489"/>
                    <a:pt x="7656" y="11918"/>
                    <a:pt x="8228" y="17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01394" y="5147405"/>
              <a:ext cx="21331" cy="9525"/>
            </a:xfrm>
            <a:custGeom>
              <a:avLst/>
              <a:gdLst>
                <a:gd name="connsiteX0" fmla="*/ 19369 w 21331"/>
                <a:gd name="connsiteY0" fmla="*/ 130 h 9525"/>
                <a:gd name="connsiteX1" fmla="*/ 18893 w 21331"/>
                <a:gd name="connsiteY1" fmla="*/ 9655 h 9525"/>
                <a:gd name="connsiteX2" fmla="*/ -157 w 21331"/>
                <a:gd name="connsiteY2" fmla="*/ 6797 h 9525"/>
                <a:gd name="connsiteX3" fmla="*/ 7273 w 21331"/>
                <a:gd name="connsiteY3" fmla="*/ 1368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331" h="9525">
                  <a:moveTo>
                    <a:pt x="19369" y="130"/>
                  </a:moveTo>
                  <a:cubicBezTo>
                    <a:pt x="21274" y="3654"/>
                    <a:pt x="22417" y="6988"/>
                    <a:pt x="18893" y="9655"/>
                  </a:cubicBezTo>
                  <a:cubicBezTo>
                    <a:pt x="12892" y="5940"/>
                    <a:pt x="6415" y="8988"/>
                    <a:pt x="-157" y="6797"/>
                  </a:cubicBezTo>
                  <a:lnTo>
                    <a:pt x="7273" y="136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3968" y="5164836"/>
              <a:ext cx="10943" cy="19143"/>
            </a:xfrm>
            <a:custGeom>
              <a:avLst/>
              <a:gdLst>
                <a:gd name="connsiteX0" fmla="*/ -157 w 10943"/>
                <a:gd name="connsiteY0" fmla="*/ 130 h 19143"/>
                <a:gd name="connsiteX1" fmla="*/ 9940 w 10943"/>
                <a:gd name="connsiteY1" fmla="*/ 4130 h 19143"/>
                <a:gd name="connsiteX2" fmla="*/ 9940 w 10943"/>
                <a:gd name="connsiteY2" fmla="*/ 18704 h 19143"/>
                <a:gd name="connsiteX3" fmla="*/ 4453 w 10943"/>
                <a:gd name="connsiteY3" fmla="*/ 17329 h 19143"/>
                <a:gd name="connsiteX4" fmla="*/ 3939 w 10943"/>
                <a:gd name="connsiteY4" fmla="*/ 15941 h 19143"/>
                <a:gd name="connsiteX5" fmla="*/ -157 w 10943"/>
                <a:gd name="connsiteY5" fmla="*/ 130 h 1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43" h="19143">
                  <a:moveTo>
                    <a:pt x="-157" y="130"/>
                  </a:moveTo>
                  <a:cubicBezTo>
                    <a:pt x="3501" y="561"/>
                    <a:pt x="6977" y="1941"/>
                    <a:pt x="9940" y="4130"/>
                  </a:cubicBezTo>
                  <a:cubicBezTo>
                    <a:pt x="11844" y="9179"/>
                    <a:pt x="9940" y="13655"/>
                    <a:pt x="9940" y="18704"/>
                  </a:cubicBezTo>
                  <a:cubicBezTo>
                    <a:pt x="8044" y="19839"/>
                    <a:pt x="5587" y="19224"/>
                    <a:pt x="4453" y="17329"/>
                  </a:cubicBezTo>
                  <a:cubicBezTo>
                    <a:pt x="4196" y="16903"/>
                    <a:pt x="4025" y="16432"/>
                    <a:pt x="3939" y="15941"/>
                  </a:cubicBezTo>
                  <a:cubicBezTo>
                    <a:pt x="891" y="10988"/>
                    <a:pt x="7082" y="4416"/>
                    <a:pt x="-157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86058" y="5173218"/>
              <a:ext cx="20288" cy="15716"/>
            </a:xfrm>
            <a:custGeom>
              <a:avLst/>
              <a:gdLst>
                <a:gd name="connsiteX0" fmla="*/ 4987 w 20288"/>
                <a:gd name="connsiteY0" fmla="*/ 15846 h 15716"/>
                <a:gd name="connsiteX1" fmla="*/ -157 w 20288"/>
                <a:gd name="connsiteY1" fmla="*/ 13560 h 15716"/>
                <a:gd name="connsiteX2" fmla="*/ 17369 w 20288"/>
                <a:gd name="connsiteY2" fmla="*/ 130 h 15716"/>
                <a:gd name="connsiteX3" fmla="*/ 20131 w 20288"/>
                <a:gd name="connsiteY3" fmla="*/ 4988 h 15716"/>
                <a:gd name="connsiteX4" fmla="*/ 4987 w 20288"/>
                <a:gd name="connsiteY4" fmla="*/ 15846 h 15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88" h="15716">
                  <a:moveTo>
                    <a:pt x="4987" y="15846"/>
                  </a:moveTo>
                  <a:lnTo>
                    <a:pt x="-157" y="13560"/>
                  </a:lnTo>
                  <a:lnTo>
                    <a:pt x="17369" y="130"/>
                  </a:lnTo>
                  <a:lnTo>
                    <a:pt x="20131" y="4988"/>
                  </a:lnTo>
                  <a:cubicBezTo>
                    <a:pt x="16512" y="10417"/>
                    <a:pt x="10035" y="12227"/>
                    <a:pt x="4987" y="158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035" y="5180647"/>
              <a:ext cx="7501" cy="15312"/>
            </a:xfrm>
            <a:custGeom>
              <a:avLst/>
              <a:gdLst>
                <a:gd name="connsiteX0" fmla="*/ 777 w 7501"/>
                <a:gd name="connsiteY0" fmla="*/ 130 h 15312"/>
                <a:gd name="connsiteX1" fmla="*/ 6777 w 7501"/>
                <a:gd name="connsiteY1" fmla="*/ 2892 h 15312"/>
                <a:gd name="connsiteX2" fmla="*/ 6777 w 7501"/>
                <a:gd name="connsiteY2" fmla="*/ 14798 h 15312"/>
                <a:gd name="connsiteX3" fmla="*/ 1062 w 7501"/>
                <a:gd name="connsiteY3" fmla="*/ 14798 h 15312"/>
                <a:gd name="connsiteX4" fmla="*/ 777 w 7501"/>
                <a:gd name="connsiteY4" fmla="*/ 130 h 15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1" h="15312">
                  <a:moveTo>
                    <a:pt x="777" y="130"/>
                  </a:moveTo>
                  <a:lnTo>
                    <a:pt x="6777" y="2892"/>
                  </a:lnTo>
                  <a:cubicBezTo>
                    <a:pt x="8301" y="7083"/>
                    <a:pt x="6206" y="10798"/>
                    <a:pt x="6777" y="14798"/>
                  </a:cubicBezTo>
                  <a:cubicBezTo>
                    <a:pt x="4968" y="15657"/>
                    <a:pt x="2872" y="15657"/>
                    <a:pt x="1062" y="14798"/>
                  </a:cubicBezTo>
                  <a:cubicBezTo>
                    <a:pt x="-462" y="10042"/>
                    <a:pt x="-557" y="4943"/>
                    <a:pt x="777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6584" y="5100828"/>
              <a:ext cx="7817" cy="14573"/>
            </a:xfrm>
            <a:custGeom>
              <a:avLst/>
              <a:gdLst>
                <a:gd name="connsiteX0" fmla="*/ 1799 w 7817"/>
                <a:gd name="connsiteY0" fmla="*/ 130 h 14573"/>
                <a:gd name="connsiteX1" fmla="*/ 6276 w 7817"/>
                <a:gd name="connsiteY1" fmla="*/ 1463 h 14573"/>
                <a:gd name="connsiteX2" fmla="*/ 7514 w 7817"/>
                <a:gd name="connsiteY2" fmla="*/ 14703 h 14573"/>
                <a:gd name="connsiteX3" fmla="*/ 370 w 7817"/>
                <a:gd name="connsiteY3" fmla="*/ 13465 h 14573"/>
                <a:gd name="connsiteX4" fmla="*/ 1799 w 7817"/>
                <a:gd name="connsiteY4" fmla="*/ 130 h 14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7" h="14573">
                  <a:moveTo>
                    <a:pt x="1799" y="130"/>
                  </a:moveTo>
                  <a:cubicBezTo>
                    <a:pt x="2971" y="1295"/>
                    <a:pt x="4657" y="1795"/>
                    <a:pt x="6276" y="1463"/>
                  </a:cubicBezTo>
                  <a:cubicBezTo>
                    <a:pt x="7495" y="5764"/>
                    <a:pt x="7914" y="10251"/>
                    <a:pt x="7514" y="14703"/>
                  </a:cubicBezTo>
                  <a:lnTo>
                    <a:pt x="370" y="13465"/>
                  </a:lnTo>
                  <a:cubicBezTo>
                    <a:pt x="-668" y="8985"/>
                    <a:pt x="-163" y="4289"/>
                    <a:pt x="1799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489" y="5155025"/>
              <a:ext cx="12481" cy="7429"/>
            </a:xfrm>
            <a:custGeom>
              <a:avLst/>
              <a:gdLst>
                <a:gd name="connsiteX0" fmla="*/ 12324 w 12481"/>
                <a:gd name="connsiteY0" fmla="*/ 7559 h 7429"/>
                <a:gd name="connsiteX1" fmla="*/ 9753 w 12481"/>
                <a:gd name="connsiteY1" fmla="*/ 7559 h 7429"/>
                <a:gd name="connsiteX2" fmla="*/ 3561 w 12481"/>
                <a:gd name="connsiteY2" fmla="*/ 3273 h 7429"/>
                <a:gd name="connsiteX3" fmla="*/ -153 w 12481"/>
                <a:gd name="connsiteY3" fmla="*/ 892 h 7429"/>
                <a:gd name="connsiteX4" fmla="*/ 10515 w 12481"/>
                <a:gd name="connsiteY4" fmla="*/ 892 h 7429"/>
                <a:gd name="connsiteX5" fmla="*/ 12324 w 12481"/>
                <a:gd name="connsiteY5" fmla="*/ 5083 h 7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81" h="7429">
                  <a:moveTo>
                    <a:pt x="12324" y="7559"/>
                  </a:moveTo>
                  <a:lnTo>
                    <a:pt x="9753" y="7559"/>
                  </a:lnTo>
                  <a:cubicBezTo>
                    <a:pt x="8705" y="4607"/>
                    <a:pt x="7276" y="2225"/>
                    <a:pt x="3561" y="3273"/>
                  </a:cubicBezTo>
                  <a:cubicBezTo>
                    <a:pt x="1561" y="3845"/>
                    <a:pt x="-249" y="3940"/>
                    <a:pt x="-153" y="892"/>
                  </a:cubicBezTo>
                  <a:cubicBezTo>
                    <a:pt x="3371" y="892"/>
                    <a:pt x="6800" y="-823"/>
                    <a:pt x="10515" y="892"/>
                  </a:cubicBezTo>
                  <a:cubicBezTo>
                    <a:pt x="10515" y="2606"/>
                    <a:pt x="11182" y="3845"/>
                    <a:pt x="12324" y="50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65211" y="5676804"/>
              <a:ext cx="194663" cy="376237"/>
            </a:xfrm>
            <a:custGeom>
              <a:avLst/>
              <a:gdLst>
                <a:gd name="connsiteX0" fmla="*/ 132414 w 194663"/>
                <a:gd name="connsiteY0" fmla="*/ 130 h 376237"/>
                <a:gd name="connsiteX1" fmla="*/ 185088 w 194663"/>
                <a:gd name="connsiteY1" fmla="*/ 204917 h 376237"/>
                <a:gd name="connsiteX2" fmla="*/ 56119 w 194663"/>
                <a:gd name="connsiteY2" fmla="*/ 376368 h 376237"/>
                <a:gd name="connsiteX3" fmla="*/ 3160 w 194663"/>
                <a:gd name="connsiteY3" fmla="*/ 250733 h 376237"/>
                <a:gd name="connsiteX4" fmla="*/ 132414 w 194663"/>
                <a:gd name="connsiteY4" fmla="*/ 130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663" h="376237">
                  <a:moveTo>
                    <a:pt x="132414" y="130"/>
                  </a:moveTo>
                  <a:cubicBezTo>
                    <a:pt x="191184" y="42707"/>
                    <a:pt x="206995" y="135671"/>
                    <a:pt x="185088" y="204917"/>
                  </a:cubicBezTo>
                  <a:cubicBezTo>
                    <a:pt x="163180" y="274164"/>
                    <a:pt x="111364" y="329600"/>
                    <a:pt x="56119" y="376368"/>
                  </a:cubicBezTo>
                  <a:cubicBezTo>
                    <a:pt x="33831" y="336553"/>
                    <a:pt x="11923" y="295595"/>
                    <a:pt x="3160" y="250733"/>
                  </a:cubicBezTo>
                  <a:cubicBezTo>
                    <a:pt x="-14299" y="147748"/>
                    <a:pt x="38384" y="45613"/>
                    <a:pt x="132414" y="13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28227" y="5838967"/>
              <a:ext cx="176225" cy="138668"/>
            </a:xfrm>
            <a:custGeom>
              <a:avLst/>
              <a:gdLst>
                <a:gd name="connsiteX0" fmla="*/ 176033 w 176225"/>
                <a:gd name="connsiteY0" fmla="*/ 5988 h 138668"/>
                <a:gd name="connsiteX1" fmla="*/ 54589 w 176225"/>
                <a:gd name="connsiteY1" fmla="*/ 23514 h 138668"/>
                <a:gd name="connsiteX2" fmla="*/ 487 w 176225"/>
                <a:gd name="connsiteY2" fmla="*/ 130670 h 138668"/>
                <a:gd name="connsiteX3" fmla="*/ 117263 w 176225"/>
                <a:gd name="connsiteY3" fmla="*/ 109239 h 138668"/>
                <a:gd name="connsiteX4" fmla="*/ 176033 w 176225"/>
                <a:gd name="connsiteY4" fmla="*/ 5988 h 13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25" h="138668">
                  <a:moveTo>
                    <a:pt x="176033" y="5988"/>
                  </a:moveTo>
                  <a:cubicBezTo>
                    <a:pt x="134913" y="-5899"/>
                    <a:pt x="90670" y="483"/>
                    <a:pt x="54589" y="23514"/>
                  </a:cubicBezTo>
                  <a:cubicBezTo>
                    <a:pt x="16994" y="45431"/>
                    <a:pt x="-4200" y="87408"/>
                    <a:pt x="487" y="130670"/>
                  </a:cubicBezTo>
                  <a:cubicBezTo>
                    <a:pt x="487" y="130670"/>
                    <a:pt x="54970" y="159245"/>
                    <a:pt x="117263" y="109239"/>
                  </a:cubicBezTo>
                  <a:cubicBezTo>
                    <a:pt x="179557" y="59233"/>
                    <a:pt x="176033" y="5988"/>
                    <a:pt x="176033" y="59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02334" y="5543450"/>
              <a:ext cx="273939" cy="159399"/>
            </a:xfrm>
            <a:custGeom>
              <a:avLst/>
              <a:gdLst>
                <a:gd name="connsiteX0" fmla="*/ 5177 w 273939"/>
                <a:gd name="connsiteY0" fmla="*/ 64523 h 159399"/>
                <a:gd name="connsiteX1" fmla="*/ 6320 w 273939"/>
                <a:gd name="connsiteY1" fmla="*/ 63951 h 159399"/>
                <a:gd name="connsiteX2" fmla="*/ 8606 w 273939"/>
                <a:gd name="connsiteY2" fmla="*/ 62618 h 159399"/>
                <a:gd name="connsiteX3" fmla="*/ 12702 w 273939"/>
                <a:gd name="connsiteY3" fmla="*/ 60046 h 159399"/>
                <a:gd name="connsiteX4" fmla="*/ 20131 w 273939"/>
                <a:gd name="connsiteY4" fmla="*/ 54141 h 159399"/>
                <a:gd name="connsiteX5" fmla="*/ 27275 w 273939"/>
                <a:gd name="connsiteY5" fmla="*/ 48045 h 159399"/>
                <a:gd name="connsiteX6" fmla="*/ 30895 w 273939"/>
                <a:gd name="connsiteY6" fmla="*/ 45092 h 159399"/>
                <a:gd name="connsiteX7" fmla="*/ 34800 w 273939"/>
                <a:gd name="connsiteY7" fmla="*/ 42330 h 159399"/>
                <a:gd name="connsiteX8" fmla="*/ 68138 w 273939"/>
                <a:gd name="connsiteY8" fmla="*/ 24232 h 159399"/>
                <a:gd name="connsiteX9" fmla="*/ 143480 w 273939"/>
                <a:gd name="connsiteY9" fmla="*/ 10802 h 159399"/>
                <a:gd name="connsiteX10" fmla="*/ 153005 w 273939"/>
                <a:gd name="connsiteY10" fmla="*/ 10802 h 159399"/>
                <a:gd name="connsiteX11" fmla="*/ 162530 w 273939"/>
                <a:gd name="connsiteY11" fmla="*/ 11564 h 159399"/>
                <a:gd name="connsiteX12" fmla="*/ 181580 w 273939"/>
                <a:gd name="connsiteY12" fmla="*/ 15088 h 159399"/>
                <a:gd name="connsiteX13" fmla="*/ 217299 w 273939"/>
                <a:gd name="connsiteY13" fmla="*/ 29376 h 159399"/>
                <a:gd name="connsiteX14" fmla="*/ 247207 w 273939"/>
                <a:gd name="connsiteY14" fmla="*/ 53855 h 159399"/>
                <a:gd name="connsiteX15" fmla="*/ 268258 w 273939"/>
                <a:gd name="connsiteY15" fmla="*/ 86240 h 159399"/>
                <a:gd name="connsiteX16" fmla="*/ 268258 w 273939"/>
                <a:gd name="connsiteY16" fmla="*/ 84145 h 159399"/>
                <a:gd name="connsiteX17" fmla="*/ 210060 w 273939"/>
                <a:gd name="connsiteY17" fmla="*/ 137389 h 159399"/>
                <a:gd name="connsiteX18" fmla="*/ 191010 w 273939"/>
                <a:gd name="connsiteY18" fmla="*/ 144343 h 159399"/>
                <a:gd name="connsiteX19" fmla="*/ 171960 w 273939"/>
                <a:gd name="connsiteY19" fmla="*/ 148153 h 159399"/>
                <a:gd name="connsiteX20" fmla="*/ 132812 w 273939"/>
                <a:gd name="connsiteY20" fmla="*/ 146438 h 159399"/>
                <a:gd name="connsiteX21" fmla="*/ 123287 w 273939"/>
                <a:gd name="connsiteY21" fmla="*/ 144152 h 159399"/>
                <a:gd name="connsiteX22" fmla="*/ 118525 w 273939"/>
                <a:gd name="connsiteY22" fmla="*/ 142914 h 159399"/>
                <a:gd name="connsiteX23" fmla="*/ 116144 w 273939"/>
                <a:gd name="connsiteY23" fmla="*/ 142342 h 159399"/>
                <a:gd name="connsiteX24" fmla="*/ 113762 w 273939"/>
                <a:gd name="connsiteY24" fmla="*/ 141580 h 159399"/>
                <a:gd name="connsiteX25" fmla="*/ 95284 w 273939"/>
                <a:gd name="connsiteY25" fmla="*/ 134818 h 159399"/>
                <a:gd name="connsiteX26" fmla="*/ 60898 w 273939"/>
                <a:gd name="connsiteY26" fmla="*/ 115767 h 159399"/>
                <a:gd name="connsiteX27" fmla="*/ 30895 w 273939"/>
                <a:gd name="connsiteY27" fmla="*/ 90622 h 159399"/>
                <a:gd name="connsiteX28" fmla="*/ 17083 w 273939"/>
                <a:gd name="connsiteY28" fmla="*/ 76524 h 159399"/>
                <a:gd name="connsiteX29" fmla="*/ 10321 w 273939"/>
                <a:gd name="connsiteY29" fmla="*/ 69286 h 159399"/>
                <a:gd name="connsiteX30" fmla="*/ 6987 w 273939"/>
                <a:gd name="connsiteY30" fmla="*/ 65571 h 159399"/>
                <a:gd name="connsiteX31" fmla="*/ 5272 w 273939"/>
                <a:gd name="connsiteY31" fmla="*/ 63666 h 159399"/>
                <a:gd name="connsiteX32" fmla="*/ 4415 w 273939"/>
                <a:gd name="connsiteY32" fmla="*/ 62713 h 159399"/>
                <a:gd name="connsiteX33" fmla="*/ 4415 w 273939"/>
                <a:gd name="connsiteY33" fmla="*/ 62713 h 159399"/>
                <a:gd name="connsiteX34" fmla="*/ 4415 w 273939"/>
                <a:gd name="connsiteY34" fmla="*/ 62713 h 159399"/>
                <a:gd name="connsiteX35" fmla="*/ 5177 w 273939"/>
                <a:gd name="connsiteY35" fmla="*/ 64523 h 159399"/>
                <a:gd name="connsiteX36" fmla="*/ -157 w 273939"/>
                <a:gd name="connsiteY36" fmla="*/ 65095 h 159399"/>
                <a:gd name="connsiteX37" fmla="*/ -157 w 273939"/>
                <a:gd name="connsiteY37" fmla="*/ 66142 h 159399"/>
                <a:gd name="connsiteX38" fmla="*/ -157 w 273939"/>
                <a:gd name="connsiteY38" fmla="*/ 67380 h 159399"/>
                <a:gd name="connsiteX39" fmla="*/ 796 w 273939"/>
                <a:gd name="connsiteY39" fmla="*/ 69952 h 159399"/>
                <a:gd name="connsiteX40" fmla="*/ 2891 w 273939"/>
                <a:gd name="connsiteY40" fmla="*/ 74810 h 159399"/>
                <a:gd name="connsiteX41" fmla="*/ 7844 w 273939"/>
                <a:gd name="connsiteY41" fmla="*/ 84335 h 159399"/>
                <a:gd name="connsiteX42" fmla="*/ 20417 w 273939"/>
                <a:gd name="connsiteY42" fmla="*/ 101290 h 159399"/>
                <a:gd name="connsiteX43" fmla="*/ 52612 w 273939"/>
                <a:gd name="connsiteY43" fmla="*/ 128722 h 159399"/>
                <a:gd name="connsiteX44" fmla="*/ 130907 w 273939"/>
                <a:gd name="connsiteY44" fmla="*/ 157963 h 159399"/>
                <a:gd name="connsiteX45" fmla="*/ 173103 w 273939"/>
                <a:gd name="connsiteY45" fmla="*/ 157963 h 159399"/>
                <a:gd name="connsiteX46" fmla="*/ 213680 w 273939"/>
                <a:gd name="connsiteY46" fmla="*/ 143676 h 159399"/>
                <a:gd name="connsiteX47" fmla="*/ 247207 w 273939"/>
                <a:gd name="connsiteY47" fmla="*/ 119197 h 159399"/>
                <a:gd name="connsiteX48" fmla="*/ 273211 w 273939"/>
                <a:gd name="connsiteY48" fmla="*/ 87002 h 159399"/>
                <a:gd name="connsiteX49" fmla="*/ 273782 w 273939"/>
                <a:gd name="connsiteY49" fmla="*/ 85954 h 159399"/>
                <a:gd name="connsiteX50" fmla="*/ 273782 w 273939"/>
                <a:gd name="connsiteY50" fmla="*/ 84907 h 159399"/>
                <a:gd name="connsiteX51" fmla="*/ 251780 w 273939"/>
                <a:gd name="connsiteY51" fmla="*/ 50712 h 159399"/>
                <a:gd name="connsiteX52" fmla="*/ 221204 w 273939"/>
                <a:gd name="connsiteY52" fmla="*/ 24232 h 159399"/>
                <a:gd name="connsiteX53" fmla="*/ 184247 w 273939"/>
                <a:gd name="connsiteY53" fmla="*/ 7373 h 159399"/>
                <a:gd name="connsiteX54" fmla="*/ 164340 w 273939"/>
                <a:gd name="connsiteY54" fmla="*/ 2801 h 159399"/>
                <a:gd name="connsiteX55" fmla="*/ 154244 w 273939"/>
                <a:gd name="connsiteY55" fmla="*/ 1467 h 159399"/>
                <a:gd name="connsiteX56" fmla="*/ 144052 w 273939"/>
                <a:gd name="connsiteY56" fmla="*/ 515 h 159399"/>
                <a:gd name="connsiteX57" fmla="*/ 63565 w 273939"/>
                <a:gd name="connsiteY57" fmla="*/ 11659 h 159399"/>
                <a:gd name="connsiteX58" fmla="*/ 26989 w 273939"/>
                <a:gd name="connsiteY58" fmla="*/ 30709 h 159399"/>
                <a:gd name="connsiteX59" fmla="*/ 22703 w 273939"/>
                <a:gd name="connsiteY59" fmla="*/ 33662 h 159399"/>
                <a:gd name="connsiteX60" fmla="*/ 18607 w 273939"/>
                <a:gd name="connsiteY60" fmla="*/ 36901 h 159399"/>
                <a:gd name="connsiteX61" fmla="*/ 10702 w 273939"/>
                <a:gd name="connsiteY61" fmla="*/ 43663 h 159399"/>
                <a:gd name="connsiteX62" fmla="*/ 7178 w 273939"/>
                <a:gd name="connsiteY62" fmla="*/ 47569 h 159399"/>
                <a:gd name="connsiteX63" fmla="*/ 4225 w 273939"/>
                <a:gd name="connsiteY63" fmla="*/ 51950 h 159399"/>
                <a:gd name="connsiteX64" fmla="*/ 1748 w 273939"/>
                <a:gd name="connsiteY64" fmla="*/ 56713 h 159399"/>
                <a:gd name="connsiteX65" fmla="*/ 891 w 273939"/>
                <a:gd name="connsiteY65" fmla="*/ 59380 h 159399"/>
                <a:gd name="connsiteX66" fmla="*/ 891 w 273939"/>
                <a:gd name="connsiteY66" fmla="*/ 60713 h 159399"/>
                <a:gd name="connsiteX67" fmla="*/ 224 w 273939"/>
                <a:gd name="connsiteY67" fmla="*/ 63475 h 159399"/>
                <a:gd name="connsiteX68" fmla="*/ -157 w 273939"/>
                <a:gd name="connsiteY68" fmla="*/ 65095 h 15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273939" h="159399">
                  <a:moveTo>
                    <a:pt x="5177" y="64523"/>
                  </a:moveTo>
                  <a:lnTo>
                    <a:pt x="6320" y="63951"/>
                  </a:lnTo>
                  <a:lnTo>
                    <a:pt x="8606" y="62618"/>
                  </a:lnTo>
                  <a:lnTo>
                    <a:pt x="12702" y="60046"/>
                  </a:lnTo>
                  <a:cubicBezTo>
                    <a:pt x="15274" y="58141"/>
                    <a:pt x="17750" y="56236"/>
                    <a:pt x="20131" y="54141"/>
                  </a:cubicBezTo>
                  <a:cubicBezTo>
                    <a:pt x="22513" y="52045"/>
                    <a:pt x="24704" y="49950"/>
                    <a:pt x="27275" y="48045"/>
                  </a:cubicBezTo>
                  <a:lnTo>
                    <a:pt x="30895" y="45092"/>
                  </a:lnTo>
                  <a:lnTo>
                    <a:pt x="34800" y="42330"/>
                  </a:lnTo>
                  <a:cubicBezTo>
                    <a:pt x="45220" y="35096"/>
                    <a:pt x="56393" y="29027"/>
                    <a:pt x="68138" y="24232"/>
                  </a:cubicBezTo>
                  <a:cubicBezTo>
                    <a:pt x="92178" y="15037"/>
                    <a:pt x="117744" y="10479"/>
                    <a:pt x="143480" y="10802"/>
                  </a:cubicBezTo>
                  <a:lnTo>
                    <a:pt x="153005" y="10802"/>
                  </a:lnTo>
                  <a:cubicBezTo>
                    <a:pt x="156196" y="10873"/>
                    <a:pt x="159368" y="11129"/>
                    <a:pt x="162530" y="11564"/>
                  </a:cubicBezTo>
                  <a:cubicBezTo>
                    <a:pt x="168950" y="12311"/>
                    <a:pt x="175313" y="13488"/>
                    <a:pt x="181580" y="15088"/>
                  </a:cubicBezTo>
                  <a:cubicBezTo>
                    <a:pt x="194125" y="18076"/>
                    <a:pt x="206155" y="22890"/>
                    <a:pt x="217299" y="29376"/>
                  </a:cubicBezTo>
                  <a:cubicBezTo>
                    <a:pt x="228491" y="35919"/>
                    <a:pt x="238578" y="44180"/>
                    <a:pt x="247207" y="53855"/>
                  </a:cubicBezTo>
                  <a:cubicBezTo>
                    <a:pt x="255942" y="63432"/>
                    <a:pt x="263048" y="74371"/>
                    <a:pt x="268258" y="86240"/>
                  </a:cubicBezTo>
                  <a:lnTo>
                    <a:pt x="268258" y="84145"/>
                  </a:lnTo>
                  <a:cubicBezTo>
                    <a:pt x="254275" y="107036"/>
                    <a:pt x="234101" y="125497"/>
                    <a:pt x="210060" y="137389"/>
                  </a:cubicBezTo>
                  <a:cubicBezTo>
                    <a:pt x="203907" y="140207"/>
                    <a:pt x="197535" y="142532"/>
                    <a:pt x="191010" y="144343"/>
                  </a:cubicBezTo>
                  <a:cubicBezTo>
                    <a:pt x="184762" y="146078"/>
                    <a:pt x="178399" y="147351"/>
                    <a:pt x="171960" y="148153"/>
                  </a:cubicBezTo>
                  <a:cubicBezTo>
                    <a:pt x="158901" y="149490"/>
                    <a:pt x="145709" y="148913"/>
                    <a:pt x="132812" y="146438"/>
                  </a:cubicBezTo>
                  <a:lnTo>
                    <a:pt x="123287" y="144152"/>
                  </a:lnTo>
                  <a:lnTo>
                    <a:pt x="118525" y="142914"/>
                  </a:lnTo>
                  <a:lnTo>
                    <a:pt x="116144" y="142342"/>
                  </a:lnTo>
                  <a:lnTo>
                    <a:pt x="113762" y="141580"/>
                  </a:lnTo>
                  <a:cubicBezTo>
                    <a:pt x="107571" y="139390"/>
                    <a:pt x="101285" y="137580"/>
                    <a:pt x="95284" y="134818"/>
                  </a:cubicBezTo>
                  <a:cubicBezTo>
                    <a:pt x="83178" y="129711"/>
                    <a:pt x="71652" y="123325"/>
                    <a:pt x="60898" y="115767"/>
                  </a:cubicBezTo>
                  <a:cubicBezTo>
                    <a:pt x="50154" y="108309"/>
                    <a:pt x="40115" y="99893"/>
                    <a:pt x="30895" y="90622"/>
                  </a:cubicBezTo>
                  <a:cubicBezTo>
                    <a:pt x="26228" y="86049"/>
                    <a:pt x="21370" y="81097"/>
                    <a:pt x="17083" y="76524"/>
                  </a:cubicBezTo>
                  <a:lnTo>
                    <a:pt x="10321" y="69286"/>
                  </a:lnTo>
                  <a:lnTo>
                    <a:pt x="6987" y="65571"/>
                  </a:lnTo>
                  <a:lnTo>
                    <a:pt x="5272" y="63666"/>
                  </a:lnTo>
                  <a:lnTo>
                    <a:pt x="4415" y="62713"/>
                  </a:lnTo>
                  <a:lnTo>
                    <a:pt x="4415" y="62713"/>
                  </a:lnTo>
                  <a:lnTo>
                    <a:pt x="4415" y="62713"/>
                  </a:lnTo>
                  <a:cubicBezTo>
                    <a:pt x="4987" y="64142"/>
                    <a:pt x="4606" y="64999"/>
                    <a:pt x="5177" y="64523"/>
                  </a:cubicBezTo>
                  <a:close/>
                  <a:moveTo>
                    <a:pt x="-157" y="65095"/>
                  </a:moveTo>
                  <a:lnTo>
                    <a:pt x="-157" y="66142"/>
                  </a:lnTo>
                  <a:lnTo>
                    <a:pt x="-157" y="67380"/>
                  </a:lnTo>
                  <a:cubicBezTo>
                    <a:pt x="-157" y="68238"/>
                    <a:pt x="415" y="69095"/>
                    <a:pt x="796" y="69952"/>
                  </a:cubicBezTo>
                  <a:cubicBezTo>
                    <a:pt x="1177" y="70809"/>
                    <a:pt x="2129" y="73191"/>
                    <a:pt x="2891" y="74810"/>
                  </a:cubicBezTo>
                  <a:cubicBezTo>
                    <a:pt x="4320" y="78049"/>
                    <a:pt x="6130" y="81097"/>
                    <a:pt x="7844" y="84335"/>
                  </a:cubicBezTo>
                  <a:cubicBezTo>
                    <a:pt x="11540" y="90339"/>
                    <a:pt x="15740" y="96012"/>
                    <a:pt x="20417" y="101290"/>
                  </a:cubicBezTo>
                  <a:cubicBezTo>
                    <a:pt x="29923" y="111783"/>
                    <a:pt x="40744" y="121003"/>
                    <a:pt x="52612" y="128722"/>
                  </a:cubicBezTo>
                  <a:cubicBezTo>
                    <a:pt x="76167" y="144255"/>
                    <a:pt x="102932" y="154251"/>
                    <a:pt x="130907" y="157963"/>
                  </a:cubicBezTo>
                  <a:cubicBezTo>
                    <a:pt x="144899" y="160051"/>
                    <a:pt x="159120" y="160051"/>
                    <a:pt x="173103" y="157963"/>
                  </a:cubicBezTo>
                  <a:cubicBezTo>
                    <a:pt x="187343" y="155540"/>
                    <a:pt x="201068" y="150708"/>
                    <a:pt x="213680" y="143676"/>
                  </a:cubicBezTo>
                  <a:cubicBezTo>
                    <a:pt x="225910" y="137061"/>
                    <a:pt x="237187" y="128826"/>
                    <a:pt x="247207" y="119197"/>
                  </a:cubicBezTo>
                  <a:cubicBezTo>
                    <a:pt x="257228" y="109632"/>
                    <a:pt x="265972" y="98810"/>
                    <a:pt x="273211" y="87002"/>
                  </a:cubicBezTo>
                  <a:lnTo>
                    <a:pt x="273782" y="85954"/>
                  </a:lnTo>
                  <a:lnTo>
                    <a:pt x="273782" y="84907"/>
                  </a:lnTo>
                  <a:cubicBezTo>
                    <a:pt x="268305" y="72413"/>
                    <a:pt x="260885" y="60870"/>
                    <a:pt x="251780" y="50712"/>
                  </a:cubicBezTo>
                  <a:cubicBezTo>
                    <a:pt x="242997" y="40382"/>
                    <a:pt x="232682" y="31453"/>
                    <a:pt x="221204" y="24232"/>
                  </a:cubicBezTo>
                  <a:cubicBezTo>
                    <a:pt x="209803" y="16783"/>
                    <a:pt x="197344" y="11099"/>
                    <a:pt x="184247" y="7373"/>
                  </a:cubicBezTo>
                  <a:cubicBezTo>
                    <a:pt x="177732" y="5378"/>
                    <a:pt x="171074" y="3850"/>
                    <a:pt x="164340" y="2801"/>
                  </a:cubicBezTo>
                  <a:cubicBezTo>
                    <a:pt x="161006" y="2117"/>
                    <a:pt x="157634" y="1671"/>
                    <a:pt x="154244" y="1467"/>
                  </a:cubicBezTo>
                  <a:lnTo>
                    <a:pt x="144052" y="515"/>
                  </a:lnTo>
                  <a:cubicBezTo>
                    <a:pt x="116753" y="-1158"/>
                    <a:pt x="89388" y="2631"/>
                    <a:pt x="63565" y="11659"/>
                  </a:cubicBezTo>
                  <a:cubicBezTo>
                    <a:pt x="50630" y="16477"/>
                    <a:pt x="38353" y="22876"/>
                    <a:pt x="26989" y="30709"/>
                  </a:cubicBezTo>
                  <a:lnTo>
                    <a:pt x="22703" y="33662"/>
                  </a:lnTo>
                  <a:lnTo>
                    <a:pt x="18607" y="36901"/>
                  </a:lnTo>
                  <a:cubicBezTo>
                    <a:pt x="15845" y="38996"/>
                    <a:pt x="13273" y="41282"/>
                    <a:pt x="10702" y="43663"/>
                  </a:cubicBezTo>
                  <a:cubicBezTo>
                    <a:pt x="9454" y="44898"/>
                    <a:pt x="8282" y="46202"/>
                    <a:pt x="7178" y="47569"/>
                  </a:cubicBezTo>
                  <a:cubicBezTo>
                    <a:pt x="6063" y="48937"/>
                    <a:pt x="5072" y="50404"/>
                    <a:pt x="4225" y="51950"/>
                  </a:cubicBezTo>
                  <a:cubicBezTo>
                    <a:pt x="3253" y="53456"/>
                    <a:pt x="2425" y="55050"/>
                    <a:pt x="1748" y="56713"/>
                  </a:cubicBezTo>
                  <a:cubicBezTo>
                    <a:pt x="1748" y="57665"/>
                    <a:pt x="1081" y="58427"/>
                    <a:pt x="891" y="59380"/>
                  </a:cubicBezTo>
                  <a:cubicBezTo>
                    <a:pt x="701" y="60332"/>
                    <a:pt x="891" y="60332"/>
                    <a:pt x="891" y="60713"/>
                  </a:cubicBezTo>
                  <a:cubicBezTo>
                    <a:pt x="891" y="61094"/>
                    <a:pt x="129" y="62428"/>
                    <a:pt x="224" y="63475"/>
                  </a:cubicBezTo>
                  <a:cubicBezTo>
                    <a:pt x="5" y="63989"/>
                    <a:pt x="-128" y="64536"/>
                    <a:pt x="-157" y="650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08597" y="4605718"/>
              <a:ext cx="282892" cy="386197"/>
            </a:xfrm>
            <a:custGeom>
              <a:avLst/>
              <a:gdLst>
                <a:gd name="connsiteX0" fmla="*/ 255708 w 282892"/>
                <a:gd name="connsiteY0" fmla="*/ 6534 h 386197"/>
                <a:gd name="connsiteX1" fmla="*/ 256851 w 282892"/>
                <a:gd name="connsiteY1" fmla="*/ 10344 h 386197"/>
                <a:gd name="connsiteX2" fmla="*/ 259042 w 282892"/>
                <a:gd name="connsiteY2" fmla="*/ 17869 h 386197"/>
                <a:gd name="connsiteX3" fmla="*/ 263518 w 282892"/>
                <a:gd name="connsiteY3" fmla="*/ 32919 h 386197"/>
                <a:gd name="connsiteX4" fmla="*/ 267519 w 282892"/>
                <a:gd name="connsiteY4" fmla="*/ 48063 h 386197"/>
                <a:gd name="connsiteX5" fmla="*/ 269233 w 282892"/>
                <a:gd name="connsiteY5" fmla="*/ 55779 h 386197"/>
                <a:gd name="connsiteX6" fmla="*/ 270472 w 282892"/>
                <a:gd name="connsiteY6" fmla="*/ 63494 h 386197"/>
                <a:gd name="connsiteX7" fmla="*/ 272948 w 282892"/>
                <a:gd name="connsiteY7" fmla="*/ 126264 h 386197"/>
                <a:gd name="connsiteX8" fmla="*/ 238372 w 282892"/>
                <a:gd name="connsiteY8" fmla="*/ 247422 h 386197"/>
                <a:gd name="connsiteX9" fmla="*/ 230943 w 282892"/>
                <a:gd name="connsiteY9" fmla="*/ 261423 h 386197"/>
                <a:gd name="connsiteX10" fmla="*/ 222942 w 282892"/>
                <a:gd name="connsiteY10" fmla="*/ 275139 h 386197"/>
                <a:gd name="connsiteX11" fmla="*/ 204559 w 282892"/>
                <a:gd name="connsiteY11" fmla="*/ 300857 h 386197"/>
                <a:gd name="connsiteX12" fmla="*/ 194367 w 282892"/>
                <a:gd name="connsiteY12" fmla="*/ 313049 h 386197"/>
                <a:gd name="connsiteX13" fmla="*/ 183127 w 282892"/>
                <a:gd name="connsiteY13" fmla="*/ 324193 h 386197"/>
                <a:gd name="connsiteX14" fmla="*/ 171316 w 282892"/>
                <a:gd name="connsiteY14" fmla="*/ 334671 h 386197"/>
                <a:gd name="connsiteX15" fmla="*/ 158743 w 282892"/>
                <a:gd name="connsiteY15" fmla="*/ 344196 h 386197"/>
                <a:gd name="connsiteX16" fmla="*/ 102260 w 282892"/>
                <a:gd name="connsiteY16" fmla="*/ 372771 h 386197"/>
                <a:gd name="connsiteX17" fmla="*/ 39967 w 282892"/>
                <a:gd name="connsiteY17" fmla="*/ 382962 h 386197"/>
                <a:gd name="connsiteX18" fmla="*/ 41205 w 282892"/>
                <a:gd name="connsiteY18" fmla="*/ 383724 h 386197"/>
                <a:gd name="connsiteX19" fmla="*/ 14154 w 282892"/>
                <a:gd name="connsiteY19" fmla="*/ 324669 h 386197"/>
                <a:gd name="connsiteX20" fmla="*/ 4629 w 282892"/>
                <a:gd name="connsiteY20" fmla="*/ 260566 h 386197"/>
                <a:gd name="connsiteX21" fmla="*/ 7105 w 282892"/>
                <a:gd name="connsiteY21" fmla="*/ 228181 h 386197"/>
                <a:gd name="connsiteX22" fmla="*/ 14725 w 282892"/>
                <a:gd name="connsiteY22" fmla="*/ 196749 h 386197"/>
                <a:gd name="connsiteX23" fmla="*/ 43300 w 282892"/>
                <a:gd name="connsiteY23" fmla="*/ 139027 h 386197"/>
                <a:gd name="connsiteX24" fmla="*/ 52825 w 282892"/>
                <a:gd name="connsiteY24" fmla="*/ 126073 h 386197"/>
                <a:gd name="connsiteX25" fmla="*/ 57778 w 282892"/>
                <a:gd name="connsiteY25" fmla="*/ 119596 h 386197"/>
                <a:gd name="connsiteX26" fmla="*/ 62922 w 282892"/>
                <a:gd name="connsiteY26" fmla="*/ 113405 h 386197"/>
                <a:gd name="connsiteX27" fmla="*/ 85115 w 282892"/>
                <a:gd name="connsiteY27" fmla="*/ 89783 h 386197"/>
                <a:gd name="connsiteX28" fmla="*/ 135883 w 282892"/>
                <a:gd name="connsiteY28" fmla="*/ 49778 h 386197"/>
                <a:gd name="connsiteX29" fmla="*/ 193795 w 282892"/>
                <a:gd name="connsiteY29" fmla="*/ 21203 h 386197"/>
                <a:gd name="connsiteX30" fmla="*/ 224466 w 282892"/>
                <a:gd name="connsiteY30" fmla="*/ 10916 h 386197"/>
                <a:gd name="connsiteX31" fmla="*/ 240182 w 282892"/>
                <a:gd name="connsiteY31" fmla="*/ 6725 h 386197"/>
                <a:gd name="connsiteX32" fmla="*/ 248088 w 282892"/>
                <a:gd name="connsiteY32" fmla="*/ 5010 h 386197"/>
                <a:gd name="connsiteX33" fmla="*/ 252088 w 282892"/>
                <a:gd name="connsiteY33" fmla="*/ 4153 h 386197"/>
                <a:gd name="connsiteX34" fmla="*/ 254089 w 282892"/>
                <a:gd name="connsiteY34" fmla="*/ 4153 h 386197"/>
                <a:gd name="connsiteX35" fmla="*/ 255136 w 282892"/>
                <a:gd name="connsiteY35" fmla="*/ 3582 h 386197"/>
                <a:gd name="connsiteX36" fmla="*/ 255708 w 282892"/>
                <a:gd name="connsiteY36" fmla="*/ 6534 h 386197"/>
                <a:gd name="connsiteX37" fmla="*/ 253803 w 282892"/>
                <a:gd name="connsiteY37" fmla="*/ 248 h 386197"/>
                <a:gd name="connsiteX38" fmla="*/ 251707 w 282892"/>
                <a:gd name="connsiteY38" fmla="*/ 248 h 386197"/>
                <a:gd name="connsiteX39" fmla="*/ 247612 w 282892"/>
                <a:gd name="connsiteY39" fmla="*/ 248 h 386197"/>
                <a:gd name="connsiteX40" fmla="*/ 239325 w 282892"/>
                <a:gd name="connsiteY40" fmla="*/ 915 h 386197"/>
                <a:gd name="connsiteX41" fmla="*/ 222847 w 282892"/>
                <a:gd name="connsiteY41" fmla="*/ 3391 h 386197"/>
                <a:gd name="connsiteX42" fmla="*/ 190652 w 282892"/>
                <a:gd name="connsiteY42" fmla="*/ 12154 h 386197"/>
                <a:gd name="connsiteX43" fmla="*/ 131216 w 282892"/>
                <a:gd name="connsiteY43" fmla="*/ 41872 h 386197"/>
                <a:gd name="connsiteX44" fmla="*/ 37300 w 282892"/>
                <a:gd name="connsiteY44" fmla="*/ 134931 h 386197"/>
                <a:gd name="connsiteX45" fmla="*/ 8725 w 282892"/>
                <a:gd name="connsiteY45" fmla="*/ 194939 h 386197"/>
                <a:gd name="connsiteX46" fmla="*/ 1676 w 282892"/>
                <a:gd name="connsiteY46" fmla="*/ 227419 h 386197"/>
                <a:gd name="connsiteX47" fmla="*/ -134 w 282892"/>
                <a:gd name="connsiteY47" fmla="*/ 260566 h 386197"/>
                <a:gd name="connsiteX48" fmla="*/ 38633 w 282892"/>
                <a:gd name="connsiteY48" fmla="*/ 385629 h 386197"/>
                <a:gd name="connsiteX49" fmla="*/ 39871 w 282892"/>
                <a:gd name="connsiteY49" fmla="*/ 386296 h 386197"/>
                <a:gd name="connsiteX50" fmla="*/ 103594 w 282892"/>
                <a:gd name="connsiteY50" fmla="*/ 376771 h 386197"/>
                <a:gd name="connsiteX51" fmla="*/ 161410 w 282892"/>
                <a:gd name="connsiteY51" fmla="*/ 348196 h 386197"/>
                <a:gd name="connsiteX52" fmla="*/ 244468 w 282892"/>
                <a:gd name="connsiteY52" fmla="*/ 250565 h 386197"/>
                <a:gd name="connsiteX53" fmla="*/ 281711 w 282892"/>
                <a:gd name="connsiteY53" fmla="*/ 126740 h 386197"/>
                <a:gd name="connsiteX54" fmla="*/ 279711 w 282892"/>
                <a:gd name="connsiteY54" fmla="*/ 61779 h 386197"/>
                <a:gd name="connsiteX55" fmla="*/ 278377 w 282892"/>
                <a:gd name="connsiteY55" fmla="*/ 53683 h 386197"/>
                <a:gd name="connsiteX56" fmla="*/ 276663 w 282892"/>
                <a:gd name="connsiteY56" fmla="*/ 45682 h 386197"/>
                <a:gd name="connsiteX57" fmla="*/ 272567 w 282892"/>
                <a:gd name="connsiteY57" fmla="*/ 29871 h 386197"/>
                <a:gd name="connsiteX58" fmla="*/ 269805 w 282892"/>
                <a:gd name="connsiteY58" fmla="*/ 22155 h 386197"/>
                <a:gd name="connsiteX59" fmla="*/ 266376 w 282892"/>
                <a:gd name="connsiteY59" fmla="*/ 14726 h 386197"/>
                <a:gd name="connsiteX60" fmla="*/ 262375 w 282892"/>
                <a:gd name="connsiteY60" fmla="*/ 7487 h 386197"/>
                <a:gd name="connsiteX61" fmla="*/ 260089 w 282892"/>
                <a:gd name="connsiteY61" fmla="*/ 4058 h 386197"/>
                <a:gd name="connsiteX62" fmla="*/ 256851 w 282892"/>
                <a:gd name="connsiteY62" fmla="*/ 153 h 386197"/>
                <a:gd name="connsiteX63" fmla="*/ 253803 w 282892"/>
                <a:gd name="connsiteY63" fmla="*/ 248 h 386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282892" h="386197">
                  <a:moveTo>
                    <a:pt x="255708" y="6534"/>
                  </a:moveTo>
                  <a:lnTo>
                    <a:pt x="256851" y="10344"/>
                  </a:lnTo>
                  <a:lnTo>
                    <a:pt x="259042" y="17869"/>
                  </a:lnTo>
                  <a:lnTo>
                    <a:pt x="263518" y="32919"/>
                  </a:lnTo>
                  <a:cubicBezTo>
                    <a:pt x="264852" y="37967"/>
                    <a:pt x="266471" y="42920"/>
                    <a:pt x="267519" y="48063"/>
                  </a:cubicBezTo>
                  <a:cubicBezTo>
                    <a:pt x="268090" y="50635"/>
                    <a:pt x="268757" y="53207"/>
                    <a:pt x="269233" y="55779"/>
                  </a:cubicBezTo>
                  <a:lnTo>
                    <a:pt x="270472" y="63494"/>
                  </a:lnTo>
                  <a:cubicBezTo>
                    <a:pt x="273720" y="84251"/>
                    <a:pt x="274558" y="105315"/>
                    <a:pt x="272948" y="126264"/>
                  </a:cubicBezTo>
                  <a:cubicBezTo>
                    <a:pt x="268967" y="168431"/>
                    <a:pt x="257241" y="209502"/>
                    <a:pt x="238372" y="247422"/>
                  </a:cubicBezTo>
                  <a:lnTo>
                    <a:pt x="230943" y="261423"/>
                  </a:lnTo>
                  <a:cubicBezTo>
                    <a:pt x="228552" y="266152"/>
                    <a:pt x="225885" y="270732"/>
                    <a:pt x="222942" y="275139"/>
                  </a:cubicBezTo>
                  <a:cubicBezTo>
                    <a:pt x="217379" y="284102"/>
                    <a:pt x="211236" y="292693"/>
                    <a:pt x="204559" y="300857"/>
                  </a:cubicBezTo>
                  <a:cubicBezTo>
                    <a:pt x="201130" y="304857"/>
                    <a:pt x="197986" y="309144"/>
                    <a:pt x="194367" y="313049"/>
                  </a:cubicBezTo>
                  <a:lnTo>
                    <a:pt x="183127" y="324193"/>
                  </a:lnTo>
                  <a:cubicBezTo>
                    <a:pt x="179413" y="327933"/>
                    <a:pt x="175469" y="331433"/>
                    <a:pt x="171316" y="334671"/>
                  </a:cubicBezTo>
                  <a:cubicBezTo>
                    <a:pt x="167297" y="338061"/>
                    <a:pt x="163096" y="341240"/>
                    <a:pt x="158743" y="344196"/>
                  </a:cubicBezTo>
                  <a:cubicBezTo>
                    <a:pt x="141474" y="356526"/>
                    <a:pt x="122424" y="366161"/>
                    <a:pt x="102260" y="372771"/>
                  </a:cubicBezTo>
                  <a:cubicBezTo>
                    <a:pt x="82200" y="379598"/>
                    <a:pt x="61150" y="383042"/>
                    <a:pt x="39967" y="382962"/>
                  </a:cubicBezTo>
                  <a:lnTo>
                    <a:pt x="41205" y="383724"/>
                  </a:lnTo>
                  <a:cubicBezTo>
                    <a:pt x="29403" y="365436"/>
                    <a:pt x="20298" y="345548"/>
                    <a:pt x="14154" y="324669"/>
                  </a:cubicBezTo>
                  <a:cubicBezTo>
                    <a:pt x="7915" y="303871"/>
                    <a:pt x="4705" y="282281"/>
                    <a:pt x="4629" y="260566"/>
                  </a:cubicBezTo>
                  <a:cubicBezTo>
                    <a:pt x="4638" y="249724"/>
                    <a:pt x="5467" y="238899"/>
                    <a:pt x="7105" y="228181"/>
                  </a:cubicBezTo>
                  <a:cubicBezTo>
                    <a:pt x="8829" y="217523"/>
                    <a:pt x="11382" y="207014"/>
                    <a:pt x="14725" y="196749"/>
                  </a:cubicBezTo>
                  <a:cubicBezTo>
                    <a:pt x="21479" y="176256"/>
                    <a:pt x="31099" y="156823"/>
                    <a:pt x="43300" y="139027"/>
                  </a:cubicBezTo>
                  <a:cubicBezTo>
                    <a:pt x="46539" y="134646"/>
                    <a:pt x="49873" y="130455"/>
                    <a:pt x="52825" y="126073"/>
                  </a:cubicBezTo>
                  <a:lnTo>
                    <a:pt x="57778" y="119596"/>
                  </a:lnTo>
                  <a:cubicBezTo>
                    <a:pt x="59302" y="117384"/>
                    <a:pt x="61026" y="115313"/>
                    <a:pt x="62922" y="113405"/>
                  </a:cubicBezTo>
                  <a:cubicBezTo>
                    <a:pt x="70256" y="105404"/>
                    <a:pt x="77019" y="97022"/>
                    <a:pt x="85115" y="89783"/>
                  </a:cubicBezTo>
                  <a:cubicBezTo>
                    <a:pt x="100546" y="74653"/>
                    <a:pt x="117567" y="61239"/>
                    <a:pt x="135883" y="49778"/>
                  </a:cubicBezTo>
                  <a:cubicBezTo>
                    <a:pt x="154190" y="38347"/>
                    <a:pt x="173583" y="28774"/>
                    <a:pt x="193795" y="21203"/>
                  </a:cubicBezTo>
                  <a:cubicBezTo>
                    <a:pt x="203797" y="17298"/>
                    <a:pt x="214084" y="14059"/>
                    <a:pt x="224466" y="10916"/>
                  </a:cubicBezTo>
                  <a:cubicBezTo>
                    <a:pt x="229705" y="9487"/>
                    <a:pt x="234848" y="7963"/>
                    <a:pt x="240182" y="6725"/>
                  </a:cubicBezTo>
                  <a:cubicBezTo>
                    <a:pt x="242754" y="6058"/>
                    <a:pt x="245421" y="5487"/>
                    <a:pt x="248088" y="5010"/>
                  </a:cubicBezTo>
                  <a:lnTo>
                    <a:pt x="252088" y="4153"/>
                  </a:lnTo>
                  <a:lnTo>
                    <a:pt x="254089" y="4153"/>
                  </a:lnTo>
                  <a:cubicBezTo>
                    <a:pt x="254946" y="4153"/>
                    <a:pt x="254755" y="4153"/>
                    <a:pt x="255136" y="3582"/>
                  </a:cubicBezTo>
                  <a:cubicBezTo>
                    <a:pt x="255517" y="3010"/>
                    <a:pt x="255041" y="5296"/>
                    <a:pt x="255708" y="6534"/>
                  </a:cubicBezTo>
                  <a:close/>
                  <a:moveTo>
                    <a:pt x="253803" y="248"/>
                  </a:moveTo>
                  <a:lnTo>
                    <a:pt x="251707" y="248"/>
                  </a:lnTo>
                  <a:lnTo>
                    <a:pt x="247612" y="248"/>
                  </a:lnTo>
                  <a:cubicBezTo>
                    <a:pt x="244849" y="248"/>
                    <a:pt x="241992" y="248"/>
                    <a:pt x="239325" y="915"/>
                  </a:cubicBezTo>
                  <a:cubicBezTo>
                    <a:pt x="233705" y="1391"/>
                    <a:pt x="228276" y="2534"/>
                    <a:pt x="222847" y="3391"/>
                  </a:cubicBezTo>
                  <a:cubicBezTo>
                    <a:pt x="211941" y="5628"/>
                    <a:pt x="201187" y="8555"/>
                    <a:pt x="190652" y="12154"/>
                  </a:cubicBezTo>
                  <a:cubicBezTo>
                    <a:pt x="169726" y="19652"/>
                    <a:pt x="149771" y="29630"/>
                    <a:pt x="131216" y="41872"/>
                  </a:cubicBezTo>
                  <a:cubicBezTo>
                    <a:pt x="93716" y="65944"/>
                    <a:pt x="61712" y="97653"/>
                    <a:pt x="37300" y="134931"/>
                  </a:cubicBezTo>
                  <a:cubicBezTo>
                    <a:pt x="24974" y="153476"/>
                    <a:pt x="15354" y="173681"/>
                    <a:pt x="8725" y="194939"/>
                  </a:cubicBezTo>
                  <a:cubicBezTo>
                    <a:pt x="5572" y="205577"/>
                    <a:pt x="3219" y="216433"/>
                    <a:pt x="1676" y="227419"/>
                  </a:cubicBezTo>
                  <a:cubicBezTo>
                    <a:pt x="314" y="238414"/>
                    <a:pt x="-286" y="249489"/>
                    <a:pt x="-134" y="260566"/>
                  </a:cubicBezTo>
                  <a:cubicBezTo>
                    <a:pt x="1152" y="305007"/>
                    <a:pt x="14563" y="348251"/>
                    <a:pt x="38633" y="385629"/>
                  </a:cubicBezTo>
                  <a:cubicBezTo>
                    <a:pt x="38919" y="386029"/>
                    <a:pt x="39376" y="386274"/>
                    <a:pt x="39871" y="386296"/>
                  </a:cubicBezTo>
                  <a:cubicBezTo>
                    <a:pt x="61493" y="386682"/>
                    <a:pt x="83029" y="383463"/>
                    <a:pt x="103594" y="376771"/>
                  </a:cubicBezTo>
                  <a:cubicBezTo>
                    <a:pt x="124196" y="370206"/>
                    <a:pt x="143684" y="360573"/>
                    <a:pt x="161410" y="348196"/>
                  </a:cubicBezTo>
                  <a:cubicBezTo>
                    <a:pt x="196767" y="323048"/>
                    <a:pt x="225314" y="289496"/>
                    <a:pt x="244468" y="250565"/>
                  </a:cubicBezTo>
                  <a:cubicBezTo>
                    <a:pt x="264718" y="212063"/>
                    <a:pt x="277358" y="170023"/>
                    <a:pt x="281711" y="126740"/>
                  </a:cubicBezTo>
                  <a:cubicBezTo>
                    <a:pt x="283568" y="105082"/>
                    <a:pt x="282902" y="83282"/>
                    <a:pt x="279711" y="61779"/>
                  </a:cubicBezTo>
                  <a:lnTo>
                    <a:pt x="278377" y="53683"/>
                  </a:lnTo>
                  <a:cubicBezTo>
                    <a:pt x="277901" y="51016"/>
                    <a:pt x="277234" y="48349"/>
                    <a:pt x="276663" y="45682"/>
                  </a:cubicBezTo>
                  <a:cubicBezTo>
                    <a:pt x="275577" y="40343"/>
                    <a:pt x="274215" y="35065"/>
                    <a:pt x="272567" y="29871"/>
                  </a:cubicBezTo>
                  <a:cubicBezTo>
                    <a:pt x="271805" y="27299"/>
                    <a:pt x="270757" y="24727"/>
                    <a:pt x="269805" y="22155"/>
                  </a:cubicBezTo>
                  <a:cubicBezTo>
                    <a:pt x="268795" y="19618"/>
                    <a:pt x="267652" y="17138"/>
                    <a:pt x="266376" y="14726"/>
                  </a:cubicBezTo>
                  <a:cubicBezTo>
                    <a:pt x="265214" y="12224"/>
                    <a:pt x="263871" y="9805"/>
                    <a:pt x="262375" y="7487"/>
                  </a:cubicBezTo>
                  <a:cubicBezTo>
                    <a:pt x="261613" y="6344"/>
                    <a:pt x="260947" y="5201"/>
                    <a:pt x="260089" y="4058"/>
                  </a:cubicBezTo>
                  <a:cubicBezTo>
                    <a:pt x="259108" y="2677"/>
                    <a:pt x="258022" y="1371"/>
                    <a:pt x="256851" y="153"/>
                  </a:cubicBezTo>
                  <a:cubicBezTo>
                    <a:pt x="255832" y="103"/>
                    <a:pt x="254813" y="135"/>
                    <a:pt x="253803" y="2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47368" y="4606221"/>
              <a:ext cx="219041" cy="385713"/>
            </a:xfrm>
            <a:custGeom>
              <a:avLst/>
              <a:gdLst>
                <a:gd name="connsiteX0" fmla="*/ 218652 w 219041"/>
                <a:gd name="connsiteY0" fmla="*/ 2412 h 385713"/>
                <a:gd name="connsiteX1" fmla="*/ 194458 w 219041"/>
                <a:gd name="connsiteY1" fmla="*/ 51847 h 385713"/>
                <a:gd name="connsiteX2" fmla="*/ 166454 w 219041"/>
                <a:gd name="connsiteY2" fmla="*/ 99472 h 385713"/>
                <a:gd name="connsiteX3" fmla="*/ 110638 w 219041"/>
                <a:gd name="connsiteY3" fmla="*/ 194150 h 385713"/>
                <a:gd name="connsiteX4" fmla="*/ 58060 w 219041"/>
                <a:gd name="connsiteY4" fmla="*/ 290734 h 385713"/>
                <a:gd name="connsiteX5" fmla="*/ 31961 w 219041"/>
                <a:gd name="connsiteY5" fmla="*/ 339121 h 385713"/>
                <a:gd name="connsiteX6" fmla="*/ 18627 w 219041"/>
                <a:gd name="connsiteY6" fmla="*/ 363124 h 385713"/>
                <a:gd name="connsiteX7" fmla="*/ 2434 w 219041"/>
                <a:gd name="connsiteY7" fmla="*/ 385507 h 385713"/>
                <a:gd name="connsiteX8" fmla="*/ 34 w 219041"/>
                <a:gd name="connsiteY8" fmla="*/ 385147 h 385713"/>
                <a:gd name="connsiteX9" fmla="*/ -42 w 219041"/>
                <a:gd name="connsiteY9" fmla="*/ 385031 h 385713"/>
                <a:gd name="connsiteX10" fmla="*/ -42 w 219041"/>
                <a:gd name="connsiteY10" fmla="*/ 383888 h 385713"/>
                <a:gd name="connsiteX11" fmla="*/ 10721 w 219041"/>
                <a:gd name="connsiteY11" fmla="*/ 358456 h 385713"/>
                <a:gd name="connsiteX12" fmla="*/ 24437 w 219041"/>
                <a:gd name="connsiteY12" fmla="*/ 334644 h 385713"/>
                <a:gd name="connsiteX13" fmla="*/ 52440 w 219041"/>
                <a:gd name="connsiteY13" fmla="*/ 287019 h 385713"/>
                <a:gd name="connsiteX14" fmla="*/ 108066 w 219041"/>
                <a:gd name="connsiteY14" fmla="*/ 191769 h 385713"/>
                <a:gd name="connsiteX15" fmla="*/ 160263 w 219041"/>
                <a:gd name="connsiteY15" fmla="*/ 95090 h 385713"/>
                <a:gd name="connsiteX16" fmla="*/ 186362 w 219041"/>
                <a:gd name="connsiteY16" fmla="*/ 46703 h 385713"/>
                <a:gd name="connsiteX17" fmla="*/ 216270 w 219041"/>
                <a:gd name="connsiteY17" fmla="*/ 602 h 385713"/>
                <a:gd name="connsiteX18" fmla="*/ 218556 w 219041"/>
                <a:gd name="connsiteY18" fmla="*/ 602 h 385713"/>
                <a:gd name="connsiteX19" fmla="*/ 218652 w 219041"/>
                <a:gd name="connsiteY19" fmla="*/ 2412 h 385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19041" h="385713">
                  <a:moveTo>
                    <a:pt x="218652" y="2412"/>
                  </a:moveTo>
                  <a:cubicBezTo>
                    <a:pt x="212365" y="19705"/>
                    <a:pt x="204259" y="36276"/>
                    <a:pt x="194458" y="51847"/>
                  </a:cubicBezTo>
                  <a:cubicBezTo>
                    <a:pt x="185314" y="67722"/>
                    <a:pt x="175979" y="83596"/>
                    <a:pt x="166454" y="99472"/>
                  </a:cubicBezTo>
                  <a:cubicBezTo>
                    <a:pt x="147404" y="130904"/>
                    <a:pt x="128354" y="162146"/>
                    <a:pt x="110638" y="194150"/>
                  </a:cubicBezTo>
                  <a:cubicBezTo>
                    <a:pt x="92921" y="226154"/>
                    <a:pt x="75395" y="258444"/>
                    <a:pt x="58060" y="290734"/>
                  </a:cubicBezTo>
                  <a:cubicBezTo>
                    <a:pt x="49392" y="306831"/>
                    <a:pt x="40820" y="323023"/>
                    <a:pt x="31961" y="339121"/>
                  </a:cubicBezTo>
                  <a:lnTo>
                    <a:pt x="18627" y="363124"/>
                  </a:lnTo>
                  <a:cubicBezTo>
                    <a:pt x="15055" y="371748"/>
                    <a:pt x="9511" y="379414"/>
                    <a:pt x="2434" y="385507"/>
                  </a:cubicBezTo>
                  <a:cubicBezTo>
                    <a:pt x="1672" y="386070"/>
                    <a:pt x="596" y="385909"/>
                    <a:pt x="34" y="385147"/>
                  </a:cubicBezTo>
                  <a:cubicBezTo>
                    <a:pt x="5" y="385110"/>
                    <a:pt x="-14" y="385071"/>
                    <a:pt x="-42" y="385031"/>
                  </a:cubicBezTo>
                  <a:cubicBezTo>
                    <a:pt x="-195" y="384665"/>
                    <a:pt x="-195" y="384255"/>
                    <a:pt x="-42" y="383888"/>
                  </a:cubicBezTo>
                  <a:cubicBezTo>
                    <a:pt x="1624" y="374721"/>
                    <a:pt x="5301" y="366036"/>
                    <a:pt x="10721" y="358456"/>
                  </a:cubicBezTo>
                  <a:lnTo>
                    <a:pt x="24437" y="334644"/>
                  </a:lnTo>
                  <a:cubicBezTo>
                    <a:pt x="33962" y="318832"/>
                    <a:pt x="43487" y="303116"/>
                    <a:pt x="52440" y="287019"/>
                  </a:cubicBezTo>
                  <a:cubicBezTo>
                    <a:pt x="71490" y="255491"/>
                    <a:pt x="90540" y="224154"/>
                    <a:pt x="108066" y="191769"/>
                  </a:cubicBezTo>
                  <a:cubicBezTo>
                    <a:pt x="125592" y="159384"/>
                    <a:pt x="143023" y="127380"/>
                    <a:pt x="160263" y="95090"/>
                  </a:cubicBezTo>
                  <a:cubicBezTo>
                    <a:pt x="168769" y="78771"/>
                    <a:pt x="177475" y="62641"/>
                    <a:pt x="186362" y="46703"/>
                  </a:cubicBezTo>
                  <a:cubicBezTo>
                    <a:pt x="194629" y="30299"/>
                    <a:pt x="204659" y="14841"/>
                    <a:pt x="216270" y="602"/>
                  </a:cubicBezTo>
                  <a:cubicBezTo>
                    <a:pt x="216899" y="-27"/>
                    <a:pt x="217928" y="-27"/>
                    <a:pt x="218556" y="602"/>
                  </a:cubicBezTo>
                  <a:cubicBezTo>
                    <a:pt x="218956" y="1130"/>
                    <a:pt x="218995" y="1846"/>
                    <a:pt x="218652" y="241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16799" y="4806587"/>
              <a:ext cx="193529" cy="133978"/>
            </a:xfrm>
            <a:custGeom>
              <a:avLst/>
              <a:gdLst>
                <a:gd name="connsiteX0" fmla="*/ 2808 w 193529"/>
                <a:gd name="connsiteY0" fmla="*/ 452 h 133978"/>
                <a:gd name="connsiteX1" fmla="*/ 20525 w 193529"/>
                <a:gd name="connsiteY1" fmla="*/ 32075 h 133978"/>
                <a:gd name="connsiteX2" fmla="*/ 34241 w 193529"/>
                <a:gd name="connsiteY2" fmla="*/ 65508 h 133978"/>
                <a:gd name="connsiteX3" fmla="*/ 47576 w 193529"/>
                <a:gd name="connsiteY3" fmla="*/ 99036 h 133978"/>
                <a:gd name="connsiteX4" fmla="*/ 61959 w 193529"/>
                <a:gd name="connsiteY4" fmla="*/ 132088 h 133978"/>
                <a:gd name="connsiteX5" fmla="*/ 60149 w 193529"/>
                <a:gd name="connsiteY5" fmla="*/ 131135 h 133978"/>
                <a:gd name="connsiteX6" fmla="*/ 125871 w 193529"/>
                <a:gd name="connsiteY6" fmla="*/ 117610 h 133978"/>
                <a:gd name="connsiteX7" fmla="*/ 158733 w 193529"/>
                <a:gd name="connsiteY7" fmla="*/ 110656 h 133978"/>
                <a:gd name="connsiteX8" fmla="*/ 175211 w 193529"/>
                <a:gd name="connsiteY8" fmla="*/ 107513 h 133978"/>
                <a:gd name="connsiteX9" fmla="*/ 192261 w 193529"/>
                <a:gd name="connsiteY9" fmla="*/ 107513 h 133978"/>
                <a:gd name="connsiteX10" fmla="*/ 193127 w 193529"/>
                <a:gd name="connsiteY10" fmla="*/ 110346 h 133978"/>
                <a:gd name="connsiteX11" fmla="*/ 193118 w 193529"/>
                <a:gd name="connsiteY11" fmla="*/ 110371 h 133978"/>
                <a:gd name="connsiteX12" fmla="*/ 193118 w 193529"/>
                <a:gd name="connsiteY12" fmla="*/ 110371 h 133978"/>
                <a:gd name="connsiteX13" fmla="*/ 177211 w 193529"/>
                <a:gd name="connsiteY13" fmla="*/ 116371 h 133978"/>
                <a:gd name="connsiteX14" fmla="*/ 160638 w 193529"/>
                <a:gd name="connsiteY14" fmla="*/ 119134 h 133978"/>
                <a:gd name="connsiteX15" fmla="*/ 127395 w 193529"/>
                <a:gd name="connsiteY15" fmla="*/ 123991 h 133978"/>
                <a:gd name="connsiteX16" fmla="*/ 60720 w 193529"/>
                <a:gd name="connsiteY16" fmla="*/ 134088 h 133978"/>
                <a:gd name="connsiteX17" fmla="*/ 58911 w 193529"/>
                <a:gd name="connsiteY17" fmla="*/ 133135 h 133978"/>
                <a:gd name="connsiteX18" fmla="*/ 43766 w 193529"/>
                <a:gd name="connsiteY18" fmla="*/ 100369 h 133978"/>
                <a:gd name="connsiteX19" fmla="*/ 27764 w 193529"/>
                <a:gd name="connsiteY19" fmla="*/ 68746 h 133978"/>
                <a:gd name="connsiteX20" fmla="*/ 11952 w 193529"/>
                <a:gd name="connsiteY20" fmla="*/ 36266 h 133978"/>
                <a:gd name="connsiteX21" fmla="*/ -144 w 193529"/>
                <a:gd name="connsiteY21" fmla="*/ 2071 h 133978"/>
                <a:gd name="connsiteX22" fmla="*/ 1361 w 193529"/>
                <a:gd name="connsiteY22" fmla="*/ 168 h 133978"/>
                <a:gd name="connsiteX23" fmla="*/ 1380 w 193529"/>
                <a:gd name="connsiteY23" fmla="*/ 166 h 133978"/>
                <a:gd name="connsiteX24" fmla="*/ 2808 w 193529"/>
                <a:gd name="connsiteY24" fmla="*/ 452 h 133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3529" h="133978">
                  <a:moveTo>
                    <a:pt x="2808" y="452"/>
                  </a:moveTo>
                  <a:cubicBezTo>
                    <a:pt x="10428" y="9934"/>
                    <a:pt x="16420" y="20622"/>
                    <a:pt x="20525" y="32075"/>
                  </a:cubicBezTo>
                  <a:cubicBezTo>
                    <a:pt x="25287" y="43124"/>
                    <a:pt x="30050" y="54268"/>
                    <a:pt x="34241" y="65508"/>
                  </a:cubicBezTo>
                  <a:lnTo>
                    <a:pt x="47576" y="99036"/>
                  </a:lnTo>
                  <a:cubicBezTo>
                    <a:pt x="52243" y="110180"/>
                    <a:pt x="57101" y="121229"/>
                    <a:pt x="61959" y="132088"/>
                  </a:cubicBezTo>
                  <a:lnTo>
                    <a:pt x="60149" y="131135"/>
                  </a:lnTo>
                  <a:cubicBezTo>
                    <a:pt x="82152" y="127230"/>
                    <a:pt x="103964" y="122277"/>
                    <a:pt x="125871" y="117610"/>
                  </a:cubicBezTo>
                  <a:cubicBezTo>
                    <a:pt x="136825" y="115228"/>
                    <a:pt x="147779" y="112752"/>
                    <a:pt x="158733" y="110656"/>
                  </a:cubicBezTo>
                  <a:lnTo>
                    <a:pt x="175211" y="107513"/>
                  </a:lnTo>
                  <a:cubicBezTo>
                    <a:pt x="180716" y="105511"/>
                    <a:pt x="186755" y="105511"/>
                    <a:pt x="192261" y="107513"/>
                  </a:cubicBezTo>
                  <a:cubicBezTo>
                    <a:pt x="193280" y="108055"/>
                    <a:pt x="193670" y="109323"/>
                    <a:pt x="193127" y="110346"/>
                  </a:cubicBezTo>
                  <a:cubicBezTo>
                    <a:pt x="193127" y="110354"/>
                    <a:pt x="193127" y="110362"/>
                    <a:pt x="193118" y="110371"/>
                  </a:cubicBezTo>
                  <a:lnTo>
                    <a:pt x="193118" y="110371"/>
                  </a:lnTo>
                  <a:cubicBezTo>
                    <a:pt x="188451" y="115705"/>
                    <a:pt x="182641" y="115133"/>
                    <a:pt x="177211" y="116371"/>
                  </a:cubicBezTo>
                  <a:lnTo>
                    <a:pt x="160638" y="119134"/>
                  </a:lnTo>
                  <a:cubicBezTo>
                    <a:pt x="149589" y="120943"/>
                    <a:pt x="138444" y="122372"/>
                    <a:pt x="127395" y="123991"/>
                  </a:cubicBezTo>
                  <a:cubicBezTo>
                    <a:pt x="105202" y="127230"/>
                    <a:pt x="83009" y="130087"/>
                    <a:pt x="60720" y="134088"/>
                  </a:cubicBezTo>
                  <a:cubicBezTo>
                    <a:pt x="59977" y="134204"/>
                    <a:pt x="59234" y="133817"/>
                    <a:pt x="58911" y="133135"/>
                  </a:cubicBezTo>
                  <a:cubicBezTo>
                    <a:pt x="54053" y="122086"/>
                    <a:pt x="49386" y="111228"/>
                    <a:pt x="43766" y="100369"/>
                  </a:cubicBezTo>
                  <a:lnTo>
                    <a:pt x="27764" y="68746"/>
                  </a:lnTo>
                  <a:cubicBezTo>
                    <a:pt x="22335" y="57983"/>
                    <a:pt x="16905" y="47220"/>
                    <a:pt x="11952" y="36266"/>
                  </a:cubicBezTo>
                  <a:cubicBezTo>
                    <a:pt x="6018" y="25630"/>
                    <a:pt x="1932" y="14069"/>
                    <a:pt x="-144" y="2071"/>
                  </a:cubicBezTo>
                  <a:cubicBezTo>
                    <a:pt x="-259" y="1131"/>
                    <a:pt x="418" y="279"/>
                    <a:pt x="1361" y="168"/>
                  </a:cubicBezTo>
                  <a:cubicBezTo>
                    <a:pt x="1370" y="168"/>
                    <a:pt x="1370" y="167"/>
                    <a:pt x="1380" y="166"/>
                  </a:cubicBezTo>
                  <a:cubicBezTo>
                    <a:pt x="1875" y="68"/>
                    <a:pt x="2389" y="171"/>
                    <a:pt x="2808" y="4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48232" y="4739758"/>
              <a:ext cx="204098" cy="136228"/>
            </a:xfrm>
            <a:custGeom>
              <a:avLst/>
              <a:gdLst>
                <a:gd name="connsiteX0" fmla="*/ 2428 w 204098"/>
                <a:gd name="connsiteY0" fmla="*/ 1368 h 136228"/>
                <a:gd name="connsiteX1" fmla="*/ 21478 w 204098"/>
                <a:gd name="connsiteY1" fmla="*/ 33277 h 136228"/>
                <a:gd name="connsiteX2" fmla="*/ 36527 w 204098"/>
                <a:gd name="connsiteY2" fmla="*/ 67186 h 136228"/>
                <a:gd name="connsiteX3" fmla="*/ 51196 w 204098"/>
                <a:gd name="connsiteY3" fmla="*/ 101190 h 136228"/>
                <a:gd name="connsiteX4" fmla="*/ 66912 w 204098"/>
                <a:gd name="connsiteY4" fmla="*/ 134718 h 136228"/>
                <a:gd name="connsiteX5" fmla="*/ 65102 w 204098"/>
                <a:gd name="connsiteY5" fmla="*/ 133766 h 136228"/>
                <a:gd name="connsiteX6" fmla="*/ 133682 w 204098"/>
                <a:gd name="connsiteY6" fmla="*/ 120716 h 136228"/>
                <a:gd name="connsiteX7" fmla="*/ 167972 w 204098"/>
                <a:gd name="connsiteY7" fmla="*/ 113954 h 136228"/>
                <a:gd name="connsiteX8" fmla="*/ 185117 w 204098"/>
                <a:gd name="connsiteY8" fmla="*/ 110906 h 136228"/>
                <a:gd name="connsiteX9" fmla="*/ 202833 w 204098"/>
                <a:gd name="connsiteY9" fmla="*/ 110906 h 136228"/>
                <a:gd name="connsiteX10" fmla="*/ 203729 w 204098"/>
                <a:gd name="connsiteY10" fmla="*/ 113588 h 136228"/>
                <a:gd name="connsiteX11" fmla="*/ 203691 w 204098"/>
                <a:gd name="connsiteY11" fmla="*/ 113668 h 136228"/>
                <a:gd name="connsiteX12" fmla="*/ 203691 w 204098"/>
                <a:gd name="connsiteY12" fmla="*/ 113668 h 136228"/>
                <a:gd name="connsiteX13" fmla="*/ 186927 w 204098"/>
                <a:gd name="connsiteY13" fmla="*/ 119573 h 136228"/>
                <a:gd name="connsiteX14" fmla="*/ 169687 w 204098"/>
                <a:gd name="connsiteY14" fmla="*/ 122145 h 136228"/>
                <a:gd name="connsiteX15" fmla="*/ 135111 w 204098"/>
                <a:gd name="connsiteY15" fmla="*/ 126812 h 136228"/>
                <a:gd name="connsiteX16" fmla="*/ 65959 w 204098"/>
                <a:gd name="connsiteY16" fmla="*/ 136337 h 136228"/>
                <a:gd name="connsiteX17" fmla="*/ 64149 w 204098"/>
                <a:gd name="connsiteY17" fmla="*/ 135385 h 136228"/>
                <a:gd name="connsiteX18" fmla="*/ 47671 w 204098"/>
                <a:gd name="connsiteY18" fmla="*/ 102238 h 136228"/>
                <a:gd name="connsiteX19" fmla="*/ 30241 w 204098"/>
                <a:gd name="connsiteY19" fmla="*/ 69567 h 136228"/>
                <a:gd name="connsiteX20" fmla="*/ 13096 w 204098"/>
                <a:gd name="connsiteY20" fmla="*/ 36706 h 136228"/>
                <a:gd name="connsiteX21" fmla="*/ -144 w 204098"/>
                <a:gd name="connsiteY21" fmla="*/ 2035 h 136228"/>
                <a:gd name="connsiteX22" fmla="*/ 1361 w 204098"/>
                <a:gd name="connsiteY22" fmla="*/ 132 h 136228"/>
                <a:gd name="connsiteX23" fmla="*/ 1380 w 204098"/>
                <a:gd name="connsiteY23" fmla="*/ 130 h 136228"/>
                <a:gd name="connsiteX24" fmla="*/ 2428 w 204098"/>
                <a:gd name="connsiteY24" fmla="*/ 1368 h 13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04098" h="136228">
                  <a:moveTo>
                    <a:pt x="2428" y="1368"/>
                  </a:moveTo>
                  <a:cubicBezTo>
                    <a:pt x="10486" y="10886"/>
                    <a:pt x="16924" y="21667"/>
                    <a:pt x="21478" y="33277"/>
                  </a:cubicBezTo>
                  <a:cubicBezTo>
                    <a:pt x="26716" y="44516"/>
                    <a:pt x="31669" y="55756"/>
                    <a:pt x="36527" y="67186"/>
                  </a:cubicBezTo>
                  <a:lnTo>
                    <a:pt x="51196" y="101190"/>
                  </a:lnTo>
                  <a:cubicBezTo>
                    <a:pt x="56244" y="112430"/>
                    <a:pt x="61482" y="123574"/>
                    <a:pt x="66912" y="134718"/>
                  </a:cubicBezTo>
                  <a:lnTo>
                    <a:pt x="65102" y="133766"/>
                  </a:lnTo>
                  <a:cubicBezTo>
                    <a:pt x="88057" y="130051"/>
                    <a:pt x="110822" y="125193"/>
                    <a:pt x="133682" y="120716"/>
                  </a:cubicBezTo>
                  <a:cubicBezTo>
                    <a:pt x="145112" y="118430"/>
                    <a:pt x="156447" y="116049"/>
                    <a:pt x="167972" y="113954"/>
                  </a:cubicBezTo>
                  <a:lnTo>
                    <a:pt x="185117" y="110906"/>
                  </a:lnTo>
                  <a:cubicBezTo>
                    <a:pt x="190851" y="108910"/>
                    <a:pt x="197100" y="108910"/>
                    <a:pt x="202833" y="110906"/>
                  </a:cubicBezTo>
                  <a:cubicBezTo>
                    <a:pt x="203824" y="111398"/>
                    <a:pt x="204224" y="112599"/>
                    <a:pt x="203729" y="113588"/>
                  </a:cubicBezTo>
                  <a:cubicBezTo>
                    <a:pt x="203719" y="113615"/>
                    <a:pt x="203710" y="113642"/>
                    <a:pt x="203691" y="113668"/>
                  </a:cubicBezTo>
                  <a:lnTo>
                    <a:pt x="203691" y="113668"/>
                  </a:lnTo>
                  <a:cubicBezTo>
                    <a:pt x="198642" y="119002"/>
                    <a:pt x="192642" y="118335"/>
                    <a:pt x="186927" y="119573"/>
                  </a:cubicBezTo>
                  <a:lnTo>
                    <a:pt x="169687" y="122145"/>
                  </a:lnTo>
                  <a:cubicBezTo>
                    <a:pt x="158161" y="123860"/>
                    <a:pt x="146636" y="125288"/>
                    <a:pt x="135111" y="126812"/>
                  </a:cubicBezTo>
                  <a:cubicBezTo>
                    <a:pt x="111965" y="129860"/>
                    <a:pt x="88915" y="132623"/>
                    <a:pt x="65959" y="136337"/>
                  </a:cubicBezTo>
                  <a:cubicBezTo>
                    <a:pt x="65216" y="136454"/>
                    <a:pt x="64473" y="136067"/>
                    <a:pt x="64149" y="135385"/>
                  </a:cubicBezTo>
                  <a:cubicBezTo>
                    <a:pt x="58911" y="124241"/>
                    <a:pt x="53291" y="113192"/>
                    <a:pt x="47671" y="102238"/>
                  </a:cubicBezTo>
                  <a:lnTo>
                    <a:pt x="30241" y="69567"/>
                  </a:lnTo>
                  <a:cubicBezTo>
                    <a:pt x="24335" y="58709"/>
                    <a:pt x="18525" y="47850"/>
                    <a:pt x="13096" y="36706"/>
                  </a:cubicBezTo>
                  <a:cubicBezTo>
                    <a:pt x="6819" y="25948"/>
                    <a:pt x="2351" y="14237"/>
                    <a:pt x="-144" y="2035"/>
                  </a:cubicBezTo>
                  <a:cubicBezTo>
                    <a:pt x="-259" y="1095"/>
                    <a:pt x="418" y="242"/>
                    <a:pt x="1361" y="132"/>
                  </a:cubicBezTo>
                  <a:cubicBezTo>
                    <a:pt x="1370" y="132"/>
                    <a:pt x="1370" y="131"/>
                    <a:pt x="1380" y="130"/>
                  </a:cubicBezTo>
                  <a:cubicBezTo>
                    <a:pt x="1923" y="325"/>
                    <a:pt x="2323" y="798"/>
                    <a:pt x="2428" y="13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96438" y="4683593"/>
              <a:ext cx="180024" cy="126479"/>
            </a:xfrm>
            <a:custGeom>
              <a:avLst/>
              <a:gdLst>
                <a:gd name="connsiteX0" fmla="*/ 3275 w 180024"/>
                <a:gd name="connsiteY0" fmla="*/ 668 h 126479"/>
                <a:gd name="connsiteX1" fmla="*/ 19373 w 180024"/>
                <a:gd name="connsiteY1" fmla="*/ 30386 h 126479"/>
                <a:gd name="connsiteX2" fmla="*/ 31565 w 180024"/>
                <a:gd name="connsiteY2" fmla="*/ 61819 h 126479"/>
                <a:gd name="connsiteX3" fmla="*/ 43376 w 180024"/>
                <a:gd name="connsiteY3" fmla="*/ 93347 h 126479"/>
                <a:gd name="connsiteX4" fmla="*/ 56044 w 180024"/>
                <a:gd name="connsiteY4" fmla="*/ 124589 h 126479"/>
                <a:gd name="connsiteX5" fmla="*/ 54329 w 180024"/>
                <a:gd name="connsiteY5" fmla="*/ 123636 h 126479"/>
                <a:gd name="connsiteX6" fmla="*/ 85381 w 180024"/>
                <a:gd name="connsiteY6" fmla="*/ 118207 h 126479"/>
                <a:gd name="connsiteX7" fmla="*/ 116337 w 180024"/>
                <a:gd name="connsiteY7" fmla="*/ 112111 h 126479"/>
                <a:gd name="connsiteX8" fmla="*/ 147293 w 180024"/>
                <a:gd name="connsiteY8" fmla="*/ 106110 h 126479"/>
                <a:gd name="connsiteX9" fmla="*/ 162819 w 180024"/>
                <a:gd name="connsiteY9" fmla="*/ 103538 h 126479"/>
                <a:gd name="connsiteX10" fmla="*/ 178821 w 180024"/>
                <a:gd name="connsiteY10" fmla="*/ 104110 h 126479"/>
                <a:gd name="connsiteX11" fmla="*/ 179583 w 180024"/>
                <a:gd name="connsiteY11" fmla="*/ 107063 h 126479"/>
                <a:gd name="connsiteX12" fmla="*/ 179583 w 180024"/>
                <a:gd name="connsiteY12" fmla="*/ 107063 h 126479"/>
                <a:gd name="connsiteX13" fmla="*/ 164438 w 180024"/>
                <a:gd name="connsiteY13" fmla="*/ 112492 h 126479"/>
                <a:gd name="connsiteX14" fmla="*/ 148817 w 180024"/>
                <a:gd name="connsiteY14" fmla="*/ 114683 h 126479"/>
                <a:gd name="connsiteX15" fmla="*/ 117575 w 180024"/>
                <a:gd name="connsiteY15" fmla="*/ 118493 h 126479"/>
                <a:gd name="connsiteX16" fmla="*/ 86238 w 180024"/>
                <a:gd name="connsiteY16" fmla="*/ 122207 h 126479"/>
                <a:gd name="connsiteX17" fmla="*/ 54996 w 180024"/>
                <a:gd name="connsiteY17" fmla="*/ 126589 h 126479"/>
                <a:gd name="connsiteX18" fmla="*/ 53186 w 180024"/>
                <a:gd name="connsiteY18" fmla="*/ 125636 h 126479"/>
                <a:gd name="connsiteX19" fmla="*/ 39470 w 180024"/>
                <a:gd name="connsiteY19" fmla="*/ 94871 h 126479"/>
                <a:gd name="connsiteX20" fmla="*/ 24326 w 180024"/>
                <a:gd name="connsiteY20" fmla="*/ 64772 h 126479"/>
                <a:gd name="connsiteX21" fmla="*/ 10133 w 180024"/>
                <a:gd name="connsiteY21" fmla="*/ 34196 h 126479"/>
                <a:gd name="connsiteX22" fmla="*/ -154 w 180024"/>
                <a:gd name="connsiteY22" fmla="*/ 2002 h 126479"/>
                <a:gd name="connsiteX23" fmla="*/ 1456 w 180024"/>
                <a:gd name="connsiteY23" fmla="*/ 192 h 126479"/>
                <a:gd name="connsiteX24" fmla="*/ 1466 w 180024"/>
                <a:gd name="connsiteY24" fmla="*/ 192 h 126479"/>
                <a:gd name="connsiteX25" fmla="*/ 3275 w 180024"/>
                <a:gd name="connsiteY25" fmla="*/ 668 h 126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80024" h="126479">
                  <a:moveTo>
                    <a:pt x="3275" y="668"/>
                  </a:moveTo>
                  <a:cubicBezTo>
                    <a:pt x="10305" y="9581"/>
                    <a:pt x="15744" y="19633"/>
                    <a:pt x="19373" y="30386"/>
                  </a:cubicBezTo>
                  <a:cubicBezTo>
                    <a:pt x="23659" y="40769"/>
                    <a:pt x="27659" y="51341"/>
                    <a:pt x="31565" y="61819"/>
                  </a:cubicBezTo>
                  <a:lnTo>
                    <a:pt x="43376" y="93347"/>
                  </a:lnTo>
                  <a:cubicBezTo>
                    <a:pt x="47376" y="103919"/>
                    <a:pt x="51662" y="114302"/>
                    <a:pt x="56044" y="124589"/>
                  </a:cubicBezTo>
                  <a:lnTo>
                    <a:pt x="54329" y="123636"/>
                  </a:lnTo>
                  <a:cubicBezTo>
                    <a:pt x="64712" y="121922"/>
                    <a:pt x="74999" y="120112"/>
                    <a:pt x="85381" y="118207"/>
                  </a:cubicBezTo>
                  <a:lnTo>
                    <a:pt x="116337" y="112111"/>
                  </a:lnTo>
                  <a:cubicBezTo>
                    <a:pt x="126624" y="110111"/>
                    <a:pt x="136911" y="107920"/>
                    <a:pt x="147293" y="106110"/>
                  </a:cubicBezTo>
                  <a:cubicBezTo>
                    <a:pt x="152437" y="105158"/>
                    <a:pt x="157580" y="104300"/>
                    <a:pt x="162819" y="103538"/>
                  </a:cubicBezTo>
                  <a:cubicBezTo>
                    <a:pt x="168058" y="102776"/>
                    <a:pt x="173011" y="100490"/>
                    <a:pt x="178821" y="104110"/>
                  </a:cubicBezTo>
                  <a:cubicBezTo>
                    <a:pt x="179831" y="104727"/>
                    <a:pt x="180164" y="106034"/>
                    <a:pt x="179583" y="107063"/>
                  </a:cubicBezTo>
                  <a:lnTo>
                    <a:pt x="179583" y="107063"/>
                  </a:lnTo>
                  <a:cubicBezTo>
                    <a:pt x="175011" y="112301"/>
                    <a:pt x="170058" y="111349"/>
                    <a:pt x="164438" y="112492"/>
                  </a:cubicBezTo>
                  <a:cubicBezTo>
                    <a:pt x="158819" y="113635"/>
                    <a:pt x="154056" y="114111"/>
                    <a:pt x="148817" y="114683"/>
                  </a:cubicBezTo>
                  <a:cubicBezTo>
                    <a:pt x="138435" y="116207"/>
                    <a:pt x="127958" y="117254"/>
                    <a:pt x="117575" y="118493"/>
                  </a:cubicBezTo>
                  <a:lnTo>
                    <a:pt x="86238" y="122207"/>
                  </a:lnTo>
                  <a:cubicBezTo>
                    <a:pt x="75761" y="123541"/>
                    <a:pt x="65378" y="124970"/>
                    <a:pt x="54996" y="126589"/>
                  </a:cubicBezTo>
                  <a:cubicBezTo>
                    <a:pt x="54253" y="126705"/>
                    <a:pt x="53510" y="126318"/>
                    <a:pt x="53186" y="125636"/>
                  </a:cubicBezTo>
                  <a:cubicBezTo>
                    <a:pt x="48805" y="115254"/>
                    <a:pt x="44233" y="104967"/>
                    <a:pt x="39470" y="94871"/>
                  </a:cubicBezTo>
                  <a:lnTo>
                    <a:pt x="24326" y="64772"/>
                  </a:lnTo>
                  <a:cubicBezTo>
                    <a:pt x="19468" y="54675"/>
                    <a:pt x="14801" y="44483"/>
                    <a:pt x="10133" y="34196"/>
                  </a:cubicBezTo>
                  <a:cubicBezTo>
                    <a:pt x="4866" y="24141"/>
                    <a:pt x="1390" y="13248"/>
                    <a:pt x="-154" y="2002"/>
                  </a:cubicBezTo>
                  <a:cubicBezTo>
                    <a:pt x="-211" y="1057"/>
                    <a:pt x="513" y="246"/>
                    <a:pt x="1456" y="192"/>
                  </a:cubicBezTo>
                  <a:cubicBezTo>
                    <a:pt x="1466" y="192"/>
                    <a:pt x="1466" y="192"/>
                    <a:pt x="1466" y="192"/>
                  </a:cubicBezTo>
                  <a:cubicBezTo>
                    <a:pt x="2113" y="23"/>
                    <a:pt x="2799" y="204"/>
                    <a:pt x="3275" y="6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51209" y="4643736"/>
              <a:ext cx="136703" cy="95196"/>
            </a:xfrm>
            <a:custGeom>
              <a:avLst/>
              <a:gdLst>
                <a:gd name="connsiteX0" fmla="*/ 2987 w 136703"/>
                <a:gd name="connsiteY0" fmla="*/ 616 h 95196"/>
                <a:gd name="connsiteX1" fmla="*/ 15559 w 136703"/>
                <a:gd name="connsiteY1" fmla="*/ 22523 h 95196"/>
                <a:gd name="connsiteX2" fmla="*/ 24227 w 136703"/>
                <a:gd name="connsiteY2" fmla="*/ 46050 h 95196"/>
                <a:gd name="connsiteX3" fmla="*/ 32419 w 136703"/>
                <a:gd name="connsiteY3" fmla="*/ 69672 h 95196"/>
                <a:gd name="connsiteX4" fmla="*/ 41944 w 136703"/>
                <a:gd name="connsiteY4" fmla="*/ 93008 h 95196"/>
                <a:gd name="connsiteX5" fmla="*/ 40134 w 136703"/>
                <a:gd name="connsiteY5" fmla="*/ 92056 h 95196"/>
                <a:gd name="connsiteX6" fmla="*/ 63946 w 136703"/>
                <a:gd name="connsiteY6" fmla="*/ 87293 h 95196"/>
                <a:gd name="connsiteX7" fmla="*/ 87569 w 136703"/>
                <a:gd name="connsiteY7" fmla="*/ 81864 h 95196"/>
                <a:gd name="connsiteX8" fmla="*/ 111190 w 136703"/>
                <a:gd name="connsiteY8" fmla="*/ 76625 h 95196"/>
                <a:gd name="connsiteX9" fmla="*/ 123097 w 136703"/>
                <a:gd name="connsiteY9" fmla="*/ 74339 h 95196"/>
                <a:gd name="connsiteX10" fmla="*/ 135574 w 136703"/>
                <a:gd name="connsiteY10" fmla="*/ 75197 h 95196"/>
                <a:gd name="connsiteX11" fmla="*/ 136146 w 136703"/>
                <a:gd name="connsiteY11" fmla="*/ 78435 h 95196"/>
                <a:gd name="connsiteX12" fmla="*/ 124811 w 136703"/>
                <a:gd name="connsiteY12" fmla="*/ 83579 h 95196"/>
                <a:gd name="connsiteX13" fmla="*/ 112810 w 136703"/>
                <a:gd name="connsiteY13" fmla="*/ 85484 h 95196"/>
                <a:gd name="connsiteX14" fmla="*/ 88712 w 136703"/>
                <a:gd name="connsiteY14" fmla="*/ 88627 h 95196"/>
                <a:gd name="connsiteX15" fmla="*/ 64708 w 136703"/>
                <a:gd name="connsiteY15" fmla="*/ 91675 h 95196"/>
                <a:gd name="connsiteX16" fmla="*/ 40705 w 136703"/>
                <a:gd name="connsiteY16" fmla="*/ 95294 h 95196"/>
                <a:gd name="connsiteX17" fmla="*/ 38896 w 136703"/>
                <a:gd name="connsiteY17" fmla="*/ 94342 h 95196"/>
                <a:gd name="connsiteX18" fmla="*/ 28799 w 136703"/>
                <a:gd name="connsiteY18" fmla="*/ 71387 h 95196"/>
                <a:gd name="connsiteX19" fmla="*/ 17179 w 136703"/>
                <a:gd name="connsiteY19" fmla="*/ 48908 h 95196"/>
                <a:gd name="connsiteX20" fmla="*/ 6511 w 136703"/>
                <a:gd name="connsiteY20" fmla="*/ 26238 h 95196"/>
                <a:gd name="connsiteX21" fmla="*/ -157 w 136703"/>
                <a:gd name="connsiteY21" fmla="*/ 1854 h 95196"/>
                <a:gd name="connsiteX22" fmla="*/ 1653 w 136703"/>
                <a:gd name="connsiteY22" fmla="*/ 140 h 95196"/>
                <a:gd name="connsiteX23" fmla="*/ 2987 w 136703"/>
                <a:gd name="connsiteY23" fmla="*/ 616 h 95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36703" h="95196">
                  <a:moveTo>
                    <a:pt x="2987" y="616"/>
                  </a:moveTo>
                  <a:cubicBezTo>
                    <a:pt x="8844" y="6826"/>
                    <a:pt x="13150" y="14333"/>
                    <a:pt x="15559" y="22523"/>
                  </a:cubicBezTo>
                  <a:cubicBezTo>
                    <a:pt x="18703" y="30239"/>
                    <a:pt x="21465" y="38144"/>
                    <a:pt x="24227" y="46050"/>
                  </a:cubicBezTo>
                  <a:lnTo>
                    <a:pt x="32419" y="69672"/>
                  </a:lnTo>
                  <a:cubicBezTo>
                    <a:pt x="35276" y="77578"/>
                    <a:pt x="38324" y="85388"/>
                    <a:pt x="41944" y="93008"/>
                  </a:cubicBezTo>
                  <a:lnTo>
                    <a:pt x="40134" y="92056"/>
                  </a:lnTo>
                  <a:cubicBezTo>
                    <a:pt x="48135" y="90627"/>
                    <a:pt x="56041" y="89008"/>
                    <a:pt x="63946" y="87293"/>
                  </a:cubicBezTo>
                  <a:lnTo>
                    <a:pt x="87569" y="81864"/>
                  </a:lnTo>
                  <a:cubicBezTo>
                    <a:pt x="95474" y="80150"/>
                    <a:pt x="103285" y="78245"/>
                    <a:pt x="111190" y="76625"/>
                  </a:cubicBezTo>
                  <a:lnTo>
                    <a:pt x="123097" y="74339"/>
                  </a:lnTo>
                  <a:cubicBezTo>
                    <a:pt x="127192" y="73863"/>
                    <a:pt x="130812" y="71577"/>
                    <a:pt x="135574" y="75197"/>
                  </a:cubicBezTo>
                  <a:cubicBezTo>
                    <a:pt x="136603" y="75950"/>
                    <a:pt x="136851" y="77376"/>
                    <a:pt x="136146" y="78435"/>
                  </a:cubicBezTo>
                  <a:cubicBezTo>
                    <a:pt x="132907" y="83483"/>
                    <a:pt x="128716" y="82626"/>
                    <a:pt x="124811" y="83579"/>
                  </a:cubicBezTo>
                  <a:lnTo>
                    <a:pt x="112810" y="85484"/>
                  </a:lnTo>
                  <a:cubicBezTo>
                    <a:pt x="104809" y="86722"/>
                    <a:pt x="96808" y="87579"/>
                    <a:pt x="88712" y="88627"/>
                  </a:cubicBezTo>
                  <a:lnTo>
                    <a:pt x="64708" y="91675"/>
                  </a:lnTo>
                  <a:cubicBezTo>
                    <a:pt x="56707" y="92723"/>
                    <a:pt x="48706" y="93961"/>
                    <a:pt x="40705" y="95294"/>
                  </a:cubicBezTo>
                  <a:cubicBezTo>
                    <a:pt x="39953" y="95446"/>
                    <a:pt x="39201" y="95049"/>
                    <a:pt x="38896" y="94342"/>
                  </a:cubicBezTo>
                  <a:cubicBezTo>
                    <a:pt x="35753" y="86627"/>
                    <a:pt x="32323" y="79007"/>
                    <a:pt x="28799" y="71387"/>
                  </a:cubicBezTo>
                  <a:lnTo>
                    <a:pt x="17179" y="48908"/>
                  </a:lnTo>
                  <a:cubicBezTo>
                    <a:pt x="13464" y="41478"/>
                    <a:pt x="9845" y="33953"/>
                    <a:pt x="6511" y="26238"/>
                  </a:cubicBezTo>
                  <a:cubicBezTo>
                    <a:pt x="2396" y="18750"/>
                    <a:pt x="110" y="10394"/>
                    <a:pt x="-157" y="1854"/>
                  </a:cubicBezTo>
                  <a:cubicBezTo>
                    <a:pt x="-109" y="892"/>
                    <a:pt x="691" y="139"/>
                    <a:pt x="1653" y="140"/>
                  </a:cubicBezTo>
                  <a:cubicBezTo>
                    <a:pt x="2148" y="85"/>
                    <a:pt x="2634" y="261"/>
                    <a:pt x="2987" y="6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99089" y="4621471"/>
              <a:ext cx="85539" cy="63936"/>
            </a:xfrm>
            <a:custGeom>
              <a:avLst/>
              <a:gdLst>
                <a:gd name="connsiteX0" fmla="*/ 3494 w 85539"/>
                <a:gd name="connsiteY0" fmla="*/ 497 h 63936"/>
                <a:gd name="connsiteX1" fmla="*/ 11686 w 85539"/>
                <a:gd name="connsiteY1" fmla="*/ 14880 h 63936"/>
                <a:gd name="connsiteX2" fmla="*/ 15782 w 85539"/>
                <a:gd name="connsiteY2" fmla="*/ 30501 h 63936"/>
                <a:gd name="connsiteX3" fmla="*/ 19496 w 85539"/>
                <a:gd name="connsiteY3" fmla="*/ 46312 h 63936"/>
                <a:gd name="connsiteX4" fmla="*/ 24068 w 85539"/>
                <a:gd name="connsiteY4" fmla="*/ 61933 h 63936"/>
                <a:gd name="connsiteX5" fmla="*/ 22068 w 85539"/>
                <a:gd name="connsiteY5" fmla="*/ 60790 h 63936"/>
                <a:gd name="connsiteX6" fmla="*/ 37594 w 85539"/>
                <a:gd name="connsiteY6" fmla="*/ 56695 h 63936"/>
                <a:gd name="connsiteX7" fmla="*/ 52929 w 85539"/>
                <a:gd name="connsiteY7" fmla="*/ 51837 h 63936"/>
                <a:gd name="connsiteX8" fmla="*/ 68264 w 85539"/>
                <a:gd name="connsiteY8" fmla="*/ 47075 h 63936"/>
                <a:gd name="connsiteX9" fmla="*/ 75980 w 85539"/>
                <a:gd name="connsiteY9" fmla="*/ 45074 h 63936"/>
                <a:gd name="connsiteX10" fmla="*/ 84457 w 85539"/>
                <a:gd name="connsiteY10" fmla="*/ 46217 h 63936"/>
                <a:gd name="connsiteX11" fmla="*/ 85219 w 85539"/>
                <a:gd name="connsiteY11" fmla="*/ 49456 h 63936"/>
                <a:gd name="connsiteX12" fmla="*/ 78075 w 85539"/>
                <a:gd name="connsiteY12" fmla="*/ 54218 h 63936"/>
                <a:gd name="connsiteX13" fmla="*/ 70265 w 85539"/>
                <a:gd name="connsiteY13" fmla="*/ 55837 h 63936"/>
                <a:gd name="connsiteX14" fmla="*/ 54453 w 85539"/>
                <a:gd name="connsiteY14" fmla="*/ 58409 h 63936"/>
                <a:gd name="connsiteX15" fmla="*/ 38546 w 85539"/>
                <a:gd name="connsiteY15" fmla="*/ 60886 h 63936"/>
                <a:gd name="connsiteX16" fmla="*/ 22830 w 85539"/>
                <a:gd name="connsiteY16" fmla="*/ 64029 h 63936"/>
                <a:gd name="connsiteX17" fmla="*/ 20925 w 85539"/>
                <a:gd name="connsiteY17" fmla="*/ 62886 h 63936"/>
                <a:gd name="connsiteX18" fmla="*/ 15210 w 85539"/>
                <a:gd name="connsiteY18" fmla="*/ 47741 h 63936"/>
                <a:gd name="connsiteX19" fmla="*/ 8638 w 85539"/>
                <a:gd name="connsiteY19" fmla="*/ 32882 h 63936"/>
                <a:gd name="connsiteX20" fmla="*/ 2542 w 85539"/>
                <a:gd name="connsiteY20" fmla="*/ 17928 h 63936"/>
                <a:gd name="connsiteX21" fmla="*/ 446 w 85539"/>
                <a:gd name="connsiteY21" fmla="*/ 1545 h 63936"/>
                <a:gd name="connsiteX22" fmla="*/ 2923 w 85539"/>
                <a:gd name="connsiteY22" fmla="*/ 211 h 63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5539" h="63936">
                  <a:moveTo>
                    <a:pt x="3494" y="497"/>
                  </a:moveTo>
                  <a:cubicBezTo>
                    <a:pt x="7828" y="4180"/>
                    <a:pt x="10733" y="9272"/>
                    <a:pt x="11686" y="14880"/>
                  </a:cubicBezTo>
                  <a:cubicBezTo>
                    <a:pt x="13305" y="20023"/>
                    <a:pt x="14543" y="25262"/>
                    <a:pt x="15782" y="30501"/>
                  </a:cubicBezTo>
                  <a:lnTo>
                    <a:pt x="19496" y="46312"/>
                  </a:lnTo>
                  <a:cubicBezTo>
                    <a:pt x="20830" y="51646"/>
                    <a:pt x="22354" y="56790"/>
                    <a:pt x="24068" y="61933"/>
                  </a:cubicBezTo>
                  <a:lnTo>
                    <a:pt x="22068" y="60790"/>
                  </a:lnTo>
                  <a:cubicBezTo>
                    <a:pt x="27307" y="59552"/>
                    <a:pt x="32450" y="58219"/>
                    <a:pt x="37594" y="56695"/>
                  </a:cubicBezTo>
                  <a:lnTo>
                    <a:pt x="52929" y="51837"/>
                  </a:lnTo>
                  <a:cubicBezTo>
                    <a:pt x="57977" y="50218"/>
                    <a:pt x="63121" y="48503"/>
                    <a:pt x="68264" y="47075"/>
                  </a:cubicBezTo>
                  <a:lnTo>
                    <a:pt x="75980" y="45074"/>
                  </a:lnTo>
                  <a:cubicBezTo>
                    <a:pt x="78647" y="45074"/>
                    <a:pt x="80837" y="42502"/>
                    <a:pt x="84457" y="46217"/>
                  </a:cubicBezTo>
                  <a:cubicBezTo>
                    <a:pt x="85304" y="47063"/>
                    <a:pt x="85600" y="48319"/>
                    <a:pt x="85219" y="49456"/>
                  </a:cubicBezTo>
                  <a:cubicBezTo>
                    <a:pt x="83600" y="54409"/>
                    <a:pt x="80647" y="53361"/>
                    <a:pt x="78075" y="54218"/>
                  </a:cubicBezTo>
                  <a:lnTo>
                    <a:pt x="70265" y="55837"/>
                  </a:lnTo>
                  <a:cubicBezTo>
                    <a:pt x="65026" y="56885"/>
                    <a:pt x="59692" y="57552"/>
                    <a:pt x="54453" y="58409"/>
                  </a:cubicBezTo>
                  <a:lnTo>
                    <a:pt x="38546" y="60886"/>
                  </a:lnTo>
                  <a:cubicBezTo>
                    <a:pt x="33336" y="61774"/>
                    <a:pt x="28097" y="62822"/>
                    <a:pt x="22830" y="64029"/>
                  </a:cubicBezTo>
                  <a:cubicBezTo>
                    <a:pt x="21992" y="64213"/>
                    <a:pt x="21154" y="63711"/>
                    <a:pt x="20925" y="62886"/>
                  </a:cubicBezTo>
                  <a:cubicBezTo>
                    <a:pt x="19211" y="57869"/>
                    <a:pt x="17306" y="52821"/>
                    <a:pt x="15210" y="47741"/>
                  </a:cubicBezTo>
                  <a:lnTo>
                    <a:pt x="8638" y="32882"/>
                  </a:lnTo>
                  <a:cubicBezTo>
                    <a:pt x="6447" y="27929"/>
                    <a:pt x="4352" y="23357"/>
                    <a:pt x="2542" y="17928"/>
                  </a:cubicBezTo>
                  <a:cubicBezTo>
                    <a:pt x="-78" y="12889"/>
                    <a:pt x="-821" y="7082"/>
                    <a:pt x="446" y="1545"/>
                  </a:cubicBezTo>
                  <a:cubicBezTo>
                    <a:pt x="770" y="497"/>
                    <a:pt x="1875" y="-97"/>
                    <a:pt x="2923" y="2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87981" y="5214356"/>
              <a:ext cx="119291" cy="81067"/>
            </a:xfrm>
            <a:custGeom>
              <a:avLst/>
              <a:gdLst>
                <a:gd name="connsiteX0" fmla="*/ 372 w 119291"/>
                <a:gd name="connsiteY0" fmla="*/ 76245 h 81067"/>
                <a:gd name="connsiteX1" fmla="*/ 45044 w 119291"/>
                <a:gd name="connsiteY1" fmla="*/ 47670 h 81067"/>
                <a:gd name="connsiteX2" fmla="*/ 88097 w 119291"/>
                <a:gd name="connsiteY2" fmla="*/ 6712 h 81067"/>
                <a:gd name="connsiteX3" fmla="*/ 110481 w 119291"/>
                <a:gd name="connsiteY3" fmla="*/ 2140 h 81067"/>
                <a:gd name="connsiteX4" fmla="*/ 118863 w 119291"/>
                <a:gd name="connsiteY4" fmla="*/ 16523 h 81067"/>
                <a:gd name="connsiteX5" fmla="*/ 106576 w 119291"/>
                <a:gd name="connsiteY5" fmla="*/ 38049 h 81067"/>
                <a:gd name="connsiteX6" fmla="*/ 39901 w 119291"/>
                <a:gd name="connsiteY6" fmla="*/ 57576 h 81067"/>
                <a:gd name="connsiteX7" fmla="*/ 18565 w 119291"/>
                <a:gd name="connsiteY7" fmla="*/ 72435 h 81067"/>
                <a:gd name="connsiteX8" fmla="*/ 1419 w 119291"/>
                <a:gd name="connsiteY8" fmla="*/ 81198 h 81067"/>
                <a:gd name="connsiteX9" fmla="*/ 372 w 119291"/>
                <a:gd name="connsiteY9" fmla="*/ 76245 h 8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9291" h="81067">
                  <a:moveTo>
                    <a:pt x="372" y="76245"/>
                  </a:moveTo>
                  <a:cubicBezTo>
                    <a:pt x="14659" y="65958"/>
                    <a:pt x="29804" y="57195"/>
                    <a:pt x="45044" y="47670"/>
                  </a:cubicBezTo>
                  <a:cubicBezTo>
                    <a:pt x="61675" y="36638"/>
                    <a:pt x="76248" y="22776"/>
                    <a:pt x="88097" y="6712"/>
                  </a:cubicBezTo>
                  <a:cubicBezTo>
                    <a:pt x="93574" y="142"/>
                    <a:pt x="102870" y="-1757"/>
                    <a:pt x="110481" y="2140"/>
                  </a:cubicBezTo>
                  <a:cubicBezTo>
                    <a:pt x="116558" y="4061"/>
                    <a:pt x="120187" y="10286"/>
                    <a:pt x="118863" y="16523"/>
                  </a:cubicBezTo>
                  <a:cubicBezTo>
                    <a:pt x="117815" y="26048"/>
                    <a:pt x="119625" y="37383"/>
                    <a:pt x="106576" y="38049"/>
                  </a:cubicBezTo>
                  <a:cubicBezTo>
                    <a:pt x="83258" y="40000"/>
                    <a:pt x="60579" y="46642"/>
                    <a:pt x="39901" y="57576"/>
                  </a:cubicBezTo>
                  <a:cubicBezTo>
                    <a:pt x="32328" y="61832"/>
                    <a:pt x="25184" y="66808"/>
                    <a:pt x="18565" y="72435"/>
                  </a:cubicBezTo>
                  <a:cubicBezTo>
                    <a:pt x="13593" y="76626"/>
                    <a:pt x="7725" y="79624"/>
                    <a:pt x="1419" y="81198"/>
                  </a:cubicBezTo>
                  <a:cubicBezTo>
                    <a:pt x="-171" y="80077"/>
                    <a:pt x="-628" y="77915"/>
                    <a:pt x="372" y="7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70984" y="5427650"/>
              <a:ext cx="68456" cy="101394"/>
            </a:xfrm>
            <a:custGeom>
              <a:avLst/>
              <a:gdLst>
                <a:gd name="connsiteX0" fmla="*/ 6034 w 68456"/>
                <a:gd name="connsiteY0" fmla="*/ 205 h 101394"/>
                <a:gd name="connsiteX1" fmla="*/ 46325 w 68456"/>
                <a:gd name="connsiteY1" fmla="*/ 52212 h 101394"/>
                <a:gd name="connsiteX2" fmla="*/ 51945 w 68456"/>
                <a:gd name="connsiteY2" fmla="*/ 56212 h 101394"/>
                <a:gd name="connsiteX3" fmla="*/ 65280 w 68456"/>
                <a:gd name="connsiteY3" fmla="*/ 90502 h 101394"/>
                <a:gd name="connsiteX4" fmla="*/ 51792 w 68456"/>
                <a:gd name="connsiteY4" fmla="*/ 101458 h 101394"/>
                <a:gd name="connsiteX5" fmla="*/ 47182 w 68456"/>
                <a:gd name="connsiteY5" fmla="*/ 100027 h 101394"/>
                <a:gd name="connsiteX6" fmla="*/ 32704 w 68456"/>
                <a:gd name="connsiteY6" fmla="*/ 81739 h 101394"/>
                <a:gd name="connsiteX7" fmla="*/ 16607 w 68456"/>
                <a:gd name="connsiteY7" fmla="*/ 30304 h 101394"/>
                <a:gd name="connsiteX8" fmla="*/ -157 w 68456"/>
                <a:gd name="connsiteY8" fmla="*/ 4873 h 101394"/>
                <a:gd name="connsiteX9" fmla="*/ 5739 w 68456"/>
                <a:gd name="connsiteY9" fmla="*/ 163 h 101394"/>
                <a:gd name="connsiteX10" fmla="*/ 6034 w 68456"/>
                <a:gd name="connsiteY10" fmla="*/ 205 h 10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456" h="101394">
                  <a:moveTo>
                    <a:pt x="6034" y="205"/>
                  </a:moveTo>
                  <a:cubicBezTo>
                    <a:pt x="16502" y="19646"/>
                    <a:pt x="30113" y="37218"/>
                    <a:pt x="46325" y="52212"/>
                  </a:cubicBezTo>
                  <a:cubicBezTo>
                    <a:pt x="48135" y="53641"/>
                    <a:pt x="50040" y="54974"/>
                    <a:pt x="51945" y="56212"/>
                  </a:cubicBezTo>
                  <a:cubicBezTo>
                    <a:pt x="69661" y="67357"/>
                    <a:pt x="70995" y="71643"/>
                    <a:pt x="65280" y="90502"/>
                  </a:cubicBezTo>
                  <a:cubicBezTo>
                    <a:pt x="64585" y="97253"/>
                    <a:pt x="58546" y="102157"/>
                    <a:pt x="51792" y="101458"/>
                  </a:cubicBezTo>
                  <a:cubicBezTo>
                    <a:pt x="50173" y="101290"/>
                    <a:pt x="48611" y="100805"/>
                    <a:pt x="47182" y="100027"/>
                  </a:cubicBezTo>
                  <a:cubicBezTo>
                    <a:pt x="39276" y="97075"/>
                    <a:pt x="30799" y="93931"/>
                    <a:pt x="32704" y="81739"/>
                  </a:cubicBezTo>
                  <a:cubicBezTo>
                    <a:pt x="34571" y="63117"/>
                    <a:pt x="28761" y="44539"/>
                    <a:pt x="16607" y="30304"/>
                  </a:cubicBezTo>
                  <a:cubicBezTo>
                    <a:pt x="10701" y="22113"/>
                    <a:pt x="1748" y="15636"/>
                    <a:pt x="-157" y="4873"/>
                  </a:cubicBezTo>
                  <a:cubicBezTo>
                    <a:pt x="167" y="1945"/>
                    <a:pt x="2805" y="-163"/>
                    <a:pt x="5739" y="163"/>
                  </a:cubicBezTo>
                  <a:cubicBezTo>
                    <a:pt x="5834" y="175"/>
                    <a:pt x="5939" y="188"/>
                    <a:pt x="6034" y="2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27130" y="5374671"/>
              <a:ext cx="107294" cy="72100"/>
            </a:xfrm>
            <a:custGeom>
              <a:avLst/>
              <a:gdLst>
                <a:gd name="connsiteX0" fmla="*/ 107013 w 107294"/>
                <a:gd name="connsiteY0" fmla="*/ 4035 h 72100"/>
                <a:gd name="connsiteX1" fmla="*/ 55293 w 107294"/>
                <a:gd name="connsiteY1" fmla="*/ 36039 h 72100"/>
                <a:gd name="connsiteX2" fmla="*/ 34147 w 107294"/>
                <a:gd name="connsiteY2" fmla="*/ 61852 h 72100"/>
                <a:gd name="connsiteX3" fmla="*/ 15097 w 107294"/>
                <a:gd name="connsiteY3" fmla="*/ 71377 h 72100"/>
                <a:gd name="connsiteX4" fmla="*/ 619 w 107294"/>
                <a:gd name="connsiteY4" fmla="*/ 53661 h 72100"/>
                <a:gd name="connsiteX5" fmla="*/ 11192 w 107294"/>
                <a:gd name="connsiteY5" fmla="*/ 32039 h 72100"/>
                <a:gd name="connsiteX6" fmla="*/ 16335 w 107294"/>
                <a:gd name="connsiteY6" fmla="*/ 31182 h 72100"/>
                <a:gd name="connsiteX7" fmla="*/ 104156 w 107294"/>
                <a:gd name="connsiteY7" fmla="*/ 130 h 72100"/>
                <a:gd name="connsiteX8" fmla="*/ 107137 w 107294"/>
                <a:gd name="connsiteY8" fmla="*/ 3245 h 72100"/>
                <a:gd name="connsiteX9" fmla="*/ 107013 w 107294"/>
                <a:gd name="connsiteY9" fmla="*/ 4035 h 7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7294" h="72100">
                  <a:moveTo>
                    <a:pt x="107013" y="4035"/>
                  </a:moveTo>
                  <a:cubicBezTo>
                    <a:pt x="91869" y="17846"/>
                    <a:pt x="72056" y="24609"/>
                    <a:pt x="55293" y="36039"/>
                  </a:cubicBezTo>
                  <a:cubicBezTo>
                    <a:pt x="45405" y="41864"/>
                    <a:pt x="37909" y="51013"/>
                    <a:pt x="34147" y="61852"/>
                  </a:cubicBezTo>
                  <a:cubicBezTo>
                    <a:pt x="30718" y="73473"/>
                    <a:pt x="23670" y="72996"/>
                    <a:pt x="15097" y="71377"/>
                  </a:cubicBezTo>
                  <a:cubicBezTo>
                    <a:pt x="6524" y="69758"/>
                    <a:pt x="2143" y="62900"/>
                    <a:pt x="619" y="53661"/>
                  </a:cubicBezTo>
                  <a:cubicBezTo>
                    <a:pt x="-2096" y="44794"/>
                    <a:pt x="2524" y="35342"/>
                    <a:pt x="11192" y="32039"/>
                  </a:cubicBezTo>
                  <a:cubicBezTo>
                    <a:pt x="12821" y="31370"/>
                    <a:pt x="14583" y="31078"/>
                    <a:pt x="16335" y="31182"/>
                  </a:cubicBezTo>
                  <a:cubicBezTo>
                    <a:pt x="50816" y="33467"/>
                    <a:pt x="78057" y="18323"/>
                    <a:pt x="104156" y="130"/>
                  </a:cubicBezTo>
                  <a:cubicBezTo>
                    <a:pt x="105842" y="167"/>
                    <a:pt x="107175" y="1562"/>
                    <a:pt x="107137" y="3245"/>
                  </a:cubicBezTo>
                  <a:cubicBezTo>
                    <a:pt x="107128" y="3512"/>
                    <a:pt x="107089" y="3778"/>
                    <a:pt x="107013" y="40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49871" y="5501068"/>
              <a:ext cx="35420" cy="64230"/>
            </a:xfrm>
            <a:custGeom>
              <a:avLst/>
              <a:gdLst>
                <a:gd name="connsiteX0" fmla="*/ 27993 w 35420"/>
                <a:gd name="connsiteY0" fmla="*/ 13370 h 64230"/>
                <a:gd name="connsiteX1" fmla="*/ 35136 w 35420"/>
                <a:gd name="connsiteY1" fmla="*/ 52422 h 64230"/>
                <a:gd name="connsiteX2" fmla="*/ 13324 w 35420"/>
                <a:gd name="connsiteY2" fmla="*/ 63281 h 64230"/>
                <a:gd name="connsiteX3" fmla="*/ -116 w 35420"/>
                <a:gd name="connsiteY3" fmla="*/ 47657 h 64230"/>
                <a:gd name="connsiteX4" fmla="*/ 561 w 35420"/>
                <a:gd name="connsiteY4" fmla="*/ 44231 h 64230"/>
                <a:gd name="connsiteX5" fmla="*/ 22087 w 35420"/>
                <a:gd name="connsiteY5" fmla="*/ 130 h 64230"/>
                <a:gd name="connsiteX6" fmla="*/ 27993 w 35420"/>
                <a:gd name="connsiteY6" fmla="*/ 13370 h 6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420" h="64230">
                  <a:moveTo>
                    <a:pt x="27993" y="13370"/>
                  </a:moveTo>
                  <a:cubicBezTo>
                    <a:pt x="33422" y="25643"/>
                    <a:pt x="35870" y="39023"/>
                    <a:pt x="35136" y="52422"/>
                  </a:cubicBezTo>
                  <a:cubicBezTo>
                    <a:pt x="35136" y="65186"/>
                    <a:pt x="26945" y="65567"/>
                    <a:pt x="13324" y="63281"/>
                  </a:cubicBezTo>
                  <a:cubicBezTo>
                    <a:pt x="5295" y="62678"/>
                    <a:pt x="-716" y="55683"/>
                    <a:pt x="-116" y="47657"/>
                  </a:cubicBezTo>
                  <a:cubicBezTo>
                    <a:pt x="-30" y="46492"/>
                    <a:pt x="199" y="45341"/>
                    <a:pt x="561" y="44231"/>
                  </a:cubicBezTo>
                  <a:cubicBezTo>
                    <a:pt x="3799" y="27086"/>
                    <a:pt x="15896" y="15656"/>
                    <a:pt x="22087" y="130"/>
                  </a:cubicBezTo>
                  <a:cubicBezTo>
                    <a:pt x="29612" y="2606"/>
                    <a:pt x="23611" y="10131"/>
                    <a:pt x="27993" y="13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23931" y="5335704"/>
              <a:ext cx="59627" cy="96689"/>
            </a:xfrm>
            <a:custGeom>
              <a:avLst/>
              <a:gdLst>
                <a:gd name="connsiteX0" fmla="*/ 53088 w 59627"/>
                <a:gd name="connsiteY0" fmla="*/ 92152 h 96689"/>
                <a:gd name="connsiteX1" fmla="*/ 46897 w 59627"/>
                <a:gd name="connsiteY1" fmla="*/ 96819 h 96689"/>
                <a:gd name="connsiteX2" fmla="*/ 11083 w 59627"/>
                <a:gd name="connsiteY2" fmla="*/ 31954 h 96689"/>
                <a:gd name="connsiteX3" fmla="*/ -157 w 59627"/>
                <a:gd name="connsiteY3" fmla="*/ 21953 h 96689"/>
                <a:gd name="connsiteX4" fmla="*/ 1081 w 59627"/>
                <a:gd name="connsiteY4" fmla="*/ 18619 h 96689"/>
                <a:gd name="connsiteX5" fmla="*/ 16321 w 59627"/>
                <a:gd name="connsiteY5" fmla="*/ 2426 h 96689"/>
                <a:gd name="connsiteX6" fmla="*/ 17369 w 59627"/>
                <a:gd name="connsiteY6" fmla="*/ 1093 h 96689"/>
                <a:gd name="connsiteX7" fmla="*/ 43658 w 59627"/>
                <a:gd name="connsiteY7" fmla="*/ 9475 h 96689"/>
                <a:gd name="connsiteX8" fmla="*/ 54326 w 59627"/>
                <a:gd name="connsiteY8" fmla="*/ 19857 h 96689"/>
                <a:gd name="connsiteX9" fmla="*/ 57184 w 59627"/>
                <a:gd name="connsiteY9" fmla="*/ 31859 h 96689"/>
                <a:gd name="connsiteX10" fmla="*/ 17655 w 59627"/>
                <a:gd name="connsiteY10" fmla="*/ 17476 h 96689"/>
                <a:gd name="connsiteX11" fmla="*/ 53088 w 59627"/>
                <a:gd name="connsiteY11" fmla="*/ 92152 h 96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9627" h="96689">
                  <a:moveTo>
                    <a:pt x="53088" y="92152"/>
                  </a:moveTo>
                  <a:lnTo>
                    <a:pt x="46897" y="96819"/>
                  </a:lnTo>
                  <a:cubicBezTo>
                    <a:pt x="37953" y="73675"/>
                    <a:pt x="25903" y="51854"/>
                    <a:pt x="11083" y="31954"/>
                  </a:cubicBezTo>
                  <a:cubicBezTo>
                    <a:pt x="8701" y="27344"/>
                    <a:pt x="4701" y="23780"/>
                    <a:pt x="-157" y="21953"/>
                  </a:cubicBezTo>
                  <a:cubicBezTo>
                    <a:pt x="-138" y="20732"/>
                    <a:pt x="300" y="19556"/>
                    <a:pt x="1081" y="18619"/>
                  </a:cubicBezTo>
                  <a:cubicBezTo>
                    <a:pt x="7787" y="15024"/>
                    <a:pt x="13140" y="9339"/>
                    <a:pt x="16321" y="2426"/>
                  </a:cubicBezTo>
                  <a:cubicBezTo>
                    <a:pt x="16617" y="1942"/>
                    <a:pt x="16969" y="1495"/>
                    <a:pt x="17369" y="1093"/>
                  </a:cubicBezTo>
                  <a:cubicBezTo>
                    <a:pt x="27656" y="-2717"/>
                    <a:pt x="35181" y="5760"/>
                    <a:pt x="43658" y="9475"/>
                  </a:cubicBezTo>
                  <a:cubicBezTo>
                    <a:pt x="46992" y="13190"/>
                    <a:pt x="50802" y="16428"/>
                    <a:pt x="54326" y="19857"/>
                  </a:cubicBezTo>
                  <a:cubicBezTo>
                    <a:pt x="57850" y="23286"/>
                    <a:pt x="62232" y="26810"/>
                    <a:pt x="57184" y="31859"/>
                  </a:cubicBezTo>
                  <a:cubicBezTo>
                    <a:pt x="44515" y="26334"/>
                    <a:pt x="30514" y="25382"/>
                    <a:pt x="17655" y="17476"/>
                  </a:cubicBezTo>
                  <a:cubicBezTo>
                    <a:pt x="30133" y="42050"/>
                    <a:pt x="42420" y="66815"/>
                    <a:pt x="53088" y="921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184236" y="5396930"/>
              <a:ext cx="53095" cy="40482"/>
            </a:xfrm>
            <a:custGeom>
              <a:avLst/>
              <a:gdLst>
                <a:gd name="connsiteX0" fmla="*/ 23751 w 53095"/>
                <a:gd name="connsiteY0" fmla="*/ 2256 h 40482"/>
                <a:gd name="connsiteX1" fmla="*/ 49468 w 53095"/>
                <a:gd name="connsiteY1" fmla="*/ 9685 h 40482"/>
                <a:gd name="connsiteX2" fmla="*/ 48040 w 53095"/>
                <a:gd name="connsiteY2" fmla="*/ 33402 h 40482"/>
                <a:gd name="connsiteX3" fmla="*/ 29152 w 53095"/>
                <a:gd name="connsiteY3" fmla="*/ 38891 h 40482"/>
                <a:gd name="connsiteX4" fmla="*/ 27085 w 53095"/>
                <a:gd name="connsiteY4" fmla="*/ 37498 h 40482"/>
                <a:gd name="connsiteX5" fmla="*/ -157 w 53095"/>
                <a:gd name="connsiteY5" fmla="*/ 13686 h 40482"/>
                <a:gd name="connsiteX6" fmla="*/ 23751 w 53095"/>
                <a:gd name="connsiteY6" fmla="*/ 2256 h 40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095" h="40482">
                  <a:moveTo>
                    <a:pt x="23751" y="2256"/>
                  </a:moveTo>
                  <a:cubicBezTo>
                    <a:pt x="32943" y="-2408"/>
                    <a:pt x="44182" y="837"/>
                    <a:pt x="49468" y="9685"/>
                  </a:cubicBezTo>
                  <a:cubicBezTo>
                    <a:pt x="54583" y="16956"/>
                    <a:pt x="53993" y="26799"/>
                    <a:pt x="48040" y="33402"/>
                  </a:cubicBezTo>
                  <a:cubicBezTo>
                    <a:pt x="44344" y="40133"/>
                    <a:pt x="35886" y="42590"/>
                    <a:pt x="29152" y="38891"/>
                  </a:cubicBezTo>
                  <a:cubicBezTo>
                    <a:pt x="28428" y="38490"/>
                    <a:pt x="27732" y="38024"/>
                    <a:pt x="27085" y="37498"/>
                  </a:cubicBezTo>
                  <a:cubicBezTo>
                    <a:pt x="17560" y="30354"/>
                    <a:pt x="8892" y="21687"/>
                    <a:pt x="-157" y="13686"/>
                  </a:cubicBezTo>
                  <a:cubicBezTo>
                    <a:pt x="4415" y="3208"/>
                    <a:pt x="13940" y="2541"/>
                    <a:pt x="23751" y="22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92115" y="5315041"/>
              <a:ext cx="59723" cy="64999"/>
            </a:xfrm>
            <a:custGeom>
              <a:avLst/>
              <a:gdLst>
                <a:gd name="connsiteX0" fmla="*/ 33373 w 59723"/>
                <a:gd name="connsiteY0" fmla="*/ 40710 h 64999"/>
                <a:gd name="connsiteX1" fmla="*/ 31182 w 59723"/>
                <a:gd name="connsiteY1" fmla="*/ 42615 h 64999"/>
                <a:gd name="connsiteX2" fmla="*/ 17943 w 59723"/>
                <a:gd name="connsiteY2" fmla="*/ 63666 h 64999"/>
                <a:gd name="connsiteX3" fmla="*/ 11561 w 59723"/>
                <a:gd name="connsiteY3" fmla="*/ 64523 h 64999"/>
                <a:gd name="connsiteX4" fmla="*/ 16704 w 59723"/>
                <a:gd name="connsiteY4" fmla="*/ 49759 h 64999"/>
                <a:gd name="connsiteX5" fmla="*/ 14228 w 59723"/>
                <a:gd name="connsiteY5" fmla="*/ 37472 h 64999"/>
                <a:gd name="connsiteX6" fmla="*/ 3179 w 59723"/>
                <a:gd name="connsiteY6" fmla="*/ 31662 h 64999"/>
                <a:gd name="connsiteX7" fmla="*/ -155 w 59723"/>
                <a:gd name="connsiteY7" fmla="*/ 22994 h 64999"/>
                <a:gd name="connsiteX8" fmla="*/ -155 w 59723"/>
                <a:gd name="connsiteY8" fmla="*/ 19374 h 64999"/>
                <a:gd name="connsiteX9" fmla="*/ 5274 w 59723"/>
                <a:gd name="connsiteY9" fmla="*/ 4230 h 64999"/>
                <a:gd name="connsiteX10" fmla="*/ 9084 w 59723"/>
                <a:gd name="connsiteY10" fmla="*/ 4896 h 64999"/>
                <a:gd name="connsiteX11" fmla="*/ 14513 w 59723"/>
                <a:gd name="connsiteY11" fmla="*/ 14421 h 64999"/>
                <a:gd name="connsiteX12" fmla="*/ 17723 w 59723"/>
                <a:gd name="connsiteY12" fmla="*/ 4700 h 64999"/>
                <a:gd name="connsiteX13" fmla="*/ 21467 w 59723"/>
                <a:gd name="connsiteY13" fmla="*/ 3944 h 64999"/>
                <a:gd name="connsiteX14" fmla="*/ 59567 w 59723"/>
                <a:gd name="connsiteY14" fmla="*/ 6230 h 64999"/>
                <a:gd name="connsiteX15" fmla="*/ 41755 w 59723"/>
                <a:gd name="connsiteY15" fmla="*/ 15183 h 64999"/>
                <a:gd name="connsiteX16" fmla="*/ 48804 w 59723"/>
                <a:gd name="connsiteY16" fmla="*/ 22137 h 64999"/>
                <a:gd name="connsiteX17" fmla="*/ 48804 w 59723"/>
                <a:gd name="connsiteY17" fmla="*/ 22137 h 64999"/>
                <a:gd name="connsiteX18" fmla="*/ 33373 w 59723"/>
                <a:gd name="connsiteY18" fmla="*/ 40710 h 64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9723" h="64999">
                  <a:moveTo>
                    <a:pt x="33373" y="40710"/>
                  </a:moveTo>
                  <a:lnTo>
                    <a:pt x="31182" y="42615"/>
                  </a:lnTo>
                  <a:cubicBezTo>
                    <a:pt x="22800" y="46902"/>
                    <a:pt x="21657" y="56046"/>
                    <a:pt x="17943" y="63666"/>
                  </a:cubicBezTo>
                  <a:cubicBezTo>
                    <a:pt x="16190" y="65236"/>
                    <a:pt x="13666" y="65576"/>
                    <a:pt x="11561" y="64523"/>
                  </a:cubicBezTo>
                  <a:cubicBezTo>
                    <a:pt x="13561" y="59760"/>
                    <a:pt x="12418" y="53569"/>
                    <a:pt x="16704" y="49759"/>
                  </a:cubicBezTo>
                  <a:cubicBezTo>
                    <a:pt x="18419" y="45378"/>
                    <a:pt x="20038" y="40901"/>
                    <a:pt x="14228" y="37472"/>
                  </a:cubicBezTo>
                  <a:lnTo>
                    <a:pt x="3179" y="31662"/>
                  </a:lnTo>
                  <a:cubicBezTo>
                    <a:pt x="-822" y="29757"/>
                    <a:pt x="-60" y="26232"/>
                    <a:pt x="-155" y="22994"/>
                  </a:cubicBezTo>
                  <a:lnTo>
                    <a:pt x="-155" y="19374"/>
                  </a:lnTo>
                  <a:cubicBezTo>
                    <a:pt x="655" y="14022"/>
                    <a:pt x="2503" y="8879"/>
                    <a:pt x="5274" y="4230"/>
                  </a:cubicBezTo>
                  <a:lnTo>
                    <a:pt x="9084" y="4896"/>
                  </a:lnTo>
                  <a:cubicBezTo>
                    <a:pt x="14704" y="6230"/>
                    <a:pt x="12513" y="11564"/>
                    <a:pt x="14513" y="14421"/>
                  </a:cubicBezTo>
                  <a:cubicBezTo>
                    <a:pt x="12713" y="10851"/>
                    <a:pt x="14152" y="6499"/>
                    <a:pt x="17723" y="4700"/>
                  </a:cubicBezTo>
                  <a:cubicBezTo>
                    <a:pt x="18886" y="4118"/>
                    <a:pt x="20172" y="3856"/>
                    <a:pt x="21467" y="3944"/>
                  </a:cubicBezTo>
                  <a:cubicBezTo>
                    <a:pt x="33945" y="3277"/>
                    <a:pt x="46518" y="-5581"/>
                    <a:pt x="59567" y="6230"/>
                  </a:cubicBezTo>
                  <a:lnTo>
                    <a:pt x="41755" y="15183"/>
                  </a:lnTo>
                  <a:cubicBezTo>
                    <a:pt x="41755" y="19660"/>
                    <a:pt x="47756" y="18612"/>
                    <a:pt x="48804" y="22137"/>
                  </a:cubicBezTo>
                  <a:lnTo>
                    <a:pt x="48804" y="22137"/>
                  </a:lnTo>
                  <a:cubicBezTo>
                    <a:pt x="41850" y="26518"/>
                    <a:pt x="34230" y="30519"/>
                    <a:pt x="33373" y="407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40245" y="5260181"/>
              <a:ext cx="155578" cy="68437"/>
            </a:xfrm>
            <a:custGeom>
              <a:avLst/>
              <a:gdLst>
                <a:gd name="connsiteX0" fmla="*/ 147810 w 155578"/>
                <a:gd name="connsiteY0" fmla="*/ 67186 h 68437"/>
                <a:gd name="connsiteX1" fmla="*/ 78087 w 155578"/>
                <a:gd name="connsiteY1" fmla="*/ 36135 h 68437"/>
                <a:gd name="connsiteX2" fmla="*/ 1887 w 155578"/>
                <a:gd name="connsiteY2" fmla="*/ 3083 h 68437"/>
                <a:gd name="connsiteX3" fmla="*/ -151 w 155578"/>
                <a:gd name="connsiteY3" fmla="*/ 750 h 68437"/>
                <a:gd name="connsiteX4" fmla="*/ -18 w 155578"/>
                <a:gd name="connsiteY4" fmla="*/ 130 h 68437"/>
                <a:gd name="connsiteX5" fmla="*/ 63799 w 155578"/>
                <a:gd name="connsiteY5" fmla="*/ 20514 h 68437"/>
                <a:gd name="connsiteX6" fmla="*/ 133523 w 155578"/>
                <a:gd name="connsiteY6" fmla="*/ 51089 h 68437"/>
                <a:gd name="connsiteX7" fmla="*/ 148477 w 155578"/>
                <a:gd name="connsiteY7" fmla="*/ 55566 h 68437"/>
                <a:gd name="connsiteX8" fmla="*/ 154668 w 155578"/>
                <a:gd name="connsiteY8" fmla="*/ 66519 h 68437"/>
                <a:gd name="connsiteX9" fmla="*/ 147810 w 155578"/>
                <a:gd name="connsiteY9" fmla="*/ 67186 h 68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5578" h="68437">
                  <a:moveTo>
                    <a:pt x="147810" y="67186"/>
                  </a:moveTo>
                  <a:cubicBezTo>
                    <a:pt x="125807" y="53280"/>
                    <a:pt x="101042" y="47279"/>
                    <a:pt x="78087" y="36135"/>
                  </a:cubicBezTo>
                  <a:cubicBezTo>
                    <a:pt x="53036" y="24133"/>
                    <a:pt x="26081" y="17846"/>
                    <a:pt x="1887" y="3083"/>
                  </a:cubicBezTo>
                  <a:cubicBezTo>
                    <a:pt x="677" y="3002"/>
                    <a:pt x="-237" y="1957"/>
                    <a:pt x="-151" y="750"/>
                  </a:cubicBezTo>
                  <a:cubicBezTo>
                    <a:pt x="-142" y="538"/>
                    <a:pt x="-94" y="329"/>
                    <a:pt x="-18" y="130"/>
                  </a:cubicBezTo>
                  <a:cubicBezTo>
                    <a:pt x="22651" y="987"/>
                    <a:pt x="43130" y="11179"/>
                    <a:pt x="63799" y="20514"/>
                  </a:cubicBezTo>
                  <a:cubicBezTo>
                    <a:pt x="86945" y="30896"/>
                    <a:pt x="110567" y="40230"/>
                    <a:pt x="133523" y="51089"/>
                  </a:cubicBezTo>
                  <a:cubicBezTo>
                    <a:pt x="138666" y="53470"/>
                    <a:pt x="144476" y="50136"/>
                    <a:pt x="148477" y="55566"/>
                  </a:cubicBezTo>
                  <a:cubicBezTo>
                    <a:pt x="149239" y="59852"/>
                    <a:pt x="158002" y="60423"/>
                    <a:pt x="154668" y="66519"/>
                  </a:cubicBezTo>
                  <a:cubicBezTo>
                    <a:pt x="153334" y="69567"/>
                    <a:pt x="150477" y="68710"/>
                    <a:pt x="147810" y="671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90711" y="5232463"/>
              <a:ext cx="65722" cy="103060"/>
            </a:xfrm>
            <a:custGeom>
              <a:avLst/>
              <a:gdLst>
                <a:gd name="connsiteX0" fmla="*/ 61161 w 65722"/>
                <a:gd name="connsiteY0" fmla="*/ 88427 h 103060"/>
                <a:gd name="connsiteX1" fmla="*/ 22490 w 65722"/>
                <a:gd name="connsiteY1" fmla="*/ 89760 h 103060"/>
                <a:gd name="connsiteX2" fmla="*/ 21728 w 65722"/>
                <a:gd name="connsiteY2" fmla="*/ 103190 h 103060"/>
                <a:gd name="connsiteX3" fmla="*/ 11060 w 65722"/>
                <a:gd name="connsiteY3" fmla="*/ 87474 h 103060"/>
                <a:gd name="connsiteX4" fmla="*/ 296 w 65722"/>
                <a:gd name="connsiteY4" fmla="*/ 63471 h 103060"/>
                <a:gd name="connsiteX5" fmla="*/ 2392 w 65722"/>
                <a:gd name="connsiteY5" fmla="*/ 54708 h 103060"/>
                <a:gd name="connsiteX6" fmla="*/ 4583 w 65722"/>
                <a:gd name="connsiteY6" fmla="*/ 56899 h 103060"/>
                <a:gd name="connsiteX7" fmla="*/ 15441 w 65722"/>
                <a:gd name="connsiteY7" fmla="*/ 75949 h 103060"/>
                <a:gd name="connsiteX8" fmla="*/ 26490 w 65722"/>
                <a:gd name="connsiteY8" fmla="*/ 77378 h 103060"/>
                <a:gd name="connsiteX9" fmla="*/ 39825 w 65722"/>
                <a:gd name="connsiteY9" fmla="*/ 40230 h 103060"/>
                <a:gd name="connsiteX10" fmla="*/ 53065 w 65722"/>
                <a:gd name="connsiteY10" fmla="*/ 130 h 103060"/>
                <a:gd name="connsiteX11" fmla="*/ 48969 w 65722"/>
                <a:gd name="connsiteY11" fmla="*/ 38230 h 103060"/>
                <a:gd name="connsiteX12" fmla="*/ 42873 w 65722"/>
                <a:gd name="connsiteY12" fmla="*/ 66805 h 103060"/>
                <a:gd name="connsiteX13" fmla="*/ 51446 w 65722"/>
                <a:gd name="connsiteY13" fmla="*/ 74235 h 103060"/>
                <a:gd name="connsiteX14" fmla="*/ 65543 w 65722"/>
                <a:gd name="connsiteY14" fmla="*/ 83760 h 10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5722" h="103060">
                  <a:moveTo>
                    <a:pt x="61161" y="88427"/>
                  </a:moveTo>
                  <a:cubicBezTo>
                    <a:pt x="48369" y="85570"/>
                    <a:pt x="35053" y="86029"/>
                    <a:pt x="22490" y="89760"/>
                  </a:cubicBezTo>
                  <a:cubicBezTo>
                    <a:pt x="13631" y="91284"/>
                    <a:pt x="19632" y="97857"/>
                    <a:pt x="21728" y="103190"/>
                  </a:cubicBezTo>
                  <a:cubicBezTo>
                    <a:pt x="14203" y="99381"/>
                    <a:pt x="14298" y="92427"/>
                    <a:pt x="11060" y="87474"/>
                  </a:cubicBezTo>
                  <a:cubicBezTo>
                    <a:pt x="9317" y="78767"/>
                    <a:pt x="5640" y="70565"/>
                    <a:pt x="296" y="63471"/>
                  </a:cubicBezTo>
                  <a:cubicBezTo>
                    <a:pt x="296" y="60328"/>
                    <a:pt x="-1609" y="56328"/>
                    <a:pt x="2392" y="54708"/>
                  </a:cubicBezTo>
                  <a:cubicBezTo>
                    <a:pt x="3725" y="54137"/>
                    <a:pt x="4392" y="55565"/>
                    <a:pt x="4583" y="56899"/>
                  </a:cubicBezTo>
                  <a:cubicBezTo>
                    <a:pt x="9526" y="62397"/>
                    <a:pt x="13231" y="68894"/>
                    <a:pt x="15441" y="75949"/>
                  </a:cubicBezTo>
                  <a:cubicBezTo>
                    <a:pt x="19537" y="87093"/>
                    <a:pt x="22680" y="82426"/>
                    <a:pt x="26490" y="77378"/>
                  </a:cubicBezTo>
                  <a:cubicBezTo>
                    <a:pt x="33577" y="66111"/>
                    <a:pt x="38130" y="53435"/>
                    <a:pt x="39825" y="40230"/>
                  </a:cubicBezTo>
                  <a:cubicBezTo>
                    <a:pt x="42597" y="26375"/>
                    <a:pt x="47035" y="12909"/>
                    <a:pt x="53065" y="130"/>
                  </a:cubicBezTo>
                  <a:cubicBezTo>
                    <a:pt x="55122" y="12968"/>
                    <a:pt x="53703" y="26122"/>
                    <a:pt x="48969" y="38230"/>
                  </a:cubicBezTo>
                  <a:cubicBezTo>
                    <a:pt x="45921" y="47509"/>
                    <a:pt x="43873" y="57090"/>
                    <a:pt x="42873" y="66805"/>
                  </a:cubicBezTo>
                  <a:cubicBezTo>
                    <a:pt x="41254" y="75759"/>
                    <a:pt x="45921" y="75092"/>
                    <a:pt x="51446" y="74235"/>
                  </a:cubicBezTo>
                  <a:cubicBezTo>
                    <a:pt x="55827" y="77949"/>
                    <a:pt x="66114" y="71663"/>
                    <a:pt x="65543" y="837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798357" y="5227594"/>
              <a:ext cx="44122" cy="43074"/>
            </a:xfrm>
            <a:custGeom>
              <a:avLst/>
              <a:gdLst>
                <a:gd name="connsiteX0" fmla="*/ 42061 w 44122"/>
                <a:gd name="connsiteY0" fmla="*/ 32717 h 43074"/>
                <a:gd name="connsiteX1" fmla="*/ 43965 w 44122"/>
                <a:gd name="connsiteY1" fmla="*/ 35670 h 43074"/>
                <a:gd name="connsiteX2" fmla="*/ 26725 w 44122"/>
                <a:gd name="connsiteY2" fmla="*/ 37956 h 43074"/>
                <a:gd name="connsiteX3" fmla="*/ 1008 w 44122"/>
                <a:gd name="connsiteY3" fmla="*/ 23097 h 43074"/>
                <a:gd name="connsiteX4" fmla="*/ 7104 w 44122"/>
                <a:gd name="connsiteY4" fmla="*/ 2808 h 43074"/>
                <a:gd name="connsiteX5" fmla="*/ 29773 w 44122"/>
                <a:gd name="connsiteY5" fmla="*/ 5190 h 43074"/>
                <a:gd name="connsiteX6" fmla="*/ 39298 w 44122"/>
                <a:gd name="connsiteY6" fmla="*/ 26335 h 43074"/>
                <a:gd name="connsiteX7" fmla="*/ 42061 w 44122"/>
                <a:gd name="connsiteY7" fmla="*/ 32717 h 43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122" h="43074">
                  <a:moveTo>
                    <a:pt x="42061" y="32717"/>
                  </a:moveTo>
                  <a:lnTo>
                    <a:pt x="43965" y="35670"/>
                  </a:lnTo>
                  <a:cubicBezTo>
                    <a:pt x="38231" y="33264"/>
                    <a:pt x="31640" y="34139"/>
                    <a:pt x="26725" y="37956"/>
                  </a:cubicBezTo>
                  <a:cubicBezTo>
                    <a:pt x="12819" y="48528"/>
                    <a:pt x="5865" y="42909"/>
                    <a:pt x="1008" y="23097"/>
                  </a:cubicBezTo>
                  <a:cubicBezTo>
                    <a:pt x="-1840" y="15736"/>
                    <a:pt x="665" y="7377"/>
                    <a:pt x="7104" y="2808"/>
                  </a:cubicBezTo>
                  <a:cubicBezTo>
                    <a:pt x="14352" y="-1505"/>
                    <a:pt x="23582" y="-536"/>
                    <a:pt x="29773" y="5190"/>
                  </a:cubicBezTo>
                  <a:cubicBezTo>
                    <a:pt x="36155" y="10428"/>
                    <a:pt x="35393" y="19572"/>
                    <a:pt x="39298" y="26335"/>
                  </a:cubicBezTo>
                  <a:cubicBezTo>
                    <a:pt x="40375" y="28392"/>
                    <a:pt x="41298" y="30525"/>
                    <a:pt x="42061" y="327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72115" y="5377970"/>
              <a:ext cx="38385" cy="136528"/>
            </a:xfrm>
            <a:custGeom>
              <a:avLst/>
              <a:gdLst>
                <a:gd name="connsiteX0" fmla="*/ 31847 w 38385"/>
                <a:gd name="connsiteY0" fmla="*/ 1594 h 136528"/>
                <a:gd name="connsiteX1" fmla="*/ 38229 w 38385"/>
                <a:gd name="connsiteY1" fmla="*/ 736 h 136528"/>
                <a:gd name="connsiteX2" fmla="*/ 27466 w 38385"/>
                <a:gd name="connsiteY2" fmla="*/ 51314 h 136528"/>
                <a:gd name="connsiteX3" fmla="*/ 9273 w 38385"/>
                <a:gd name="connsiteY3" fmla="*/ 117037 h 136528"/>
                <a:gd name="connsiteX4" fmla="*/ 5749 w 38385"/>
                <a:gd name="connsiteY4" fmla="*/ 136658 h 136528"/>
                <a:gd name="connsiteX5" fmla="*/ -157 w 38385"/>
                <a:gd name="connsiteY5" fmla="*/ 123895 h 136528"/>
                <a:gd name="connsiteX6" fmla="*/ 31847 w 38385"/>
                <a:gd name="connsiteY6" fmla="*/ 1594 h 13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385" h="136528">
                  <a:moveTo>
                    <a:pt x="31847" y="1594"/>
                  </a:moveTo>
                  <a:cubicBezTo>
                    <a:pt x="33600" y="23"/>
                    <a:pt x="36124" y="-317"/>
                    <a:pt x="38229" y="736"/>
                  </a:cubicBezTo>
                  <a:cubicBezTo>
                    <a:pt x="35971" y="17852"/>
                    <a:pt x="32371" y="34764"/>
                    <a:pt x="27466" y="51314"/>
                  </a:cubicBezTo>
                  <a:cubicBezTo>
                    <a:pt x="22798" y="73698"/>
                    <a:pt x="15274" y="95129"/>
                    <a:pt x="9273" y="117037"/>
                  </a:cubicBezTo>
                  <a:cubicBezTo>
                    <a:pt x="7558" y="123418"/>
                    <a:pt x="6892" y="130086"/>
                    <a:pt x="5749" y="136658"/>
                  </a:cubicBezTo>
                  <a:cubicBezTo>
                    <a:pt x="-1776" y="134753"/>
                    <a:pt x="4225" y="127133"/>
                    <a:pt x="-157" y="123895"/>
                  </a:cubicBezTo>
                  <a:cubicBezTo>
                    <a:pt x="15274" y="84652"/>
                    <a:pt x="17179" y="40932"/>
                    <a:pt x="31847" y="15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52410" y="5103107"/>
              <a:ext cx="36904" cy="56489"/>
            </a:xfrm>
            <a:custGeom>
              <a:avLst/>
              <a:gdLst>
                <a:gd name="connsiteX0" fmla="*/ 21941 w 36904"/>
                <a:gd name="connsiteY0" fmla="*/ 137 h 56489"/>
                <a:gd name="connsiteX1" fmla="*/ 33371 w 36904"/>
                <a:gd name="connsiteY1" fmla="*/ 29474 h 56489"/>
                <a:gd name="connsiteX2" fmla="*/ 23084 w 36904"/>
                <a:gd name="connsiteY2" fmla="*/ 42713 h 56489"/>
                <a:gd name="connsiteX3" fmla="*/ 11749 w 36904"/>
                <a:gd name="connsiteY3" fmla="*/ 56620 h 56489"/>
                <a:gd name="connsiteX4" fmla="*/ -157 w 36904"/>
                <a:gd name="connsiteY4" fmla="*/ 24140 h 56489"/>
                <a:gd name="connsiteX5" fmla="*/ 8416 w 36904"/>
                <a:gd name="connsiteY5" fmla="*/ 17377 h 56489"/>
                <a:gd name="connsiteX6" fmla="*/ 17941 w 36904"/>
                <a:gd name="connsiteY6" fmla="*/ 2518 h 56489"/>
                <a:gd name="connsiteX7" fmla="*/ 21941 w 36904"/>
                <a:gd name="connsiteY7" fmla="*/ 137 h 56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904" h="56489">
                  <a:moveTo>
                    <a:pt x="21941" y="137"/>
                  </a:moveTo>
                  <a:cubicBezTo>
                    <a:pt x="35086" y="1756"/>
                    <a:pt x="40991" y="15948"/>
                    <a:pt x="33371" y="29474"/>
                  </a:cubicBezTo>
                  <a:cubicBezTo>
                    <a:pt x="30904" y="34556"/>
                    <a:pt x="27399" y="39066"/>
                    <a:pt x="23084" y="42713"/>
                  </a:cubicBezTo>
                  <a:cubicBezTo>
                    <a:pt x="18836" y="46943"/>
                    <a:pt x="15036" y="51604"/>
                    <a:pt x="11749" y="56620"/>
                  </a:cubicBezTo>
                  <a:cubicBezTo>
                    <a:pt x="8701" y="44714"/>
                    <a:pt x="1558" y="35379"/>
                    <a:pt x="-157" y="24140"/>
                  </a:cubicBezTo>
                  <a:cubicBezTo>
                    <a:pt x="605" y="19187"/>
                    <a:pt x="4415" y="18139"/>
                    <a:pt x="8416" y="17377"/>
                  </a:cubicBezTo>
                  <a:cubicBezTo>
                    <a:pt x="16417" y="15853"/>
                    <a:pt x="23084" y="13662"/>
                    <a:pt x="17941" y="2518"/>
                  </a:cubicBezTo>
                  <a:cubicBezTo>
                    <a:pt x="17369" y="994"/>
                    <a:pt x="19941" y="41"/>
                    <a:pt x="21941" y="1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08868" y="5150643"/>
              <a:ext cx="50102" cy="84867"/>
            </a:xfrm>
            <a:custGeom>
              <a:avLst/>
              <a:gdLst>
                <a:gd name="connsiteX0" fmla="*/ 48706 w 50102"/>
                <a:gd name="connsiteY0" fmla="*/ 84998 h 84867"/>
                <a:gd name="connsiteX1" fmla="*/ 13273 w 50102"/>
                <a:gd name="connsiteY1" fmla="*/ 39087 h 84867"/>
                <a:gd name="connsiteX2" fmla="*/ -157 w 50102"/>
                <a:gd name="connsiteY2" fmla="*/ 25371 h 84867"/>
                <a:gd name="connsiteX3" fmla="*/ 18893 w 50102"/>
                <a:gd name="connsiteY3" fmla="*/ 130 h 84867"/>
                <a:gd name="connsiteX4" fmla="*/ 38800 w 50102"/>
                <a:gd name="connsiteY4" fmla="*/ 63376 h 84867"/>
                <a:gd name="connsiteX5" fmla="*/ 49945 w 50102"/>
                <a:gd name="connsiteY5" fmla="*/ 83950 h 84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102" h="84867">
                  <a:moveTo>
                    <a:pt x="48706" y="84998"/>
                  </a:moveTo>
                  <a:cubicBezTo>
                    <a:pt x="35181" y="71091"/>
                    <a:pt x="29656" y="50708"/>
                    <a:pt x="13273" y="39087"/>
                  </a:cubicBezTo>
                  <a:cubicBezTo>
                    <a:pt x="8349" y="34973"/>
                    <a:pt x="3853" y="30379"/>
                    <a:pt x="-157" y="25371"/>
                  </a:cubicBezTo>
                  <a:cubicBezTo>
                    <a:pt x="4825" y="16006"/>
                    <a:pt x="11254" y="7488"/>
                    <a:pt x="18893" y="130"/>
                  </a:cubicBezTo>
                  <a:cubicBezTo>
                    <a:pt x="21846" y="22133"/>
                    <a:pt x="32800" y="42135"/>
                    <a:pt x="38800" y="63376"/>
                  </a:cubicBezTo>
                  <a:cubicBezTo>
                    <a:pt x="40896" y="70710"/>
                    <a:pt x="50040" y="75092"/>
                    <a:pt x="49945" y="839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94135" y="5136994"/>
              <a:ext cx="33974" cy="38890"/>
            </a:xfrm>
            <a:custGeom>
              <a:avLst/>
              <a:gdLst>
                <a:gd name="connsiteX0" fmla="*/ 33817 w 33974"/>
                <a:gd name="connsiteY0" fmla="*/ 13779 h 38890"/>
                <a:gd name="connsiteX1" fmla="*/ 30865 w 33974"/>
                <a:gd name="connsiteY1" fmla="*/ 17875 h 38890"/>
                <a:gd name="connsiteX2" fmla="*/ 14577 w 33974"/>
                <a:gd name="connsiteY2" fmla="*/ 39020 h 38890"/>
                <a:gd name="connsiteX3" fmla="*/ 10386 w 33974"/>
                <a:gd name="connsiteY3" fmla="*/ 3016 h 38890"/>
                <a:gd name="connsiteX4" fmla="*/ 33817 w 33974"/>
                <a:gd name="connsiteY4" fmla="*/ 13779 h 3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74" h="38890">
                  <a:moveTo>
                    <a:pt x="33817" y="13779"/>
                  </a:moveTo>
                  <a:cubicBezTo>
                    <a:pt x="32636" y="14991"/>
                    <a:pt x="31646" y="16372"/>
                    <a:pt x="30865" y="17875"/>
                  </a:cubicBezTo>
                  <a:cubicBezTo>
                    <a:pt x="28702" y="26926"/>
                    <a:pt x="22778" y="34622"/>
                    <a:pt x="14577" y="39020"/>
                  </a:cubicBezTo>
                  <a:cubicBezTo>
                    <a:pt x="-3330" y="28257"/>
                    <a:pt x="-5140" y="13398"/>
                    <a:pt x="10386" y="3016"/>
                  </a:cubicBezTo>
                  <a:cubicBezTo>
                    <a:pt x="22578" y="-5080"/>
                    <a:pt x="27721" y="5588"/>
                    <a:pt x="33817" y="137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67472" y="5345334"/>
              <a:ext cx="98382" cy="50481"/>
            </a:xfrm>
            <a:custGeom>
              <a:avLst/>
              <a:gdLst>
                <a:gd name="connsiteX0" fmla="*/ 13452 w 98382"/>
                <a:gd name="connsiteY0" fmla="*/ 22228 h 50481"/>
                <a:gd name="connsiteX1" fmla="*/ 4784 w 98382"/>
                <a:gd name="connsiteY1" fmla="*/ 9655 h 50481"/>
                <a:gd name="connsiteX2" fmla="*/ -73 w 98382"/>
                <a:gd name="connsiteY2" fmla="*/ 130 h 50481"/>
                <a:gd name="connsiteX3" fmla="*/ 89366 w 98382"/>
                <a:gd name="connsiteY3" fmla="*/ 43754 h 50481"/>
                <a:gd name="connsiteX4" fmla="*/ 98225 w 98382"/>
                <a:gd name="connsiteY4" fmla="*/ 47374 h 50481"/>
                <a:gd name="connsiteX5" fmla="*/ 95177 w 98382"/>
                <a:gd name="connsiteY5" fmla="*/ 50610 h 50481"/>
                <a:gd name="connsiteX6" fmla="*/ 94319 w 98382"/>
                <a:gd name="connsiteY6" fmla="*/ 50517 h 50481"/>
                <a:gd name="connsiteX7" fmla="*/ 13452 w 98382"/>
                <a:gd name="connsiteY7" fmla="*/ 22228 h 5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382" h="50481">
                  <a:moveTo>
                    <a:pt x="13452" y="22228"/>
                  </a:moveTo>
                  <a:cubicBezTo>
                    <a:pt x="13909" y="16512"/>
                    <a:pt x="10290" y="11262"/>
                    <a:pt x="4784" y="9655"/>
                  </a:cubicBezTo>
                  <a:cubicBezTo>
                    <a:pt x="-169" y="7369"/>
                    <a:pt x="-359" y="3940"/>
                    <a:pt x="-73" y="130"/>
                  </a:cubicBezTo>
                  <a:cubicBezTo>
                    <a:pt x="29168" y="16227"/>
                    <a:pt x="59077" y="30515"/>
                    <a:pt x="89366" y="43754"/>
                  </a:cubicBezTo>
                  <a:lnTo>
                    <a:pt x="98225" y="47374"/>
                  </a:lnTo>
                  <a:cubicBezTo>
                    <a:pt x="98272" y="49109"/>
                    <a:pt x="96910" y="50558"/>
                    <a:pt x="95177" y="50610"/>
                  </a:cubicBezTo>
                  <a:cubicBezTo>
                    <a:pt x="94891" y="50618"/>
                    <a:pt x="94595" y="50588"/>
                    <a:pt x="94319" y="50517"/>
                  </a:cubicBezTo>
                  <a:cubicBezTo>
                    <a:pt x="68126" y="38135"/>
                    <a:pt x="40027" y="33086"/>
                    <a:pt x="13452" y="2222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31348" y="5337905"/>
              <a:ext cx="64388" cy="40671"/>
            </a:xfrm>
            <a:custGeom>
              <a:avLst/>
              <a:gdLst>
                <a:gd name="connsiteX0" fmla="*/ 60898 w 64388"/>
                <a:gd name="connsiteY0" fmla="*/ 130 h 40671"/>
                <a:gd name="connsiteX1" fmla="*/ 64232 w 64388"/>
                <a:gd name="connsiteY1" fmla="*/ 8798 h 40671"/>
                <a:gd name="connsiteX2" fmla="*/ 11464 w 64388"/>
                <a:gd name="connsiteY2" fmla="*/ 38516 h 40671"/>
                <a:gd name="connsiteX3" fmla="*/ 2796 w 64388"/>
                <a:gd name="connsiteY3" fmla="*/ 40802 h 40671"/>
                <a:gd name="connsiteX4" fmla="*/ -157 w 64388"/>
                <a:gd name="connsiteY4" fmla="*/ 37087 h 40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388" h="40671">
                  <a:moveTo>
                    <a:pt x="60898" y="130"/>
                  </a:moveTo>
                  <a:lnTo>
                    <a:pt x="64232" y="8798"/>
                  </a:lnTo>
                  <a:cubicBezTo>
                    <a:pt x="46611" y="18323"/>
                    <a:pt x="28990" y="28419"/>
                    <a:pt x="11464" y="38516"/>
                  </a:cubicBezTo>
                  <a:cubicBezTo>
                    <a:pt x="8777" y="39915"/>
                    <a:pt x="5815" y="40696"/>
                    <a:pt x="2796" y="40802"/>
                  </a:cubicBezTo>
                  <a:lnTo>
                    <a:pt x="-157" y="3708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42314" y="5290470"/>
              <a:ext cx="47148" cy="26955"/>
            </a:xfrm>
            <a:custGeom>
              <a:avLst/>
              <a:gdLst>
                <a:gd name="connsiteX0" fmla="*/ 13940 w 47148"/>
                <a:gd name="connsiteY0" fmla="*/ 27086 h 26955"/>
                <a:gd name="connsiteX1" fmla="*/ 6415 w 47148"/>
                <a:gd name="connsiteY1" fmla="*/ 21466 h 26955"/>
                <a:gd name="connsiteX2" fmla="*/ -157 w 47148"/>
                <a:gd name="connsiteY2" fmla="*/ 17561 h 26955"/>
                <a:gd name="connsiteX3" fmla="*/ 46039 w 47148"/>
                <a:gd name="connsiteY3" fmla="*/ 130 h 26955"/>
                <a:gd name="connsiteX4" fmla="*/ 46992 w 47148"/>
                <a:gd name="connsiteY4" fmla="*/ 5464 h 26955"/>
                <a:gd name="connsiteX5" fmla="*/ 13940 w 47148"/>
                <a:gd name="connsiteY5" fmla="*/ 27086 h 26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148" h="26955">
                  <a:moveTo>
                    <a:pt x="13940" y="27086"/>
                  </a:moveTo>
                  <a:cubicBezTo>
                    <a:pt x="13369" y="22323"/>
                    <a:pt x="10035" y="21466"/>
                    <a:pt x="6415" y="21466"/>
                  </a:cubicBezTo>
                  <a:cubicBezTo>
                    <a:pt x="2796" y="21466"/>
                    <a:pt x="224" y="22323"/>
                    <a:pt x="-157" y="17561"/>
                  </a:cubicBezTo>
                  <a:lnTo>
                    <a:pt x="46039" y="130"/>
                  </a:lnTo>
                  <a:lnTo>
                    <a:pt x="46992" y="5464"/>
                  </a:lnTo>
                  <a:cubicBezTo>
                    <a:pt x="36514" y="13560"/>
                    <a:pt x="27561" y="23752"/>
                    <a:pt x="13940" y="270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57732" y="5234463"/>
              <a:ext cx="37718" cy="61721"/>
            </a:xfrm>
            <a:custGeom>
              <a:avLst/>
              <a:gdLst>
                <a:gd name="connsiteX0" fmla="*/ -157 w 37718"/>
                <a:gd name="connsiteY0" fmla="*/ 1178 h 61721"/>
                <a:gd name="connsiteX1" fmla="*/ 1272 w 37718"/>
                <a:gd name="connsiteY1" fmla="*/ 130 h 61721"/>
                <a:gd name="connsiteX2" fmla="*/ 37562 w 37718"/>
                <a:gd name="connsiteY2" fmla="*/ 55280 h 61721"/>
                <a:gd name="connsiteX3" fmla="*/ 33276 w 37718"/>
                <a:gd name="connsiteY3" fmla="*/ 61852 h 61721"/>
                <a:gd name="connsiteX4" fmla="*/ -157 w 37718"/>
                <a:gd name="connsiteY4" fmla="*/ 1178 h 61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18" h="61721">
                  <a:moveTo>
                    <a:pt x="-157" y="1178"/>
                  </a:moveTo>
                  <a:lnTo>
                    <a:pt x="1272" y="130"/>
                  </a:lnTo>
                  <a:cubicBezTo>
                    <a:pt x="15874" y="16739"/>
                    <a:pt x="28085" y="35301"/>
                    <a:pt x="37562" y="55280"/>
                  </a:cubicBezTo>
                  <a:cubicBezTo>
                    <a:pt x="32800" y="55280"/>
                    <a:pt x="36800" y="61280"/>
                    <a:pt x="33276" y="61852"/>
                  </a:cubicBezTo>
                  <a:cubicBezTo>
                    <a:pt x="20893" y="42334"/>
                    <a:pt x="9730" y="22071"/>
                    <a:pt x="-157" y="11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52192" y="5102605"/>
              <a:ext cx="22911" cy="24512"/>
            </a:xfrm>
            <a:custGeom>
              <a:avLst/>
              <a:gdLst>
                <a:gd name="connsiteX0" fmla="*/ 22159 w 22911"/>
                <a:gd name="connsiteY0" fmla="*/ 639 h 24512"/>
                <a:gd name="connsiteX1" fmla="*/ 4442 w 22911"/>
                <a:gd name="connsiteY1" fmla="*/ 21975 h 24512"/>
                <a:gd name="connsiteX2" fmla="*/ 61 w 22911"/>
                <a:gd name="connsiteY2" fmla="*/ 24642 h 24512"/>
                <a:gd name="connsiteX3" fmla="*/ 22159 w 22911"/>
                <a:gd name="connsiteY3" fmla="*/ 639 h 24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11" h="24512">
                  <a:moveTo>
                    <a:pt x="22159" y="639"/>
                  </a:moveTo>
                  <a:cubicBezTo>
                    <a:pt x="23683" y="16736"/>
                    <a:pt x="23683" y="16736"/>
                    <a:pt x="4442" y="21975"/>
                  </a:cubicBezTo>
                  <a:cubicBezTo>
                    <a:pt x="2842" y="22607"/>
                    <a:pt x="1356" y="23509"/>
                    <a:pt x="61" y="24642"/>
                  </a:cubicBezTo>
                  <a:cubicBezTo>
                    <a:pt x="-1463" y="5116"/>
                    <a:pt x="4919" y="-1933"/>
                    <a:pt x="22159" y="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161948" y="5392293"/>
              <a:ext cx="46196" cy="17811"/>
            </a:xfrm>
            <a:custGeom>
              <a:avLst/>
              <a:gdLst>
                <a:gd name="connsiteX0" fmla="*/ -157 w 46196"/>
                <a:gd name="connsiteY0" fmla="*/ 3273 h 17811"/>
                <a:gd name="connsiteX1" fmla="*/ 3748 w 46196"/>
                <a:gd name="connsiteY1" fmla="*/ 130 h 17811"/>
                <a:gd name="connsiteX2" fmla="*/ 46039 w 46196"/>
                <a:gd name="connsiteY2" fmla="*/ 6893 h 17811"/>
                <a:gd name="connsiteX3" fmla="*/ 22132 w 46196"/>
                <a:gd name="connsiteY3" fmla="*/ 17942 h 17811"/>
                <a:gd name="connsiteX4" fmla="*/ -157 w 46196"/>
                <a:gd name="connsiteY4" fmla="*/ 3273 h 17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196" h="17811">
                  <a:moveTo>
                    <a:pt x="-157" y="3273"/>
                  </a:moveTo>
                  <a:lnTo>
                    <a:pt x="3748" y="130"/>
                  </a:lnTo>
                  <a:cubicBezTo>
                    <a:pt x="18017" y="1109"/>
                    <a:pt x="32171" y="3373"/>
                    <a:pt x="46039" y="6893"/>
                  </a:cubicBezTo>
                  <a:lnTo>
                    <a:pt x="22132" y="17942"/>
                  </a:lnTo>
                  <a:cubicBezTo>
                    <a:pt x="14035" y="14153"/>
                    <a:pt x="6530" y="9212"/>
                    <a:pt x="-157" y="3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54673" y="5167478"/>
              <a:ext cx="10318" cy="23127"/>
            </a:xfrm>
            <a:custGeom>
              <a:avLst/>
              <a:gdLst>
                <a:gd name="connsiteX0" fmla="*/ 9773 w 10318"/>
                <a:gd name="connsiteY0" fmla="*/ 1774 h 23127"/>
                <a:gd name="connsiteX1" fmla="*/ 3963 w 10318"/>
                <a:gd name="connsiteY1" fmla="*/ 22919 h 23127"/>
                <a:gd name="connsiteX2" fmla="*/ -133 w 10318"/>
                <a:gd name="connsiteY2" fmla="*/ 21300 h 23127"/>
                <a:gd name="connsiteX3" fmla="*/ 5201 w 10318"/>
                <a:gd name="connsiteY3" fmla="*/ 1107 h 23127"/>
                <a:gd name="connsiteX4" fmla="*/ 9773 w 10318"/>
                <a:gd name="connsiteY4" fmla="*/ 1774 h 23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18" h="23127">
                  <a:moveTo>
                    <a:pt x="9773" y="1774"/>
                  </a:moveTo>
                  <a:cubicBezTo>
                    <a:pt x="11106" y="9337"/>
                    <a:pt x="8973" y="17098"/>
                    <a:pt x="3963" y="22919"/>
                  </a:cubicBezTo>
                  <a:cubicBezTo>
                    <a:pt x="1962" y="23777"/>
                    <a:pt x="-419" y="22919"/>
                    <a:pt x="-133" y="21300"/>
                  </a:cubicBezTo>
                  <a:cubicBezTo>
                    <a:pt x="-10" y="14238"/>
                    <a:pt x="1829" y="7311"/>
                    <a:pt x="5201" y="1107"/>
                  </a:cubicBezTo>
                  <a:cubicBezTo>
                    <a:pt x="6344" y="-417"/>
                    <a:pt x="8344" y="-131"/>
                    <a:pt x="9773" y="17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47671" y="5197792"/>
              <a:ext cx="6835" cy="26193"/>
            </a:xfrm>
            <a:custGeom>
              <a:avLst/>
              <a:gdLst>
                <a:gd name="connsiteX0" fmla="*/ 773 w 6835"/>
                <a:gd name="connsiteY0" fmla="*/ 26324 h 26193"/>
                <a:gd name="connsiteX1" fmla="*/ 6678 w 6835"/>
                <a:gd name="connsiteY1" fmla="*/ 130 h 26193"/>
                <a:gd name="connsiteX2" fmla="*/ 773 w 6835"/>
                <a:gd name="connsiteY2" fmla="*/ 26324 h 26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35" h="26193">
                  <a:moveTo>
                    <a:pt x="773" y="26324"/>
                  </a:moveTo>
                  <a:cubicBezTo>
                    <a:pt x="-1589" y="17151"/>
                    <a:pt x="611" y="7402"/>
                    <a:pt x="6678" y="130"/>
                  </a:cubicBezTo>
                  <a:cubicBezTo>
                    <a:pt x="6393" y="10608"/>
                    <a:pt x="6869" y="19466"/>
                    <a:pt x="773" y="263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86886" y="5315616"/>
              <a:ext cx="12255" cy="18668"/>
            </a:xfrm>
            <a:custGeom>
              <a:avLst/>
              <a:gdLst>
                <a:gd name="connsiteX0" fmla="*/ 1169 w 12255"/>
                <a:gd name="connsiteY0" fmla="*/ 11750 h 18668"/>
                <a:gd name="connsiteX1" fmla="*/ 6217 w 12255"/>
                <a:gd name="connsiteY1" fmla="*/ 8988 h 18668"/>
                <a:gd name="connsiteX2" fmla="*/ 2217 w 12255"/>
                <a:gd name="connsiteY2" fmla="*/ 6226 h 18668"/>
                <a:gd name="connsiteX3" fmla="*/ 2217 w 12255"/>
                <a:gd name="connsiteY3" fmla="*/ 130 h 18668"/>
                <a:gd name="connsiteX4" fmla="*/ 11266 w 12255"/>
                <a:gd name="connsiteY4" fmla="*/ 3654 h 18668"/>
                <a:gd name="connsiteX5" fmla="*/ 5836 w 12255"/>
                <a:gd name="connsiteY5" fmla="*/ 18799 h 18668"/>
                <a:gd name="connsiteX6" fmla="*/ 1169 w 12255"/>
                <a:gd name="connsiteY6" fmla="*/ 11750 h 1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55" h="18668">
                  <a:moveTo>
                    <a:pt x="1169" y="11750"/>
                  </a:moveTo>
                  <a:cubicBezTo>
                    <a:pt x="3074" y="11084"/>
                    <a:pt x="6122" y="11750"/>
                    <a:pt x="6217" y="8988"/>
                  </a:cubicBezTo>
                  <a:cubicBezTo>
                    <a:pt x="6312" y="6226"/>
                    <a:pt x="3741" y="6988"/>
                    <a:pt x="2217" y="6226"/>
                  </a:cubicBezTo>
                  <a:cubicBezTo>
                    <a:pt x="-2069" y="4130"/>
                    <a:pt x="407" y="2035"/>
                    <a:pt x="2217" y="130"/>
                  </a:cubicBezTo>
                  <a:lnTo>
                    <a:pt x="11266" y="3654"/>
                  </a:lnTo>
                  <a:cubicBezTo>
                    <a:pt x="13475" y="9350"/>
                    <a:pt x="11161" y="15802"/>
                    <a:pt x="5836" y="18799"/>
                  </a:cubicBezTo>
                  <a:cubicBezTo>
                    <a:pt x="4217" y="16418"/>
                    <a:pt x="2693" y="14132"/>
                    <a:pt x="1169" y="117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06595" y="5349952"/>
              <a:ext cx="7248" cy="15003"/>
            </a:xfrm>
            <a:custGeom>
              <a:avLst/>
              <a:gdLst>
                <a:gd name="connsiteX0" fmla="*/ -157 w 7248"/>
                <a:gd name="connsiteY0" fmla="*/ 2561 h 15003"/>
                <a:gd name="connsiteX1" fmla="*/ 5558 w 7248"/>
                <a:gd name="connsiteY1" fmla="*/ 180 h 15003"/>
                <a:gd name="connsiteX2" fmla="*/ 6796 w 7248"/>
                <a:gd name="connsiteY2" fmla="*/ 5609 h 15003"/>
                <a:gd name="connsiteX3" fmla="*/ 2320 w 7248"/>
                <a:gd name="connsiteY3" fmla="*/ 15134 h 15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48" h="15003">
                  <a:moveTo>
                    <a:pt x="-157" y="2561"/>
                  </a:moveTo>
                  <a:cubicBezTo>
                    <a:pt x="1748" y="1704"/>
                    <a:pt x="3748" y="-201"/>
                    <a:pt x="5558" y="180"/>
                  </a:cubicBezTo>
                  <a:cubicBezTo>
                    <a:pt x="7368" y="561"/>
                    <a:pt x="7273" y="3609"/>
                    <a:pt x="6796" y="5609"/>
                  </a:cubicBezTo>
                  <a:cubicBezTo>
                    <a:pt x="6034" y="9133"/>
                    <a:pt x="5653" y="12848"/>
                    <a:pt x="2320" y="151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19455" y="5336564"/>
              <a:ext cx="21630" cy="19057"/>
            </a:xfrm>
            <a:custGeom>
              <a:avLst/>
              <a:gdLst>
                <a:gd name="connsiteX0" fmla="*/ 6033 w 21630"/>
                <a:gd name="connsiteY0" fmla="*/ 19187 h 19057"/>
                <a:gd name="connsiteX1" fmla="*/ 5176 w 21630"/>
                <a:gd name="connsiteY1" fmla="*/ 11377 h 19057"/>
                <a:gd name="connsiteX2" fmla="*/ 21368 w 21630"/>
                <a:gd name="connsiteY2" fmla="*/ 518 h 19057"/>
                <a:gd name="connsiteX3" fmla="*/ 6481 w 21630"/>
                <a:gd name="connsiteY3" fmla="*/ 19143 h 19057"/>
                <a:gd name="connsiteX4" fmla="*/ 6033 w 21630"/>
                <a:gd name="connsiteY4" fmla="*/ 19187 h 1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30" h="19057">
                  <a:moveTo>
                    <a:pt x="6033" y="19187"/>
                  </a:moveTo>
                  <a:cubicBezTo>
                    <a:pt x="2890" y="16901"/>
                    <a:pt x="-5683" y="16235"/>
                    <a:pt x="5176" y="11377"/>
                  </a:cubicBezTo>
                  <a:cubicBezTo>
                    <a:pt x="10415" y="8900"/>
                    <a:pt x="11367" y="-2054"/>
                    <a:pt x="21368" y="518"/>
                  </a:cubicBezTo>
                  <a:cubicBezTo>
                    <a:pt x="22397" y="9772"/>
                    <a:pt x="15739" y="18111"/>
                    <a:pt x="6481" y="19143"/>
                  </a:cubicBezTo>
                  <a:cubicBezTo>
                    <a:pt x="6329" y="19160"/>
                    <a:pt x="6186" y="19175"/>
                    <a:pt x="6033" y="1918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0" name="フリーフォーム: 図形 319">
              <a:extLst>
                <a:ext uri="{FF2B5EF4-FFF2-40B4-BE49-F238E27FC236}">
                  <a16:creationId xmlns:a16="http://schemas.microsoft.com/office/drawing/2014/main" id="{12A229CF-A757-4BE2-80B9-46434FE5A910}"/>
                </a:ext>
              </a:extLst>
            </p:cNvPr>
            <p:cNvSpPr/>
            <p:nvPr/>
          </p:nvSpPr>
          <p:spPr>
            <a:xfrm>
              <a:off x="3583590" y="5683288"/>
              <a:ext cx="497794" cy="450906"/>
            </a:xfrm>
            <a:custGeom>
              <a:avLst/>
              <a:gdLst>
                <a:gd name="connsiteX0" fmla="*/ 487333 w 497794"/>
                <a:gd name="connsiteY0" fmla="*/ 7648 h 450906"/>
                <a:gd name="connsiteX1" fmla="*/ 352268 w 497794"/>
                <a:gd name="connsiteY1" fmla="*/ 344262 h 450906"/>
                <a:gd name="connsiteX2" fmla="*/ -157 w 497794"/>
                <a:gd name="connsiteY2" fmla="*/ 451037 h 450906"/>
                <a:gd name="connsiteX3" fmla="*/ 54136 w 497794"/>
                <a:gd name="connsiteY3" fmla="*/ 223580 h 450906"/>
                <a:gd name="connsiteX4" fmla="*/ 487714 w 497794"/>
                <a:gd name="connsiteY4" fmla="*/ 7648 h 450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794" h="450906">
                  <a:moveTo>
                    <a:pt x="487333" y="7648"/>
                  </a:moveTo>
                  <a:cubicBezTo>
                    <a:pt x="525433" y="126234"/>
                    <a:pt x="452852" y="270824"/>
                    <a:pt x="352268" y="344262"/>
                  </a:cubicBezTo>
                  <a:cubicBezTo>
                    <a:pt x="251684" y="417699"/>
                    <a:pt x="123668" y="441988"/>
                    <a:pt x="-157" y="451037"/>
                  </a:cubicBezTo>
                  <a:cubicBezTo>
                    <a:pt x="9368" y="373313"/>
                    <a:pt x="20798" y="294446"/>
                    <a:pt x="54136" y="223580"/>
                  </a:cubicBezTo>
                  <a:cubicBezTo>
                    <a:pt x="128335" y="66132"/>
                    <a:pt x="317312" y="-27975"/>
                    <a:pt x="487714" y="7648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5" name="フリーフォーム: 図形 394">
              <a:extLst>
                <a:ext uri="{FF2B5EF4-FFF2-40B4-BE49-F238E27FC236}">
                  <a16:creationId xmlns:a16="http://schemas.microsoft.com/office/drawing/2014/main" id="{794F4584-6AF2-4DA7-911B-57888FCBE674}"/>
                </a:ext>
              </a:extLst>
            </p:cNvPr>
            <p:cNvSpPr/>
            <p:nvPr/>
          </p:nvSpPr>
          <p:spPr>
            <a:xfrm>
              <a:off x="2738948" y="5706046"/>
              <a:ext cx="358164" cy="616077"/>
            </a:xfrm>
            <a:custGeom>
              <a:avLst/>
              <a:gdLst>
                <a:gd name="connsiteX0" fmla="*/ 307561 w 358164"/>
                <a:gd name="connsiteY0" fmla="*/ 616207 h 616077"/>
                <a:gd name="connsiteX1" fmla="*/ 22859 w 358164"/>
                <a:gd name="connsiteY1" fmla="*/ 377606 h 616077"/>
                <a:gd name="connsiteX2" fmla="*/ 31145 w 358164"/>
                <a:gd name="connsiteY2" fmla="*/ 130 h 616077"/>
                <a:gd name="connsiteX3" fmla="*/ 235266 w 358164"/>
                <a:gd name="connsiteY3" fmla="*/ 125384 h 616077"/>
                <a:gd name="connsiteX4" fmla="*/ 307561 w 358164"/>
                <a:gd name="connsiteY4" fmla="*/ 616207 h 616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164" h="616077">
                  <a:moveTo>
                    <a:pt x="307561" y="616207"/>
                  </a:moveTo>
                  <a:cubicBezTo>
                    <a:pt x="180021" y="615540"/>
                    <a:pt x="62387" y="498954"/>
                    <a:pt x="22859" y="377606"/>
                  </a:cubicBezTo>
                  <a:cubicBezTo>
                    <a:pt x="-16670" y="256257"/>
                    <a:pt x="475" y="123955"/>
                    <a:pt x="31145" y="130"/>
                  </a:cubicBezTo>
                  <a:cubicBezTo>
                    <a:pt x="103726" y="34230"/>
                    <a:pt x="176973" y="70329"/>
                    <a:pt x="235266" y="125384"/>
                  </a:cubicBezTo>
                  <a:cubicBezTo>
                    <a:pt x="364997" y="247780"/>
                    <a:pt x="396524" y="461616"/>
                    <a:pt x="307561" y="616207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6" name="フリーフォーム: 図形 395">
              <a:extLst>
                <a:ext uri="{FF2B5EF4-FFF2-40B4-BE49-F238E27FC236}">
                  <a16:creationId xmlns:a16="http://schemas.microsoft.com/office/drawing/2014/main" id="{1661EC57-5B95-4BB1-A526-506FBCECEDBA}"/>
                </a:ext>
              </a:extLst>
            </p:cNvPr>
            <p:cNvSpPr/>
            <p:nvPr/>
          </p:nvSpPr>
          <p:spPr>
            <a:xfrm>
              <a:off x="2201036" y="5032696"/>
              <a:ext cx="399287" cy="203232"/>
            </a:xfrm>
            <a:custGeom>
              <a:avLst/>
              <a:gdLst>
                <a:gd name="connsiteX0" fmla="*/ 399131 w 399287"/>
                <a:gd name="connsiteY0" fmla="*/ 133412 h 203232"/>
                <a:gd name="connsiteX1" fmla="*/ 185009 w 399287"/>
                <a:gd name="connsiteY1" fmla="*/ 195325 h 203232"/>
                <a:gd name="connsiteX2" fmla="*/ -157 w 399287"/>
                <a:gd name="connsiteY2" fmla="*/ 64642 h 203232"/>
                <a:gd name="connsiteX3" fmla="*/ 130621 w 399287"/>
                <a:gd name="connsiteY3" fmla="*/ 5015 h 203232"/>
                <a:gd name="connsiteX4" fmla="*/ 399131 w 399287"/>
                <a:gd name="connsiteY4" fmla="*/ 133412 h 20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9287" h="203232">
                  <a:moveTo>
                    <a:pt x="399131" y="133412"/>
                  </a:moveTo>
                  <a:cubicBezTo>
                    <a:pt x="356078" y="196754"/>
                    <a:pt x="258637" y="216185"/>
                    <a:pt x="185009" y="195325"/>
                  </a:cubicBezTo>
                  <a:cubicBezTo>
                    <a:pt x="111381" y="174465"/>
                    <a:pt x="51659" y="121411"/>
                    <a:pt x="-157" y="64642"/>
                  </a:cubicBezTo>
                  <a:cubicBezTo>
                    <a:pt x="41182" y="39972"/>
                    <a:pt x="83663" y="15588"/>
                    <a:pt x="130621" y="5015"/>
                  </a:cubicBezTo>
                  <a:cubicBezTo>
                    <a:pt x="238730" y="-16741"/>
                    <a:pt x="348201" y="35605"/>
                    <a:pt x="399131" y="133412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246" name="object 11">
            <a:extLst>
              <a:ext uri="{FF2B5EF4-FFF2-40B4-BE49-F238E27FC236}">
                <a16:creationId xmlns:a16="http://schemas.microsoft.com/office/drawing/2014/main" id="{2B9D792B-4129-45D9-B653-C1B3AF3C995B}"/>
              </a:ext>
            </a:extLst>
          </p:cNvPr>
          <p:cNvSpPr txBox="1"/>
          <p:nvPr/>
        </p:nvSpPr>
        <p:spPr>
          <a:xfrm>
            <a:off x="2997033" y="1431977"/>
            <a:ext cx="9194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6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全身脱毛</a:t>
            </a:r>
            <a:endParaRPr sz="1600">
              <a:latin typeface="A-OTF リュウミン Pr6N L-KL"/>
              <a:cs typeface="A-OTF リュウミン Pr6N L-KL"/>
            </a:endParaRPr>
          </a:p>
        </p:txBody>
      </p:sp>
      <p:sp>
        <p:nvSpPr>
          <p:cNvPr id="247" name="object 12">
            <a:extLst>
              <a:ext uri="{FF2B5EF4-FFF2-40B4-BE49-F238E27FC236}">
                <a16:creationId xmlns:a16="http://schemas.microsoft.com/office/drawing/2014/main" id="{E8D3A019-29AA-4C0C-860B-7051153B74D2}"/>
              </a:ext>
            </a:extLst>
          </p:cNvPr>
          <p:cNvSpPr txBox="1"/>
          <p:nvPr/>
        </p:nvSpPr>
        <p:spPr>
          <a:xfrm>
            <a:off x="1284071" y="1974908"/>
            <a:ext cx="101854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VI</a:t>
            </a: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O</a:t>
            </a:r>
            <a:r>
              <a:rPr sz="1000" b="0" spc="-10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は含まない</a:t>
            </a:r>
            <a:endParaRPr sz="1000">
              <a:latin typeface="A-OTF リュウミン Pr6N L-KL"/>
              <a:cs typeface="A-OTF リュウミン Pr6N L-KL"/>
            </a:endParaRPr>
          </a:p>
        </p:txBody>
      </p:sp>
      <p:sp>
        <p:nvSpPr>
          <p:cNvPr id="248" name="object 13">
            <a:extLst>
              <a:ext uri="{FF2B5EF4-FFF2-40B4-BE49-F238E27FC236}">
                <a16:creationId xmlns:a16="http://schemas.microsoft.com/office/drawing/2014/main" id="{1C75B258-F879-4C38-8B07-0F2D9BA88224}"/>
              </a:ext>
            </a:extLst>
          </p:cNvPr>
          <p:cNvSpPr txBox="1"/>
          <p:nvPr/>
        </p:nvSpPr>
        <p:spPr>
          <a:xfrm>
            <a:off x="4762010" y="1898708"/>
            <a:ext cx="868044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¥33,000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249" name="object 14">
            <a:extLst>
              <a:ext uri="{FF2B5EF4-FFF2-40B4-BE49-F238E27FC236}">
                <a16:creationId xmlns:a16="http://schemas.microsoft.com/office/drawing/2014/main" id="{6E66DA0D-9714-4AB9-AE5E-7D86CD017498}"/>
              </a:ext>
            </a:extLst>
          </p:cNvPr>
          <p:cNvSpPr txBox="1"/>
          <p:nvPr/>
        </p:nvSpPr>
        <p:spPr>
          <a:xfrm>
            <a:off x="4598224" y="1277010"/>
            <a:ext cx="10312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※金額はすべて税込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250" name="object 15">
            <a:extLst>
              <a:ext uri="{FF2B5EF4-FFF2-40B4-BE49-F238E27FC236}">
                <a16:creationId xmlns:a16="http://schemas.microsoft.com/office/drawing/2014/main" id="{F6D03DC5-8923-4887-BEB7-8771F07BBF68}"/>
              </a:ext>
            </a:extLst>
          </p:cNvPr>
          <p:cNvSpPr/>
          <p:nvPr/>
        </p:nvSpPr>
        <p:spPr>
          <a:xfrm>
            <a:off x="2427565" y="2063806"/>
            <a:ext cx="2155190" cy="0"/>
          </a:xfrm>
          <a:custGeom>
            <a:avLst/>
            <a:gdLst/>
            <a:ahLst/>
            <a:cxnLst/>
            <a:rect l="l" t="t" r="r" b="b"/>
            <a:pathLst>
              <a:path w="2155190">
                <a:moveTo>
                  <a:pt x="0" y="0"/>
                </a:moveTo>
                <a:lnTo>
                  <a:pt x="2155139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16">
            <a:extLst>
              <a:ext uri="{FF2B5EF4-FFF2-40B4-BE49-F238E27FC236}">
                <a16:creationId xmlns:a16="http://schemas.microsoft.com/office/drawing/2014/main" id="{9F5F55D9-E5EE-4517-9300-905FD0A75E62}"/>
              </a:ext>
            </a:extLst>
          </p:cNvPr>
          <p:cNvSpPr txBox="1"/>
          <p:nvPr/>
        </p:nvSpPr>
        <p:spPr>
          <a:xfrm>
            <a:off x="3161624" y="6893560"/>
            <a:ext cx="590764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-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セ</a:t>
            </a:r>
            <a:r>
              <a:rPr sz="1600" b="0" spc="-42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ッ</a:t>
            </a:r>
            <a:r>
              <a:rPr sz="16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ト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252" name="object 17">
            <a:extLst>
              <a:ext uri="{FF2B5EF4-FFF2-40B4-BE49-F238E27FC236}">
                <a16:creationId xmlns:a16="http://schemas.microsoft.com/office/drawing/2014/main" id="{B497B486-1168-49F2-A928-846F8BD9DD2F}"/>
              </a:ext>
            </a:extLst>
          </p:cNvPr>
          <p:cNvSpPr txBox="1"/>
          <p:nvPr/>
        </p:nvSpPr>
        <p:spPr>
          <a:xfrm>
            <a:off x="1284071" y="7436491"/>
            <a:ext cx="5842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背中全体</a:t>
            </a:r>
            <a:endParaRPr sz="1000">
              <a:latin typeface="A-OTF リュウミン Pr6N L-KL"/>
              <a:cs typeface="A-OTF リュウミン Pr6N L-KL"/>
            </a:endParaRPr>
          </a:p>
        </p:txBody>
      </p:sp>
      <p:sp>
        <p:nvSpPr>
          <p:cNvPr id="253" name="object 18">
            <a:extLst>
              <a:ext uri="{FF2B5EF4-FFF2-40B4-BE49-F238E27FC236}">
                <a16:creationId xmlns:a16="http://schemas.microsoft.com/office/drawing/2014/main" id="{DF4B8F58-2E49-450B-9D79-AF7CB3EB69BB}"/>
              </a:ext>
            </a:extLst>
          </p:cNvPr>
          <p:cNvSpPr txBox="1"/>
          <p:nvPr/>
        </p:nvSpPr>
        <p:spPr>
          <a:xfrm>
            <a:off x="1284071" y="7817491"/>
            <a:ext cx="74739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お</a:t>
            </a: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腹</a:t>
            </a:r>
            <a:r>
              <a:rPr sz="1000" b="0" spc="-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+</a:t>
            </a:r>
            <a:r>
              <a:rPr sz="1000" b="0" spc="-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むね</a:t>
            </a:r>
            <a:endParaRPr sz="1000">
              <a:latin typeface="A-OTF リュウミン Pr6N L-KL"/>
              <a:cs typeface="A-OTF リュウミン Pr6N L-KL"/>
            </a:endParaRPr>
          </a:p>
        </p:txBody>
      </p:sp>
      <p:sp>
        <p:nvSpPr>
          <p:cNvPr id="254" name="object 19">
            <a:extLst>
              <a:ext uri="{FF2B5EF4-FFF2-40B4-BE49-F238E27FC236}">
                <a16:creationId xmlns:a16="http://schemas.microsoft.com/office/drawing/2014/main" id="{805B33CC-48A9-4E41-BB62-4161C3C89DC5}"/>
              </a:ext>
            </a:extLst>
          </p:cNvPr>
          <p:cNvSpPr txBox="1"/>
          <p:nvPr/>
        </p:nvSpPr>
        <p:spPr>
          <a:xfrm>
            <a:off x="3741705" y="7223131"/>
            <a:ext cx="1903730" cy="39754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  <a:tabLst>
                <a:tab pos="1048385" algn="l"/>
              </a:tabLst>
            </a:pP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単</a:t>
            </a: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品</a:t>
            </a:r>
            <a:r>
              <a:rPr sz="1000" b="0" spc="1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8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¥12,000	</a:t>
            </a: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¥10,000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lang="ja-JP" altLang="en-US" sz="1600" b="0" spc="-375" dirty="0">
              <a:solidFill>
                <a:srgbClr val="3E3E3F"/>
              </a:solidFill>
              <a:latin typeface="A-OTF リュウミン Pr6N L-KL"/>
              <a:cs typeface="A-OTF リュウミン Pr6N L-KL"/>
            </a:endParaRPr>
          </a:p>
        </p:txBody>
      </p:sp>
      <p:sp>
        <p:nvSpPr>
          <p:cNvPr id="255" name="object 20">
            <a:extLst>
              <a:ext uri="{FF2B5EF4-FFF2-40B4-BE49-F238E27FC236}">
                <a16:creationId xmlns:a16="http://schemas.microsoft.com/office/drawing/2014/main" id="{CC1A2487-BD40-4C74-A42D-1E6D1A2F0D89}"/>
              </a:ext>
            </a:extLst>
          </p:cNvPr>
          <p:cNvSpPr txBox="1"/>
          <p:nvPr/>
        </p:nvSpPr>
        <p:spPr>
          <a:xfrm>
            <a:off x="2543640" y="8446358"/>
            <a:ext cx="18135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6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初回モニター割引</a:t>
            </a:r>
            <a:endParaRPr sz="1600">
              <a:latin typeface="A-OTF リュウミン Pr6N L-KL"/>
              <a:cs typeface="A-OTF リュウミン Pr6N L-KL"/>
            </a:endParaRPr>
          </a:p>
        </p:txBody>
      </p:sp>
      <p:sp>
        <p:nvSpPr>
          <p:cNvPr id="256" name="object 21">
            <a:extLst>
              <a:ext uri="{FF2B5EF4-FFF2-40B4-BE49-F238E27FC236}">
                <a16:creationId xmlns:a16="http://schemas.microsoft.com/office/drawing/2014/main" id="{76FFA89D-0C99-4E12-9EAB-C9CBBF8D02B2}"/>
              </a:ext>
            </a:extLst>
          </p:cNvPr>
          <p:cNvSpPr/>
          <p:nvPr/>
        </p:nvSpPr>
        <p:spPr>
          <a:xfrm>
            <a:off x="2002365" y="7525385"/>
            <a:ext cx="1564640" cy="0"/>
          </a:xfrm>
          <a:custGeom>
            <a:avLst/>
            <a:gdLst/>
            <a:ahLst/>
            <a:cxnLst/>
            <a:rect l="l" t="t" r="r" b="b"/>
            <a:pathLst>
              <a:path w="1564639">
                <a:moveTo>
                  <a:pt x="0" y="0"/>
                </a:moveTo>
                <a:lnTo>
                  <a:pt x="1564335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2">
            <a:extLst>
              <a:ext uri="{FF2B5EF4-FFF2-40B4-BE49-F238E27FC236}">
                <a16:creationId xmlns:a16="http://schemas.microsoft.com/office/drawing/2014/main" id="{A17FC032-EEA1-49FA-A77B-9777A30B9BDD}"/>
              </a:ext>
            </a:extLst>
          </p:cNvPr>
          <p:cNvSpPr/>
          <p:nvPr/>
        </p:nvSpPr>
        <p:spPr>
          <a:xfrm>
            <a:off x="2118158" y="7894434"/>
            <a:ext cx="1449070" cy="0"/>
          </a:xfrm>
          <a:custGeom>
            <a:avLst/>
            <a:gdLst/>
            <a:ahLst/>
            <a:cxnLst/>
            <a:rect l="l" t="t" r="r" b="b"/>
            <a:pathLst>
              <a:path w="1449070">
                <a:moveTo>
                  <a:pt x="0" y="0"/>
                </a:moveTo>
                <a:lnTo>
                  <a:pt x="1448549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3">
            <a:extLst>
              <a:ext uri="{FF2B5EF4-FFF2-40B4-BE49-F238E27FC236}">
                <a16:creationId xmlns:a16="http://schemas.microsoft.com/office/drawing/2014/main" id="{B3086EAD-F49E-437E-AB32-A08F065DD0D8}"/>
              </a:ext>
            </a:extLst>
          </p:cNvPr>
          <p:cNvSpPr txBox="1"/>
          <p:nvPr/>
        </p:nvSpPr>
        <p:spPr>
          <a:xfrm>
            <a:off x="2997033" y="2335637"/>
            <a:ext cx="97295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60" dirty="0" err="1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ヒゲ脱毛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259" name="object 24">
            <a:extLst>
              <a:ext uri="{FF2B5EF4-FFF2-40B4-BE49-F238E27FC236}">
                <a16:creationId xmlns:a16="http://schemas.microsoft.com/office/drawing/2014/main" id="{CCD39AEE-0B74-4ABD-A989-F61FD1E65D40}"/>
              </a:ext>
            </a:extLst>
          </p:cNvPr>
          <p:cNvSpPr txBox="1"/>
          <p:nvPr/>
        </p:nvSpPr>
        <p:spPr>
          <a:xfrm>
            <a:off x="1284071" y="3877663"/>
            <a:ext cx="1143000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S</a:t>
            </a:r>
            <a:r>
              <a:rPr sz="1000" b="0" spc="-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パーツ</a:t>
            </a:r>
            <a:endParaRPr sz="1000">
              <a:latin typeface="A-OTF リュウミン Pr6N L-KL"/>
              <a:cs typeface="A-OTF リュウミン Pr6N L-KL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脇  </a:t>
            </a:r>
            <a:r>
              <a:rPr sz="800" b="0" spc="10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おで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こ  </a:t>
            </a:r>
            <a:r>
              <a:rPr sz="800" b="0" spc="11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もみあげ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260" name="object 25">
            <a:extLst>
              <a:ext uri="{FF2B5EF4-FFF2-40B4-BE49-F238E27FC236}">
                <a16:creationId xmlns:a16="http://schemas.microsoft.com/office/drawing/2014/main" id="{AB5FEE28-184C-4AA8-911D-4F3444F5C0A3}"/>
              </a:ext>
            </a:extLst>
          </p:cNvPr>
          <p:cNvSpPr txBox="1"/>
          <p:nvPr/>
        </p:nvSpPr>
        <p:spPr>
          <a:xfrm>
            <a:off x="4687088" y="4344574"/>
            <a:ext cx="9683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b="0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各</a:t>
            </a:r>
            <a:r>
              <a:rPr sz="1500" b="0" spc="-44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¥5,000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261" name="object 26">
            <a:extLst>
              <a:ext uri="{FF2B5EF4-FFF2-40B4-BE49-F238E27FC236}">
                <a16:creationId xmlns:a16="http://schemas.microsoft.com/office/drawing/2014/main" id="{8A676DF2-8030-4512-B46A-77F6D474E180}"/>
              </a:ext>
            </a:extLst>
          </p:cNvPr>
          <p:cNvSpPr/>
          <p:nvPr/>
        </p:nvSpPr>
        <p:spPr>
          <a:xfrm>
            <a:off x="1296767" y="4509677"/>
            <a:ext cx="3286125" cy="0"/>
          </a:xfrm>
          <a:custGeom>
            <a:avLst/>
            <a:gdLst/>
            <a:ahLst/>
            <a:cxnLst/>
            <a:rect l="l" t="t" r="r" b="b"/>
            <a:pathLst>
              <a:path w="3286125">
                <a:moveTo>
                  <a:pt x="0" y="0"/>
                </a:moveTo>
                <a:lnTo>
                  <a:pt x="3285934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7">
            <a:extLst>
              <a:ext uri="{FF2B5EF4-FFF2-40B4-BE49-F238E27FC236}">
                <a16:creationId xmlns:a16="http://schemas.microsoft.com/office/drawing/2014/main" id="{5773F2DE-23F6-40C0-A6D3-620D99ED96E0}"/>
              </a:ext>
            </a:extLst>
          </p:cNvPr>
          <p:cNvSpPr txBox="1"/>
          <p:nvPr/>
        </p:nvSpPr>
        <p:spPr>
          <a:xfrm>
            <a:off x="1284071" y="4770074"/>
            <a:ext cx="1691639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M</a:t>
            </a:r>
            <a:r>
              <a:rPr sz="1000" b="0" spc="-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パーツ</a:t>
            </a:r>
            <a:endParaRPr sz="1000">
              <a:latin typeface="A-OTF リュウミン Pr6N L-KL"/>
              <a:cs typeface="A-OTF リュウミン Pr6N L-KL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おな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か  </a:t>
            </a:r>
            <a:r>
              <a:rPr sz="8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胸  </a:t>
            </a:r>
            <a:r>
              <a:rPr sz="8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背中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  </a:t>
            </a:r>
            <a:r>
              <a:rPr sz="8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背中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下  </a:t>
            </a:r>
            <a:r>
              <a:rPr sz="8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肩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263" name="object 28">
            <a:extLst>
              <a:ext uri="{FF2B5EF4-FFF2-40B4-BE49-F238E27FC236}">
                <a16:creationId xmlns:a16="http://schemas.microsoft.com/office/drawing/2014/main" id="{6EC6CD70-12DC-4647-B499-AA0D26395E31}"/>
              </a:ext>
            </a:extLst>
          </p:cNvPr>
          <p:cNvSpPr txBox="1"/>
          <p:nvPr/>
        </p:nvSpPr>
        <p:spPr>
          <a:xfrm>
            <a:off x="4687088" y="5236985"/>
            <a:ext cx="9683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b="0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各</a:t>
            </a:r>
            <a:r>
              <a:rPr sz="1500" b="0" spc="-44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¥6,000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264" name="object 29">
            <a:extLst>
              <a:ext uri="{FF2B5EF4-FFF2-40B4-BE49-F238E27FC236}">
                <a16:creationId xmlns:a16="http://schemas.microsoft.com/office/drawing/2014/main" id="{D458C09E-0B8E-4CFB-9412-971A3F2CDEC6}"/>
              </a:ext>
            </a:extLst>
          </p:cNvPr>
          <p:cNvSpPr/>
          <p:nvPr/>
        </p:nvSpPr>
        <p:spPr>
          <a:xfrm>
            <a:off x="1296767" y="5402082"/>
            <a:ext cx="3286125" cy="0"/>
          </a:xfrm>
          <a:custGeom>
            <a:avLst/>
            <a:gdLst/>
            <a:ahLst/>
            <a:cxnLst/>
            <a:rect l="l" t="t" r="r" b="b"/>
            <a:pathLst>
              <a:path w="3286125">
                <a:moveTo>
                  <a:pt x="0" y="0"/>
                </a:moveTo>
                <a:lnTo>
                  <a:pt x="3285934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30">
            <a:extLst>
              <a:ext uri="{FF2B5EF4-FFF2-40B4-BE49-F238E27FC236}">
                <a16:creationId xmlns:a16="http://schemas.microsoft.com/office/drawing/2014/main" id="{4F0A49DE-62AD-41EF-8246-0D078410D052}"/>
              </a:ext>
            </a:extLst>
          </p:cNvPr>
          <p:cNvSpPr txBox="1"/>
          <p:nvPr/>
        </p:nvSpPr>
        <p:spPr>
          <a:xfrm>
            <a:off x="1284071" y="5789484"/>
            <a:ext cx="2399665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L</a:t>
            </a:r>
            <a:r>
              <a:rPr sz="1000" b="0" spc="-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パーツ</a:t>
            </a:r>
            <a:endParaRPr sz="1000">
              <a:latin typeface="A-OTF リュウミン Pr6N L-KL"/>
              <a:cs typeface="A-OTF リュウミン Pr6N L-KL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両ひじ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  </a:t>
            </a:r>
            <a:r>
              <a:rPr sz="8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両ひじ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下  </a:t>
            </a:r>
            <a:r>
              <a:rPr sz="8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両膝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  </a:t>
            </a:r>
            <a:r>
              <a:rPr sz="8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両膝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下 (</a:t>
            </a:r>
            <a:r>
              <a:rPr sz="800" b="0" spc="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ひざ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含 )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266" name="object 31">
            <a:extLst>
              <a:ext uri="{FF2B5EF4-FFF2-40B4-BE49-F238E27FC236}">
                <a16:creationId xmlns:a16="http://schemas.microsoft.com/office/drawing/2014/main" id="{05927247-0787-4AD9-978D-2C37F6DD0A28}"/>
              </a:ext>
            </a:extLst>
          </p:cNvPr>
          <p:cNvSpPr txBox="1"/>
          <p:nvPr/>
        </p:nvSpPr>
        <p:spPr>
          <a:xfrm>
            <a:off x="4687088" y="6256396"/>
            <a:ext cx="9683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b="0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各</a:t>
            </a:r>
            <a:r>
              <a:rPr sz="1500" b="0" spc="-44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¥7,000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267" name="object 32">
            <a:extLst>
              <a:ext uri="{FF2B5EF4-FFF2-40B4-BE49-F238E27FC236}">
                <a16:creationId xmlns:a16="http://schemas.microsoft.com/office/drawing/2014/main" id="{CD8E8E9E-83C1-4553-AB75-69F72BE01D75}"/>
              </a:ext>
            </a:extLst>
          </p:cNvPr>
          <p:cNvSpPr/>
          <p:nvPr/>
        </p:nvSpPr>
        <p:spPr>
          <a:xfrm>
            <a:off x="1296767" y="6421494"/>
            <a:ext cx="3286125" cy="0"/>
          </a:xfrm>
          <a:custGeom>
            <a:avLst/>
            <a:gdLst/>
            <a:ahLst/>
            <a:cxnLst/>
            <a:rect l="l" t="t" r="r" b="b"/>
            <a:pathLst>
              <a:path w="3286125">
                <a:moveTo>
                  <a:pt x="0" y="0"/>
                </a:moveTo>
                <a:lnTo>
                  <a:pt x="3285934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33">
            <a:extLst>
              <a:ext uri="{FF2B5EF4-FFF2-40B4-BE49-F238E27FC236}">
                <a16:creationId xmlns:a16="http://schemas.microsoft.com/office/drawing/2014/main" id="{C47BD577-CF20-4CAC-8E49-6FCF65B72566}"/>
              </a:ext>
            </a:extLst>
          </p:cNvPr>
          <p:cNvSpPr/>
          <p:nvPr/>
        </p:nvSpPr>
        <p:spPr>
          <a:xfrm>
            <a:off x="4664885" y="7495666"/>
            <a:ext cx="52069" cy="59690"/>
          </a:xfrm>
          <a:custGeom>
            <a:avLst/>
            <a:gdLst/>
            <a:ahLst/>
            <a:cxnLst/>
            <a:rect l="l" t="t" r="r" b="b"/>
            <a:pathLst>
              <a:path w="52070" h="59690">
                <a:moveTo>
                  <a:pt x="0" y="0"/>
                </a:moveTo>
                <a:lnTo>
                  <a:pt x="0" y="59436"/>
                </a:lnTo>
                <a:lnTo>
                  <a:pt x="51460" y="29718"/>
                </a:lnTo>
                <a:lnTo>
                  <a:pt x="0" y="0"/>
                </a:lnTo>
                <a:close/>
              </a:path>
            </a:pathLst>
          </a:custGeom>
          <a:solidFill>
            <a:srgbClr val="3E3E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34">
            <a:extLst>
              <a:ext uri="{FF2B5EF4-FFF2-40B4-BE49-F238E27FC236}">
                <a16:creationId xmlns:a16="http://schemas.microsoft.com/office/drawing/2014/main" id="{2E31B803-054F-4A74-8981-E22E094B8116}"/>
              </a:ext>
            </a:extLst>
          </p:cNvPr>
          <p:cNvSpPr/>
          <p:nvPr/>
        </p:nvSpPr>
        <p:spPr>
          <a:xfrm>
            <a:off x="4664885" y="7877416"/>
            <a:ext cx="52069" cy="59690"/>
          </a:xfrm>
          <a:custGeom>
            <a:avLst/>
            <a:gdLst/>
            <a:ahLst/>
            <a:cxnLst/>
            <a:rect l="l" t="t" r="r" b="b"/>
            <a:pathLst>
              <a:path w="52070" h="59690">
                <a:moveTo>
                  <a:pt x="0" y="0"/>
                </a:moveTo>
                <a:lnTo>
                  <a:pt x="0" y="59436"/>
                </a:lnTo>
                <a:lnTo>
                  <a:pt x="51460" y="29718"/>
                </a:lnTo>
                <a:lnTo>
                  <a:pt x="0" y="0"/>
                </a:lnTo>
                <a:close/>
              </a:path>
            </a:pathLst>
          </a:custGeom>
          <a:solidFill>
            <a:srgbClr val="3E3E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35">
            <a:extLst>
              <a:ext uri="{FF2B5EF4-FFF2-40B4-BE49-F238E27FC236}">
                <a16:creationId xmlns:a16="http://schemas.microsoft.com/office/drawing/2014/main" id="{C1335F31-70B5-4390-ABC0-902CA7D62C8B}"/>
              </a:ext>
            </a:extLst>
          </p:cNvPr>
          <p:cNvSpPr txBox="1"/>
          <p:nvPr/>
        </p:nvSpPr>
        <p:spPr>
          <a:xfrm>
            <a:off x="1271371" y="8783353"/>
            <a:ext cx="4366260" cy="73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>
              <a:lnSpc>
                <a:spcPct val="145800"/>
              </a:lnSpc>
              <a:spcBef>
                <a:spcPts val="100"/>
              </a:spcBef>
            </a:pP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初回ご来店のお客様には上記価格よ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り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2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20％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2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OFF</a:t>
            </a:r>
            <a:r>
              <a:rPr sz="800" b="0" spc="14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となります。モニター様限定の価格とな りますので、お写真のご協力を頂くことがございます。ご了承ください。</a:t>
            </a:r>
            <a:endParaRPr sz="800">
              <a:latin typeface="A-OTF リュウミン Pr6N L-KL"/>
              <a:cs typeface="A-OTF リュウミン Pr6N L-KL"/>
            </a:endParaRPr>
          </a:p>
          <a:p>
            <a:pPr marL="12700" marR="5080">
              <a:lnSpc>
                <a:spcPct val="145800"/>
              </a:lnSpc>
            </a:pPr>
            <a:r>
              <a:rPr sz="800" b="0" spc="5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脱毛は毛周期に合わせて定期的な施術が好ましいで</a:t>
            </a:r>
            <a:r>
              <a:rPr sz="800" b="0" spc="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す</a:t>
            </a: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。</a:t>
            </a:r>
            <a:r>
              <a:rPr sz="800" b="0" spc="5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あまり期間を開けずに通われる事 </a:t>
            </a: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をおすすめします。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grpSp>
        <p:nvGrpSpPr>
          <p:cNvPr id="271" name="object 36">
            <a:extLst>
              <a:ext uri="{FF2B5EF4-FFF2-40B4-BE49-F238E27FC236}">
                <a16:creationId xmlns:a16="http://schemas.microsoft.com/office/drawing/2014/main" id="{7A6D4D98-1331-4239-9B98-4055EDC4BC39}"/>
              </a:ext>
            </a:extLst>
          </p:cNvPr>
          <p:cNvGrpSpPr/>
          <p:nvPr/>
        </p:nvGrpSpPr>
        <p:grpSpPr>
          <a:xfrm>
            <a:off x="4166205" y="1565891"/>
            <a:ext cx="1450975" cy="38100"/>
            <a:chOff x="4597434" y="2216578"/>
            <a:chExt cx="1450975" cy="38100"/>
          </a:xfrm>
        </p:grpSpPr>
        <p:sp>
          <p:nvSpPr>
            <p:cNvPr id="272" name="object 37">
              <a:extLst>
                <a:ext uri="{FF2B5EF4-FFF2-40B4-BE49-F238E27FC236}">
                  <a16:creationId xmlns:a16="http://schemas.microsoft.com/office/drawing/2014/main" id="{09E7ADA9-B831-4277-8FCF-FB3299B895C1}"/>
                </a:ext>
              </a:extLst>
            </p:cNvPr>
            <p:cNvSpPr/>
            <p:nvPr/>
          </p:nvSpPr>
          <p:spPr>
            <a:xfrm>
              <a:off x="4597434" y="22483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38">
              <a:extLst>
                <a:ext uri="{FF2B5EF4-FFF2-40B4-BE49-F238E27FC236}">
                  <a16:creationId xmlns:a16="http://schemas.microsoft.com/office/drawing/2014/main" id="{678500AB-9861-4848-8184-03FFB2E0F1C1}"/>
                </a:ext>
              </a:extLst>
            </p:cNvPr>
            <p:cNvSpPr/>
            <p:nvPr/>
          </p:nvSpPr>
          <p:spPr>
            <a:xfrm>
              <a:off x="4597434" y="22229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4" name="object 39">
            <a:extLst>
              <a:ext uri="{FF2B5EF4-FFF2-40B4-BE49-F238E27FC236}">
                <a16:creationId xmlns:a16="http://schemas.microsoft.com/office/drawing/2014/main" id="{415FE5EA-18D8-46B0-AB79-72FBF55B01AB}"/>
              </a:ext>
            </a:extLst>
          </p:cNvPr>
          <p:cNvGrpSpPr/>
          <p:nvPr/>
        </p:nvGrpSpPr>
        <p:grpSpPr>
          <a:xfrm>
            <a:off x="1296771" y="1565891"/>
            <a:ext cx="1450975" cy="38100"/>
            <a:chOff x="1728000" y="2216578"/>
            <a:chExt cx="1450975" cy="38100"/>
          </a:xfrm>
        </p:grpSpPr>
        <p:sp>
          <p:nvSpPr>
            <p:cNvPr id="275" name="object 40">
              <a:extLst>
                <a:ext uri="{FF2B5EF4-FFF2-40B4-BE49-F238E27FC236}">
                  <a16:creationId xmlns:a16="http://schemas.microsoft.com/office/drawing/2014/main" id="{70ED0572-4210-454B-8350-7C9A63B351AC}"/>
                </a:ext>
              </a:extLst>
            </p:cNvPr>
            <p:cNvSpPr/>
            <p:nvPr/>
          </p:nvSpPr>
          <p:spPr>
            <a:xfrm>
              <a:off x="1728000" y="22483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41">
              <a:extLst>
                <a:ext uri="{FF2B5EF4-FFF2-40B4-BE49-F238E27FC236}">
                  <a16:creationId xmlns:a16="http://schemas.microsoft.com/office/drawing/2014/main" id="{A66147FB-FBE0-4D29-B4B1-3075E55F01CC}"/>
                </a:ext>
              </a:extLst>
            </p:cNvPr>
            <p:cNvSpPr/>
            <p:nvPr/>
          </p:nvSpPr>
          <p:spPr>
            <a:xfrm>
              <a:off x="1728000" y="22229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7" name="object 42">
            <a:extLst>
              <a:ext uri="{FF2B5EF4-FFF2-40B4-BE49-F238E27FC236}">
                <a16:creationId xmlns:a16="http://schemas.microsoft.com/office/drawing/2014/main" id="{FBB2D77D-D011-42C2-B2E5-EC9D1A712242}"/>
              </a:ext>
            </a:extLst>
          </p:cNvPr>
          <p:cNvSpPr/>
          <p:nvPr/>
        </p:nvSpPr>
        <p:spPr>
          <a:xfrm>
            <a:off x="1296772" y="2967458"/>
            <a:ext cx="3286125" cy="0"/>
          </a:xfrm>
          <a:custGeom>
            <a:avLst/>
            <a:gdLst/>
            <a:ahLst/>
            <a:cxnLst/>
            <a:rect l="l" t="t" r="r" b="b"/>
            <a:pathLst>
              <a:path w="3286125">
                <a:moveTo>
                  <a:pt x="0" y="0"/>
                </a:moveTo>
                <a:lnTo>
                  <a:pt x="3285934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8" name="object 43">
            <a:extLst>
              <a:ext uri="{FF2B5EF4-FFF2-40B4-BE49-F238E27FC236}">
                <a16:creationId xmlns:a16="http://schemas.microsoft.com/office/drawing/2014/main" id="{957D3EC4-534A-4610-9E97-97F348841C15}"/>
              </a:ext>
            </a:extLst>
          </p:cNvPr>
          <p:cNvGrpSpPr/>
          <p:nvPr/>
        </p:nvGrpSpPr>
        <p:grpSpPr>
          <a:xfrm>
            <a:off x="4166205" y="2469543"/>
            <a:ext cx="1450975" cy="38100"/>
            <a:chOff x="4597434" y="3120230"/>
            <a:chExt cx="1450975" cy="38100"/>
          </a:xfrm>
        </p:grpSpPr>
        <p:sp>
          <p:nvSpPr>
            <p:cNvPr id="279" name="object 44">
              <a:extLst>
                <a:ext uri="{FF2B5EF4-FFF2-40B4-BE49-F238E27FC236}">
                  <a16:creationId xmlns:a16="http://schemas.microsoft.com/office/drawing/2014/main" id="{69290D01-BEB9-4DAC-86CE-B382C5B15701}"/>
                </a:ext>
              </a:extLst>
            </p:cNvPr>
            <p:cNvSpPr/>
            <p:nvPr/>
          </p:nvSpPr>
          <p:spPr>
            <a:xfrm>
              <a:off x="4597434" y="3151980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45">
              <a:extLst>
                <a:ext uri="{FF2B5EF4-FFF2-40B4-BE49-F238E27FC236}">
                  <a16:creationId xmlns:a16="http://schemas.microsoft.com/office/drawing/2014/main" id="{2687860A-E105-4FA6-BCA8-FE568C678E26}"/>
                </a:ext>
              </a:extLst>
            </p:cNvPr>
            <p:cNvSpPr/>
            <p:nvPr/>
          </p:nvSpPr>
          <p:spPr>
            <a:xfrm>
              <a:off x="4597434" y="3126580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1" name="object 46">
            <a:extLst>
              <a:ext uri="{FF2B5EF4-FFF2-40B4-BE49-F238E27FC236}">
                <a16:creationId xmlns:a16="http://schemas.microsoft.com/office/drawing/2014/main" id="{139B3F30-C137-4E98-9E09-9F7A0E0C0FC2}"/>
              </a:ext>
            </a:extLst>
          </p:cNvPr>
          <p:cNvGrpSpPr/>
          <p:nvPr/>
        </p:nvGrpSpPr>
        <p:grpSpPr>
          <a:xfrm>
            <a:off x="1296771" y="2469543"/>
            <a:ext cx="1450975" cy="38100"/>
            <a:chOff x="1728000" y="3120230"/>
            <a:chExt cx="1450975" cy="38100"/>
          </a:xfrm>
        </p:grpSpPr>
        <p:sp>
          <p:nvSpPr>
            <p:cNvPr id="282" name="object 47">
              <a:extLst>
                <a:ext uri="{FF2B5EF4-FFF2-40B4-BE49-F238E27FC236}">
                  <a16:creationId xmlns:a16="http://schemas.microsoft.com/office/drawing/2014/main" id="{49CA1D0F-018A-4A73-B8F5-F71172BDCB00}"/>
                </a:ext>
              </a:extLst>
            </p:cNvPr>
            <p:cNvSpPr/>
            <p:nvPr/>
          </p:nvSpPr>
          <p:spPr>
            <a:xfrm>
              <a:off x="1728000" y="3151980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48">
              <a:extLst>
                <a:ext uri="{FF2B5EF4-FFF2-40B4-BE49-F238E27FC236}">
                  <a16:creationId xmlns:a16="http://schemas.microsoft.com/office/drawing/2014/main" id="{8885A50E-6E9C-4C50-A4EB-BBD05348AB69}"/>
                </a:ext>
              </a:extLst>
            </p:cNvPr>
            <p:cNvSpPr/>
            <p:nvPr/>
          </p:nvSpPr>
          <p:spPr>
            <a:xfrm>
              <a:off x="1728000" y="3126580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4" name="object 49">
            <a:extLst>
              <a:ext uri="{FF2B5EF4-FFF2-40B4-BE49-F238E27FC236}">
                <a16:creationId xmlns:a16="http://schemas.microsoft.com/office/drawing/2014/main" id="{BE9F4109-0954-45AD-95BA-D4E368AA3B31}"/>
              </a:ext>
            </a:extLst>
          </p:cNvPr>
          <p:cNvGrpSpPr/>
          <p:nvPr/>
        </p:nvGrpSpPr>
        <p:grpSpPr>
          <a:xfrm>
            <a:off x="4166205" y="3423995"/>
            <a:ext cx="1450975" cy="38100"/>
            <a:chOff x="4597434" y="4074682"/>
            <a:chExt cx="1450975" cy="38100"/>
          </a:xfrm>
        </p:grpSpPr>
        <p:sp>
          <p:nvSpPr>
            <p:cNvPr id="285" name="object 50">
              <a:extLst>
                <a:ext uri="{FF2B5EF4-FFF2-40B4-BE49-F238E27FC236}">
                  <a16:creationId xmlns:a16="http://schemas.microsoft.com/office/drawing/2014/main" id="{F7D0AE74-621E-48C9-9976-5DA8BF51B27A}"/>
                </a:ext>
              </a:extLst>
            </p:cNvPr>
            <p:cNvSpPr/>
            <p:nvPr/>
          </p:nvSpPr>
          <p:spPr>
            <a:xfrm>
              <a:off x="4597434" y="4106432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51">
              <a:extLst>
                <a:ext uri="{FF2B5EF4-FFF2-40B4-BE49-F238E27FC236}">
                  <a16:creationId xmlns:a16="http://schemas.microsoft.com/office/drawing/2014/main" id="{55A5E246-038B-4214-9F2E-13F187B8BE59}"/>
                </a:ext>
              </a:extLst>
            </p:cNvPr>
            <p:cNvSpPr/>
            <p:nvPr/>
          </p:nvSpPr>
          <p:spPr>
            <a:xfrm>
              <a:off x="4597434" y="4081032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7" name="object 52">
            <a:extLst>
              <a:ext uri="{FF2B5EF4-FFF2-40B4-BE49-F238E27FC236}">
                <a16:creationId xmlns:a16="http://schemas.microsoft.com/office/drawing/2014/main" id="{B3FC5D47-DD33-4725-B247-A6E566348C45}"/>
              </a:ext>
            </a:extLst>
          </p:cNvPr>
          <p:cNvGrpSpPr/>
          <p:nvPr/>
        </p:nvGrpSpPr>
        <p:grpSpPr>
          <a:xfrm>
            <a:off x="1296771" y="3423995"/>
            <a:ext cx="1450975" cy="38100"/>
            <a:chOff x="1728000" y="4074682"/>
            <a:chExt cx="1450975" cy="38100"/>
          </a:xfrm>
        </p:grpSpPr>
        <p:sp>
          <p:nvSpPr>
            <p:cNvPr id="288" name="object 53">
              <a:extLst>
                <a:ext uri="{FF2B5EF4-FFF2-40B4-BE49-F238E27FC236}">
                  <a16:creationId xmlns:a16="http://schemas.microsoft.com/office/drawing/2014/main" id="{DF36B603-D33C-4181-91F3-12DFD2922E32}"/>
                </a:ext>
              </a:extLst>
            </p:cNvPr>
            <p:cNvSpPr/>
            <p:nvPr/>
          </p:nvSpPr>
          <p:spPr>
            <a:xfrm>
              <a:off x="1728000" y="4106432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54">
              <a:extLst>
                <a:ext uri="{FF2B5EF4-FFF2-40B4-BE49-F238E27FC236}">
                  <a16:creationId xmlns:a16="http://schemas.microsoft.com/office/drawing/2014/main" id="{95D39FD0-AA63-4583-8C54-8EAD11ABC176}"/>
                </a:ext>
              </a:extLst>
            </p:cNvPr>
            <p:cNvSpPr/>
            <p:nvPr/>
          </p:nvSpPr>
          <p:spPr>
            <a:xfrm>
              <a:off x="1728000" y="4081032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0" name="object 55">
            <a:extLst>
              <a:ext uri="{FF2B5EF4-FFF2-40B4-BE49-F238E27FC236}">
                <a16:creationId xmlns:a16="http://schemas.microsoft.com/office/drawing/2014/main" id="{A72D3543-B053-496B-85B5-096E5D5E0A55}"/>
              </a:ext>
            </a:extLst>
          </p:cNvPr>
          <p:cNvGrpSpPr/>
          <p:nvPr/>
        </p:nvGrpSpPr>
        <p:grpSpPr>
          <a:xfrm>
            <a:off x="4166205" y="7020916"/>
            <a:ext cx="1450975" cy="38100"/>
            <a:chOff x="4597434" y="7671603"/>
            <a:chExt cx="1450975" cy="38100"/>
          </a:xfrm>
        </p:grpSpPr>
        <p:sp>
          <p:nvSpPr>
            <p:cNvPr id="291" name="object 56">
              <a:extLst>
                <a:ext uri="{FF2B5EF4-FFF2-40B4-BE49-F238E27FC236}">
                  <a16:creationId xmlns:a16="http://schemas.microsoft.com/office/drawing/2014/main" id="{D041B485-D255-4987-82C1-0DD210A8E04F}"/>
                </a:ext>
              </a:extLst>
            </p:cNvPr>
            <p:cNvSpPr/>
            <p:nvPr/>
          </p:nvSpPr>
          <p:spPr>
            <a:xfrm>
              <a:off x="4597434" y="7703353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57">
              <a:extLst>
                <a:ext uri="{FF2B5EF4-FFF2-40B4-BE49-F238E27FC236}">
                  <a16:creationId xmlns:a16="http://schemas.microsoft.com/office/drawing/2014/main" id="{FF329563-0ABC-4347-A73D-2ABE2F15F9F9}"/>
                </a:ext>
              </a:extLst>
            </p:cNvPr>
            <p:cNvSpPr/>
            <p:nvPr/>
          </p:nvSpPr>
          <p:spPr>
            <a:xfrm>
              <a:off x="4597434" y="7677953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3" name="object 58">
            <a:extLst>
              <a:ext uri="{FF2B5EF4-FFF2-40B4-BE49-F238E27FC236}">
                <a16:creationId xmlns:a16="http://schemas.microsoft.com/office/drawing/2014/main" id="{7C8137FD-A15B-4FD8-981D-58D8D2CBE6F3}"/>
              </a:ext>
            </a:extLst>
          </p:cNvPr>
          <p:cNvGrpSpPr/>
          <p:nvPr/>
        </p:nvGrpSpPr>
        <p:grpSpPr>
          <a:xfrm>
            <a:off x="1296771" y="7020916"/>
            <a:ext cx="1450975" cy="38100"/>
            <a:chOff x="1728000" y="7671603"/>
            <a:chExt cx="1450975" cy="38100"/>
          </a:xfrm>
        </p:grpSpPr>
        <p:sp>
          <p:nvSpPr>
            <p:cNvPr id="294" name="object 59">
              <a:extLst>
                <a:ext uri="{FF2B5EF4-FFF2-40B4-BE49-F238E27FC236}">
                  <a16:creationId xmlns:a16="http://schemas.microsoft.com/office/drawing/2014/main" id="{B0366430-8D62-4467-A1CD-1C9C71A725F5}"/>
                </a:ext>
              </a:extLst>
            </p:cNvPr>
            <p:cNvSpPr/>
            <p:nvPr/>
          </p:nvSpPr>
          <p:spPr>
            <a:xfrm>
              <a:off x="1728000" y="7703353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60">
              <a:extLst>
                <a:ext uri="{FF2B5EF4-FFF2-40B4-BE49-F238E27FC236}">
                  <a16:creationId xmlns:a16="http://schemas.microsoft.com/office/drawing/2014/main" id="{4B0834A2-8E24-4E66-82C6-41B1E624CF7B}"/>
                </a:ext>
              </a:extLst>
            </p:cNvPr>
            <p:cNvSpPr/>
            <p:nvPr/>
          </p:nvSpPr>
          <p:spPr>
            <a:xfrm>
              <a:off x="1728000" y="7677953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6" name="object 61">
            <a:extLst>
              <a:ext uri="{FF2B5EF4-FFF2-40B4-BE49-F238E27FC236}">
                <a16:creationId xmlns:a16="http://schemas.microsoft.com/office/drawing/2014/main" id="{769E6FF6-92D3-48B3-92DA-4D4B431798C9}"/>
              </a:ext>
            </a:extLst>
          </p:cNvPr>
          <p:cNvGrpSpPr/>
          <p:nvPr/>
        </p:nvGrpSpPr>
        <p:grpSpPr>
          <a:xfrm>
            <a:off x="4420205" y="8583663"/>
            <a:ext cx="1196975" cy="38100"/>
            <a:chOff x="4851434" y="9234350"/>
            <a:chExt cx="1196975" cy="38100"/>
          </a:xfrm>
        </p:grpSpPr>
        <p:sp>
          <p:nvSpPr>
            <p:cNvPr id="297" name="object 62">
              <a:extLst>
                <a:ext uri="{FF2B5EF4-FFF2-40B4-BE49-F238E27FC236}">
                  <a16:creationId xmlns:a16="http://schemas.microsoft.com/office/drawing/2014/main" id="{2C486F76-89C2-4186-8065-B8B27F86CADC}"/>
                </a:ext>
              </a:extLst>
            </p:cNvPr>
            <p:cNvSpPr/>
            <p:nvPr/>
          </p:nvSpPr>
          <p:spPr>
            <a:xfrm>
              <a:off x="4851434" y="9266100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63">
              <a:extLst>
                <a:ext uri="{FF2B5EF4-FFF2-40B4-BE49-F238E27FC236}">
                  <a16:creationId xmlns:a16="http://schemas.microsoft.com/office/drawing/2014/main" id="{46C3CB56-DCC3-43DB-9685-856DE30FC93D}"/>
                </a:ext>
              </a:extLst>
            </p:cNvPr>
            <p:cNvSpPr/>
            <p:nvPr/>
          </p:nvSpPr>
          <p:spPr>
            <a:xfrm>
              <a:off x="4851434" y="9240700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9" name="object 64">
            <a:extLst>
              <a:ext uri="{FF2B5EF4-FFF2-40B4-BE49-F238E27FC236}">
                <a16:creationId xmlns:a16="http://schemas.microsoft.com/office/drawing/2014/main" id="{E5074D57-E576-4189-BB31-22DDDE9F4CA2}"/>
              </a:ext>
            </a:extLst>
          </p:cNvPr>
          <p:cNvGrpSpPr/>
          <p:nvPr/>
        </p:nvGrpSpPr>
        <p:grpSpPr>
          <a:xfrm>
            <a:off x="1296771" y="8583663"/>
            <a:ext cx="1196975" cy="38100"/>
            <a:chOff x="1728000" y="9234350"/>
            <a:chExt cx="1196975" cy="38100"/>
          </a:xfrm>
        </p:grpSpPr>
        <p:sp>
          <p:nvSpPr>
            <p:cNvPr id="300" name="object 65">
              <a:extLst>
                <a:ext uri="{FF2B5EF4-FFF2-40B4-BE49-F238E27FC236}">
                  <a16:creationId xmlns:a16="http://schemas.microsoft.com/office/drawing/2014/main" id="{E17385D0-2314-48AC-992F-87AF5A273681}"/>
                </a:ext>
              </a:extLst>
            </p:cNvPr>
            <p:cNvSpPr/>
            <p:nvPr/>
          </p:nvSpPr>
          <p:spPr>
            <a:xfrm>
              <a:off x="1728000" y="9266100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66">
              <a:extLst>
                <a:ext uri="{FF2B5EF4-FFF2-40B4-BE49-F238E27FC236}">
                  <a16:creationId xmlns:a16="http://schemas.microsoft.com/office/drawing/2014/main" id="{BD9921FB-3190-40AC-8597-D03974500CD8}"/>
                </a:ext>
              </a:extLst>
            </p:cNvPr>
            <p:cNvSpPr/>
            <p:nvPr/>
          </p:nvSpPr>
          <p:spPr>
            <a:xfrm>
              <a:off x="1728000" y="9240700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5" name="object 2">
            <a:extLst>
              <a:ext uri="{FF2B5EF4-FFF2-40B4-BE49-F238E27FC236}">
                <a16:creationId xmlns:a16="http://schemas.microsoft.com/office/drawing/2014/main" id="{8AFEC3B7-00BD-4829-83BD-981ADD8560EA}"/>
              </a:ext>
            </a:extLst>
          </p:cNvPr>
          <p:cNvSpPr txBox="1">
            <a:spLocks/>
          </p:cNvSpPr>
          <p:nvPr/>
        </p:nvSpPr>
        <p:spPr>
          <a:xfrm>
            <a:off x="2361862" y="835102"/>
            <a:ext cx="2120732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ja-JP" sz="3200" spc="180" dirty="0" err="1">
                <a:latin typeface="Bickham Script Pro 3" panose="030406020406070D0D06" pitchFamily="66" charset="0"/>
              </a:rPr>
              <a:t>Men</a:t>
            </a:r>
            <a:r>
              <a:rPr lang="en-US" sz="3200" spc="180" dirty="0" err="1">
                <a:latin typeface="Bickham Script Pro 3" panose="030406020406070D0D06" pitchFamily="66" charset="0"/>
              </a:rPr>
              <a:t>sMenu</a:t>
            </a:r>
            <a:endParaRPr lang="en-US" sz="3200" spc="375" dirty="0">
              <a:latin typeface="Bickham Script Pro 3" panose="030406020406070D0D06" pitchFamily="66" charset="0"/>
            </a:endParaRPr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536CDBEB-2862-4151-BD20-0D0C357418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59096" y="390321"/>
            <a:ext cx="311383" cy="456695"/>
          </a:xfrm>
          <a:prstGeom prst="rect">
            <a:avLst/>
          </a:prstGeom>
        </p:spPr>
      </p:pic>
      <p:sp>
        <p:nvSpPr>
          <p:cNvPr id="306" name="テキスト ボックス 305">
            <a:extLst>
              <a:ext uri="{FF2B5EF4-FFF2-40B4-BE49-F238E27FC236}">
                <a16:creationId xmlns:a16="http://schemas.microsoft.com/office/drawing/2014/main" id="{005A2103-F126-4A26-8477-B5A319D3D509}"/>
              </a:ext>
            </a:extLst>
          </p:cNvPr>
          <p:cNvSpPr txBox="1"/>
          <p:nvPr/>
        </p:nvSpPr>
        <p:spPr>
          <a:xfrm>
            <a:off x="2905284" y="3256370"/>
            <a:ext cx="11518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970"/>
              </a:spcBef>
            </a:pPr>
            <a:r>
              <a:rPr lang="ja-JP" altLang="en-US" sz="1600" b="0" spc="160" dirty="0">
                <a:solidFill>
                  <a:srgbClr val="3E3E3F"/>
                </a:solidFill>
                <a:latin typeface="A-OTF リュウミン Pr6N L-KL" panose="02020300000000000000" pitchFamily="18" charset="-128"/>
                <a:ea typeface="A-OTF リュウミン Pr6N L-KL" panose="02020300000000000000" pitchFamily="18" charset="-128"/>
                <a:cs typeface="A-OTF リュウミン Pr6N L-KL"/>
              </a:rPr>
              <a:t>部分脱毛</a:t>
            </a:r>
            <a:endParaRPr lang="ja-JP" altLang="en-US" sz="1600" dirty="0">
              <a:latin typeface="A-OTF リュウミン Pr6N L-KL" panose="02020300000000000000" pitchFamily="18" charset="-128"/>
              <a:ea typeface="A-OTF リュウミン Pr6N L-KL" panose="02020300000000000000" pitchFamily="18" charset="-128"/>
              <a:cs typeface="A-OTF リュウミン Pr6N L-KL"/>
            </a:endParaRPr>
          </a:p>
        </p:txBody>
      </p:sp>
      <p:sp>
        <p:nvSpPr>
          <p:cNvPr id="307" name="object 13">
            <a:extLst>
              <a:ext uri="{FF2B5EF4-FFF2-40B4-BE49-F238E27FC236}">
                <a16:creationId xmlns:a16="http://schemas.microsoft.com/office/drawing/2014/main" id="{A12FCC28-BED1-4FCC-BF9C-E2629EA711CA}"/>
              </a:ext>
            </a:extLst>
          </p:cNvPr>
          <p:cNvSpPr txBox="1"/>
          <p:nvPr/>
        </p:nvSpPr>
        <p:spPr>
          <a:xfrm>
            <a:off x="4756240" y="2798636"/>
            <a:ext cx="868044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</a:t>
            </a:r>
            <a:r>
              <a:rPr lang="en-US"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11</a:t>
            </a: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308" name="object 19">
            <a:extLst>
              <a:ext uri="{FF2B5EF4-FFF2-40B4-BE49-F238E27FC236}">
                <a16:creationId xmlns:a16="http://schemas.microsoft.com/office/drawing/2014/main" id="{0935AF07-D6A5-4743-B10B-BD40540A51CB}"/>
              </a:ext>
            </a:extLst>
          </p:cNvPr>
          <p:cNvSpPr txBox="1"/>
          <p:nvPr/>
        </p:nvSpPr>
        <p:spPr>
          <a:xfrm>
            <a:off x="3741705" y="7621810"/>
            <a:ext cx="1903730" cy="39754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0"/>
              </a:spcBef>
              <a:tabLst>
                <a:tab pos="1048385" algn="l"/>
              </a:tabLst>
            </a:pPr>
            <a:r>
              <a:rPr lang="ja-JP" altLang="en-US"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単</a:t>
            </a:r>
            <a:r>
              <a:rPr lang="ja-JP" altLang="en-US"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品</a:t>
            </a:r>
            <a:r>
              <a:rPr lang="ja-JP" altLang="en-US" sz="1000" b="0" spc="1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lang="en-US" altLang="ja-JP" sz="1000" b="0" spc="8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¥12,000	</a:t>
            </a:r>
            <a:r>
              <a:rPr lang="en-US" altLang="ja-JP"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¥10,000</a:t>
            </a:r>
            <a:r>
              <a:rPr lang="ja-JP" altLang="en-US"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lang="ja-JP" altLang="en-US" sz="1600" dirty="0">
              <a:latin typeface="A-OTF リュウミン Pr6N L-KL"/>
              <a:cs typeface="A-OTF リュウミン Pr6N L-KL"/>
            </a:endParaRPr>
          </a:p>
        </p:txBody>
      </p:sp>
    </p:spTree>
    <p:extLst>
      <p:ext uri="{BB962C8B-B14F-4D97-AF65-F5344CB8AC3E}">
        <p14:creationId xmlns:p14="http://schemas.microsoft.com/office/powerpoint/2010/main" val="1756471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80</Words>
  <Application>Microsoft Office PowerPoint</Application>
  <PresentationFormat>A4 210 x 297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A-OTF リュウミン Pr6N L-KL</vt:lpstr>
      <vt:lpstr>Arial</vt:lpstr>
      <vt:lpstr>Bickham Script Pro 3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Isobe Shuichi</dc:creator>
  <cp:lastModifiedBy>Isobe Shuichi</cp:lastModifiedBy>
  <cp:revision>3</cp:revision>
  <dcterms:created xsi:type="dcterms:W3CDTF">2021-08-10T08:55:05Z</dcterms:created>
  <dcterms:modified xsi:type="dcterms:W3CDTF">2021-08-10T09:43:50Z</dcterms:modified>
</cp:coreProperties>
</file>