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FFED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愛梨 平澤" userId="61b2401202a5486b" providerId="LiveId" clId="{09ACB8C9-564C-4185-89A6-37D925617098}"/>
    <pc:docChg chg="undo custSel modSld">
      <pc:chgData name="愛梨 平澤" userId="61b2401202a5486b" providerId="LiveId" clId="{09ACB8C9-564C-4185-89A6-37D925617098}" dt="2022-09-21T06:03:27.608" v="908" actId="14100"/>
      <pc:docMkLst>
        <pc:docMk/>
      </pc:docMkLst>
      <pc:sldChg chg="addSp delSp modSp mod">
        <pc:chgData name="愛梨 平澤" userId="61b2401202a5486b" providerId="LiveId" clId="{09ACB8C9-564C-4185-89A6-37D925617098}" dt="2022-09-21T06:03:27.608" v="908" actId="14100"/>
        <pc:sldMkLst>
          <pc:docMk/>
          <pc:sldMk cId="2502830995" sldId="256"/>
        </pc:sldMkLst>
        <pc:spChg chg="mod">
          <ac:chgData name="愛梨 平澤" userId="61b2401202a5486b" providerId="LiveId" clId="{09ACB8C9-564C-4185-89A6-37D925617098}" dt="2022-09-21T05:59:04.111" v="897" actId="13926"/>
          <ac:spMkLst>
            <pc:docMk/>
            <pc:sldMk cId="2502830995" sldId="256"/>
            <ac:spMk id="4" creationId="{678541F2-23BC-E731-9C68-482D02CE9377}"/>
          </ac:spMkLst>
        </pc:spChg>
        <pc:spChg chg="mod">
          <ac:chgData name="愛梨 平澤" userId="61b2401202a5486b" providerId="LiveId" clId="{09ACB8C9-564C-4185-89A6-37D925617098}" dt="2022-09-15T09:08:00.329" v="489" actId="947"/>
          <ac:spMkLst>
            <pc:docMk/>
            <pc:sldMk cId="2502830995" sldId="256"/>
            <ac:spMk id="11" creationId="{6B4323F1-A109-5AC5-E5FC-4CCAF2AD0A65}"/>
          </ac:spMkLst>
        </pc:spChg>
        <pc:spChg chg="mod">
          <ac:chgData name="愛梨 平澤" userId="61b2401202a5486b" providerId="LiveId" clId="{09ACB8C9-564C-4185-89A6-37D925617098}" dt="2022-09-15T09:08:22.597" v="491" actId="947"/>
          <ac:spMkLst>
            <pc:docMk/>
            <pc:sldMk cId="2502830995" sldId="256"/>
            <ac:spMk id="12" creationId="{5C7A337D-3679-A834-0556-D2D7FF19D060}"/>
          </ac:spMkLst>
        </pc:spChg>
        <pc:spChg chg="mod">
          <ac:chgData name="愛梨 平澤" userId="61b2401202a5486b" providerId="LiveId" clId="{09ACB8C9-564C-4185-89A6-37D925617098}" dt="2022-09-15T09:10:53.793" v="494" actId="207"/>
          <ac:spMkLst>
            <pc:docMk/>
            <pc:sldMk cId="2502830995" sldId="256"/>
            <ac:spMk id="13" creationId="{9C6AAE47-91C5-9AB1-4A65-D3AD428D0692}"/>
          </ac:spMkLst>
        </pc:spChg>
        <pc:spChg chg="mod">
          <ac:chgData name="愛梨 平澤" userId="61b2401202a5486b" providerId="LiveId" clId="{09ACB8C9-564C-4185-89A6-37D925617098}" dt="2022-09-15T09:07:40.533" v="487" actId="947"/>
          <ac:spMkLst>
            <pc:docMk/>
            <pc:sldMk cId="2502830995" sldId="256"/>
            <ac:spMk id="14" creationId="{AED2390A-734B-7DCB-632F-BD605A91538A}"/>
          </ac:spMkLst>
        </pc:spChg>
        <pc:spChg chg="mod">
          <ac:chgData name="愛梨 平澤" userId="61b2401202a5486b" providerId="LiveId" clId="{09ACB8C9-564C-4185-89A6-37D925617098}" dt="2022-09-21T05:58:39.950" v="896" actId="207"/>
          <ac:spMkLst>
            <pc:docMk/>
            <pc:sldMk cId="2502830995" sldId="256"/>
            <ac:spMk id="15" creationId="{E7B61F3E-747C-5671-0364-950C0A91AA39}"/>
          </ac:spMkLst>
        </pc:spChg>
        <pc:spChg chg="mod">
          <ac:chgData name="愛梨 平澤" userId="61b2401202a5486b" providerId="LiveId" clId="{09ACB8C9-564C-4185-89A6-37D925617098}" dt="2022-09-21T05:58:39.950" v="896" actId="207"/>
          <ac:spMkLst>
            <pc:docMk/>
            <pc:sldMk cId="2502830995" sldId="256"/>
            <ac:spMk id="16" creationId="{C0F8EB71-E992-2B42-8217-A1DF9959F213}"/>
          </ac:spMkLst>
        </pc:spChg>
        <pc:spChg chg="mod">
          <ac:chgData name="愛梨 平澤" userId="61b2401202a5486b" providerId="LiveId" clId="{09ACB8C9-564C-4185-89A6-37D925617098}" dt="2022-09-21T05:58:39.950" v="896" actId="207"/>
          <ac:spMkLst>
            <pc:docMk/>
            <pc:sldMk cId="2502830995" sldId="256"/>
            <ac:spMk id="17" creationId="{9E0FB826-1080-A133-B999-6C9704BE18B0}"/>
          </ac:spMkLst>
        </pc:spChg>
        <pc:spChg chg="add mod topLvl">
          <ac:chgData name="愛梨 平澤" userId="61b2401202a5486b" providerId="LiveId" clId="{09ACB8C9-564C-4185-89A6-37D925617098}" dt="2022-09-21T06:00:55.357" v="905" actId="165"/>
          <ac:spMkLst>
            <pc:docMk/>
            <pc:sldMk cId="2502830995" sldId="256"/>
            <ac:spMk id="23" creationId="{F10B519E-4160-7A1D-38B7-06D7835EEB4B}"/>
          </ac:spMkLst>
        </pc:spChg>
        <pc:spChg chg="add mod">
          <ac:chgData name="愛梨 平澤" userId="61b2401202a5486b" providerId="LiveId" clId="{09ACB8C9-564C-4185-89A6-37D925617098}" dt="2022-09-15T09:00:40.678" v="256" actId="164"/>
          <ac:spMkLst>
            <pc:docMk/>
            <pc:sldMk cId="2502830995" sldId="256"/>
            <ac:spMk id="24" creationId="{625E6008-97A9-92E6-AA6B-9DEABF8D7DD6}"/>
          </ac:spMkLst>
        </pc:spChg>
        <pc:spChg chg="add mod">
          <ac:chgData name="愛梨 平澤" userId="61b2401202a5486b" providerId="LiveId" clId="{09ACB8C9-564C-4185-89A6-37D925617098}" dt="2022-09-15T08:53:57.730" v="105" actId="164"/>
          <ac:spMkLst>
            <pc:docMk/>
            <pc:sldMk cId="2502830995" sldId="256"/>
            <ac:spMk id="25" creationId="{AF5AB0EF-031E-B8CD-9883-D86280E2521E}"/>
          </ac:spMkLst>
        </pc:spChg>
        <pc:spChg chg="add mod topLvl">
          <ac:chgData name="愛梨 平澤" userId="61b2401202a5486b" providerId="LiveId" clId="{09ACB8C9-564C-4185-89A6-37D925617098}" dt="2022-09-21T06:00:55.357" v="905" actId="165"/>
          <ac:spMkLst>
            <pc:docMk/>
            <pc:sldMk cId="2502830995" sldId="256"/>
            <ac:spMk id="26" creationId="{2802BFEC-840F-FEBE-BEEB-D2E854297030}"/>
          </ac:spMkLst>
        </pc:spChg>
        <pc:spChg chg="add del mod">
          <ac:chgData name="愛梨 平澤" userId="61b2401202a5486b" providerId="LiveId" clId="{09ACB8C9-564C-4185-89A6-37D925617098}" dt="2022-09-15T08:53:15.321" v="81"/>
          <ac:spMkLst>
            <pc:docMk/>
            <pc:sldMk cId="2502830995" sldId="256"/>
            <ac:spMk id="27" creationId="{C65F8A25-A439-DC1E-6F1E-DEE7D5DED07C}"/>
          </ac:spMkLst>
        </pc:spChg>
        <pc:spChg chg="add mod">
          <ac:chgData name="愛梨 平澤" userId="61b2401202a5486b" providerId="LiveId" clId="{09ACB8C9-564C-4185-89A6-37D925617098}" dt="2022-09-15T08:53:57.730" v="105" actId="164"/>
          <ac:spMkLst>
            <pc:docMk/>
            <pc:sldMk cId="2502830995" sldId="256"/>
            <ac:spMk id="28" creationId="{C2C610BD-0B61-223A-A381-581ACB4033A4}"/>
          </ac:spMkLst>
        </pc:spChg>
        <pc:spChg chg="add mod">
          <ac:chgData name="愛梨 平澤" userId="61b2401202a5486b" providerId="LiveId" clId="{09ACB8C9-564C-4185-89A6-37D925617098}" dt="2022-09-15T09:00:40.678" v="256" actId="164"/>
          <ac:spMkLst>
            <pc:docMk/>
            <pc:sldMk cId="2502830995" sldId="256"/>
            <ac:spMk id="31" creationId="{E78C74D0-29C2-A87B-C017-6FB0D027D78C}"/>
          </ac:spMkLst>
        </pc:spChg>
        <pc:spChg chg="add mod">
          <ac:chgData name="愛梨 平澤" userId="61b2401202a5486b" providerId="LiveId" clId="{09ACB8C9-564C-4185-89A6-37D925617098}" dt="2022-09-21T06:02:08.497" v="907" actId="207"/>
          <ac:spMkLst>
            <pc:docMk/>
            <pc:sldMk cId="2502830995" sldId="256"/>
            <ac:spMk id="32" creationId="{D738EA7F-B3B8-B558-F2BB-75F746909F31}"/>
          </ac:spMkLst>
        </pc:spChg>
        <pc:spChg chg="add mod">
          <ac:chgData name="愛梨 平澤" userId="61b2401202a5486b" providerId="LiveId" clId="{09ACB8C9-564C-4185-89A6-37D925617098}" dt="2022-09-21T05:59:30.580" v="898" actId="207"/>
          <ac:spMkLst>
            <pc:docMk/>
            <pc:sldMk cId="2502830995" sldId="256"/>
            <ac:spMk id="34" creationId="{F39F08C3-56EF-6B77-FEFB-12E97AC89414}"/>
          </ac:spMkLst>
        </pc:spChg>
        <pc:spChg chg="add mod">
          <ac:chgData name="愛梨 平澤" userId="61b2401202a5486b" providerId="LiveId" clId="{09ACB8C9-564C-4185-89A6-37D925617098}" dt="2022-09-21T05:59:36.612" v="899" actId="207"/>
          <ac:spMkLst>
            <pc:docMk/>
            <pc:sldMk cId="2502830995" sldId="256"/>
            <ac:spMk id="35" creationId="{68B617C1-5A0B-D520-D05D-474DAF25641C}"/>
          </ac:spMkLst>
        </pc:spChg>
        <pc:spChg chg="add mod">
          <ac:chgData name="愛梨 平澤" userId="61b2401202a5486b" providerId="LiveId" clId="{09ACB8C9-564C-4185-89A6-37D925617098}" dt="2022-09-15T09:15:14.444" v="589" actId="1076"/>
          <ac:spMkLst>
            <pc:docMk/>
            <pc:sldMk cId="2502830995" sldId="256"/>
            <ac:spMk id="36" creationId="{D47C7DA6-EC80-620B-D9AA-41A8AF334949}"/>
          </ac:spMkLst>
        </pc:spChg>
        <pc:spChg chg="add mod">
          <ac:chgData name="愛梨 平澤" userId="61b2401202a5486b" providerId="LiveId" clId="{09ACB8C9-564C-4185-89A6-37D925617098}" dt="2022-09-21T06:03:27.608" v="908" actId="14100"/>
          <ac:spMkLst>
            <pc:docMk/>
            <pc:sldMk cId="2502830995" sldId="256"/>
            <ac:spMk id="44" creationId="{F6245116-9264-2962-9933-3C5DD8877FC0}"/>
          </ac:spMkLst>
        </pc:spChg>
        <pc:spChg chg="add mod">
          <ac:chgData name="愛梨 平澤" userId="61b2401202a5486b" providerId="LiveId" clId="{09ACB8C9-564C-4185-89A6-37D925617098}" dt="2022-09-15T09:36:29.789" v="721" actId="1076"/>
          <ac:spMkLst>
            <pc:docMk/>
            <pc:sldMk cId="2502830995" sldId="256"/>
            <ac:spMk id="45" creationId="{419FADCE-9C46-DAAC-97C1-5C6DC52D87CB}"/>
          </ac:spMkLst>
        </pc:spChg>
        <pc:spChg chg="add mod">
          <ac:chgData name="愛梨 平澤" userId="61b2401202a5486b" providerId="LiveId" clId="{09ACB8C9-564C-4185-89A6-37D925617098}" dt="2022-09-15T09:38:54.525" v="826" actId="1076"/>
          <ac:spMkLst>
            <pc:docMk/>
            <pc:sldMk cId="2502830995" sldId="256"/>
            <ac:spMk id="46" creationId="{F04A2A73-8B61-79AC-FCBB-FE8B42DB8E8E}"/>
          </ac:spMkLst>
        </pc:spChg>
        <pc:spChg chg="add mod ord">
          <ac:chgData name="愛梨 平澤" userId="61b2401202a5486b" providerId="LiveId" clId="{09ACB8C9-564C-4185-89A6-37D925617098}" dt="2022-09-15T09:42:07.969" v="880" actId="207"/>
          <ac:spMkLst>
            <pc:docMk/>
            <pc:sldMk cId="2502830995" sldId="256"/>
            <ac:spMk id="47" creationId="{074EA766-5F8E-7F8F-04A5-0A076FE66347}"/>
          </ac:spMkLst>
        </pc:spChg>
        <pc:spChg chg="add mod ord">
          <ac:chgData name="愛梨 平澤" userId="61b2401202a5486b" providerId="LiveId" clId="{09ACB8C9-564C-4185-89A6-37D925617098}" dt="2022-09-15T09:42:49.465" v="886" actId="1076"/>
          <ac:spMkLst>
            <pc:docMk/>
            <pc:sldMk cId="2502830995" sldId="256"/>
            <ac:spMk id="48" creationId="{137DC521-AE0B-7382-F2D1-61F4926BEEEA}"/>
          </ac:spMkLst>
        </pc:spChg>
        <pc:spChg chg="add mod ord">
          <ac:chgData name="愛梨 平澤" userId="61b2401202a5486b" providerId="LiveId" clId="{09ACB8C9-564C-4185-89A6-37D925617098}" dt="2022-09-15T09:43:36.667" v="892" actId="167"/>
          <ac:spMkLst>
            <pc:docMk/>
            <pc:sldMk cId="2502830995" sldId="256"/>
            <ac:spMk id="49" creationId="{72703458-D0EC-786E-227C-EA29EA744167}"/>
          </ac:spMkLst>
        </pc:spChg>
        <pc:grpChg chg="add mod">
          <ac:chgData name="愛梨 平澤" userId="61b2401202a5486b" providerId="LiveId" clId="{09ACB8C9-564C-4185-89A6-37D925617098}" dt="2022-09-15T09:05:21.530" v="468" actId="1076"/>
          <ac:grpSpMkLst>
            <pc:docMk/>
            <pc:sldMk cId="2502830995" sldId="256"/>
            <ac:grpSpMk id="29" creationId="{3E979F4B-F26C-F5C7-1578-B6706F2AD6C7}"/>
          </ac:grpSpMkLst>
        </pc:grpChg>
        <pc:grpChg chg="add del mod">
          <ac:chgData name="愛梨 平澤" userId="61b2401202a5486b" providerId="LiveId" clId="{09ACB8C9-564C-4185-89A6-37D925617098}" dt="2022-09-21T06:00:55.357" v="905" actId="165"/>
          <ac:grpSpMkLst>
            <pc:docMk/>
            <pc:sldMk cId="2502830995" sldId="256"/>
            <ac:grpSpMk id="30" creationId="{B7B1E594-1CE2-B1F1-580B-450EAA46F4F9}"/>
          </ac:grpSpMkLst>
        </pc:grpChg>
        <pc:grpChg chg="add mod">
          <ac:chgData name="愛梨 平澤" userId="61b2401202a5486b" providerId="LiveId" clId="{09ACB8C9-564C-4185-89A6-37D925617098}" dt="2022-09-21T06:00:57.109" v="906" actId="1076"/>
          <ac:grpSpMkLst>
            <pc:docMk/>
            <pc:sldMk cId="2502830995" sldId="256"/>
            <ac:grpSpMk id="33" creationId="{D3046414-4B9A-ECE9-1873-C464EF6B726B}"/>
          </ac:grpSpMkLst>
        </pc:grpChg>
        <pc:grpChg chg="add mod">
          <ac:chgData name="愛梨 平澤" userId="61b2401202a5486b" providerId="LiveId" clId="{09ACB8C9-564C-4185-89A6-37D925617098}" dt="2022-09-21T05:58:39.950" v="896" actId="207"/>
          <ac:grpSpMkLst>
            <pc:docMk/>
            <pc:sldMk cId="2502830995" sldId="256"/>
            <ac:grpSpMk id="43" creationId="{F05EDE13-3215-7499-CF82-7C9DE270A8EF}"/>
          </ac:grpSpMkLst>
        </pc:grpChg>
        <pc:picChg chg="add mod">
          <ac:chgData name="愛梨 平澤" userId="61b2401202a5486b" providerId="LiveId" clId="{09ACB8C9-564C-4185-89A6-37D925617098}" dt="2022-09-15T08:40:06.139" v="11" actId="1076"/>
          <ac:picMkLst>
            <pc:docMk/>
            <pc:sldMk cId="2502830995" sldId="256"/>
            <ac:picMk id="3" creationId="{7AE1E6C8-BED6-BFCB-E703-46D2B138FBC3}"/>
          </ac:picMkLst>
        </pc:picChg>
        <pc:picChg chg="add mod">
          <ac:chgData name="愛梨 平澤" userId="61b2401202a5486b" providerId="LiveId" clId="{09ACB8C9-564C-4185-89A6-37D925617098}" dt="2022-09-15T09:06:02.382" v="477" actId="1076"/>
          <ac:picMkLst>
            <pc:docMk/>
            <pc:sldMk cId="2502830995" sldId="256"/>
            <ac:picMk id="18" creationId="{419BB6E0-16E3-BB9A-C3B3-5913CAA0FD91}"/>
          </ac:picMkLst>
        </pc:picChg>
        <pc:picChg chg="add del mod">
          <ac:chgData name="愛梨 平澤" userId="61b2401202a5486b" providerId="LiveId" clId="{09ACB8C9-564C-4185-89A6-37D925617098}" dt="2022-09-15T09:07:07.350" v="485" actId="478"/>
          <ac:picMkLst>
            <pc:docMk/>
            <pc:sldMk cId="2502830995" sldId="256"/>
            <ac:picMk id="20" creationId="{0C09D9B5-0998-D117-9E16-4241C77445A2}"/>
          </ac:picMkLst>
        </pc:picChg>
        <pc:picChg chg="add mod">
          <ac:chgData name="愛梨 平澤" userId="61b2401202a5486b" providerId="LiveId" clId="{09ACB8C9-564C-4185-89A6-37D925617098}" dt="2022-09-15T09:06:21.065" v="481" actId="1076"/>
          <ac:picMkLst>
            <pc:docMk/>
            <pc:sldMk cId="2502830995" sldId="256"/>
            <ac:picMk id="22" creationId="{93B2835C-0FF4-DB1B-C3B1-44D44D9BB82C}"/>
          </ac:picMkLst>
        </pc:picChg>
        <pc:picChg chg="add del mod">
          <ac:chgData name="愛梨 平澤" userId="61b2401202a5486b" providerId="LiveId" clId="{09ACB8C9-564C-4185-89A6-37D925617098}" dt="2022-09-15T09:31:21.950" v="620" actId="1076"/>
          <ac:picMkLst>
            <pc:docMk/>
            <pc:sldMk cId="2502830995" sldId="256"/>
            <ac:picMk id="38" creationId="{E723D9F6-A005-2C74-825A-3E39815D3E7B}"/>
          </ac:picMkLst>
        </pc:picChg>
        <pc:picChg chg="add del mod">
          <ac:chgData name="愛梨 平澤" userId="61b2401202a5486b" providerId="LiveId" clId="{09ACB8C9-564C-4185-89A6-37D925617098}" dt="2022-09-15T09:30:57.870" v="612" actId="931"/>
          <ac:picMkLst>
            <pc:docMk/>
            <pc:sldMk cId="2502830995" sldId="256"/>
            <ac:picMk id="40" creationId="{9A8D2462-C9BF-5721-A9F2-564571EC9B32}"/>
          </ac:picMkLst>
        </pc:picChg>
        <pc:picChg chg="add del mod">
          <ac:chgData name="愛梨 平澤" userId="61b2401202a5486b" providerId="LiveId" clId="{09ACB8C9-564C-4185-89A6-37D925617098}" dt="2022-09-15T09:30:54.877" v="607" actId="931"/>
          <ac:picMkLst>
            <pc:docMk/>
            <pc:sldMk cId="2502830995" sldId="256"/>
            <ac:picMk id="42" creationId="{516E02EE-2D4F-F62A-4CC6-8841B1CABCC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07AB-C854-4B4F-8BF5-D3368F3DB947}" type="datetimeFigureOut">
              <a:rPr kumimoji="1" lang="ja-JP" altLang="en-US" smtClean="0"/>
              <a:t>2022/9/26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82E3A-1315-4E23-A208-5EAE3447BB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4952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07AB-C854-4B4F-8BF5-D3368F3DB947}" type="datetimeFigureOut">
              <a:rPr kumimoji="1" lang="ja-JP" altLang="en-US" smtClean="0"/>
              <a:t>2022/9/26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82E3A-1315-4E23-A208-5EAE3447BB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8308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07AB-C854-4B4F-8BF5-D3368F3DB947}" type="datetimeFigureOut">
              <a:rPr kumimoji="1" lang="ja-JP" altLang="en-US" smtClean="0"/>
              <a:t>2022/9/26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82E3A-1315-4E23-A208-5EAE3447BB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268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07AB-C854-4B4F-8BF5-D3368F3DB947}" type="datetimeFigureOut">
              <a:rPr kumimoji="1" lang="ja-JP" altLang="en-US" smtClean="0"/>
              <a:t>2022/9/26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82E3A-1315-4E23-A208-5EAE3447BB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6019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07AB-C854-4B4F-8BF5-D3368F3DB947}" type="datetimeFigureOut">
              <a:rPr kumimoji="1" lang="ja-JP" altLang="en-US" smtClean="0"/>
              <a:t>2022/9/26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82E3A-1315-4E23-A208-5EAE3447BB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3043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07AB-C854-4B4F-8BF5-D3368F3DB947}" type="datetimeFigureOut">
              <a:rPr kumimoji="1" lang="ja-JP" altLang="en-US" smtClean="0"/>
              <a:t>2022/9/26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82E3A-1315-4E23-A208-5EAE3447BB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7536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07AB-C854-4B4F-8BF5-D3368F3DB947}" type="datetimeFigureOut">
              <a:rPr kumimoji="1" lang="ja-JP" altLang="en-US" smtClean="0"/>
              <a:t>2022/9/26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82E3A-1315-4E23-A208-5EAE3447BB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4887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07AB-C854-4B4F-8BF5-D3368F3DB947}" type="datetimeFigureOut">
              <a:rPr kumimoji="1" lang="ja-JP" altLang="en-US" smtClean="0"/>
              <a:t>2022/9/26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82E3A-1315-4E23-A208-5EAE3447BB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4048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07AB-C854-4B4F-8BF5-D3368F3DB947}" type="datetimeFigureOut">
              <a:rPr kumimoji="1" lang="ja-JP" altLang="en-US" smtClean="0"/>
              <a:t>2022/9/26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82E3A-1315-4E23-A208-5EAE3447BB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2144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07AB-C854-4B4F-8BF5-D3368F3DB947}" type="datetimeFigureOut">
              <a:rPr kumimoji="1" lang="ja-JP" altLang="en-US" smtClean="0"/>
              <a:t>2022/9/26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82E3A-1315-4E23-A208-5EAE3447BB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8145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07AB-C854-4B4F-8BF5-D3368F3DB947}" type="datetimeFigureOut">
              <a:rPr kumimoji="1" lang="ja-JP" altLang="en-US" smtClean="0"/>
              <a:t>2022/9/26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82E3A-1315-4E23-A208-5EAE3447BB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8751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9D07AB-C854-4B4F-8BF5-D3368F3DB947}" type="datetimeFigureOut">
              <a:rPr kumimoji="1" lang="ja-JP" altLang="en-US" smtClean="0"/>
              <a:t>2022/9/26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82E3A-1315-4E23-A208-5EAE3447BB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278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四角形: 角を丸くする 50">
            <a:extLst>
              <a:ext uri="{FF2B5EF4-FFF2-40B4-BE49-F238E27FC236}">
                <a16:creationId xmlns:a16="http://schemas.microsoft.com/office/drawing/2014/main" id="{E380B1E3-FEB7-C8DB-D3D5-92BAF56E7200}"/>
              </a:ext>
            </a:extLst>
          </p:cNvPr>
          <p:cNvSpPr/>
          <p:nvPr/>
        </p:nvSpPr>
        <p:spPr>
          <a:xfrm>
            <a:off x="198019" y="4271639"/>
            <a:ext cx="5709467" cy="2364160"/>
          </a:xfrm>
          <a:prstGeom prst="roundRect">
            <a:avLst>
              <a:gd name="adj" fmla="val 6281"/>
            </a:avLst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四角形: 角を丸くする 49">
            <a:extLst>
              <a:ext uri="{FF2B5EF4-FFF2-40B4-BE49-F238E27FC236}">
                <a16:creationId xmlns:a16="http://schemas.microsoft.com/office/drawing/2014/main" id="{88A642CF-11A7-8750-0884-E1731857120C}"/>
              </a:ext>
            </a:extLst>
          </p:cNvPr>
          <p:cNvSpPr/>
          <p:nvPr/>
        </p:nvSpPr>
        <p:spPr>
          <a:xfrm>
            <a:off x="4999405" y="1811293"/>
            <a:ext cx="4680000" cy="2364160"/>
          </a:xfrm>
          <a:prstGeom prst="roundRect">
            <a:avLst>
              <a:gd name="adj" fmla="val 6281"/>
            </a:avLst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四角形: 角を丸くする 41">
            <a:extLst>
              <a:ext uri="{FF2B5EF4-FFF2-40B4-BE49-F238E27FC236}">
                <a16:creationId xmlns:a16="http://schemas.microsoft.com/office/drawing/2014/main" id="{6ADAA99C-D26C-B09C-C3DB-67D1C040B1E1}"/>
              </a:ext>
            </a:extLst>
          </p:cNvPr>
          <p:cNvSpPr/>
          <p:nvPr/>
        </p:nvSpPr>
        <p:spPr>
          <a:xfrm>
            <a:off x="226595" y="1811293"/>
            <a:ext cx="4680000" cy="2364160"/>
          </a:xfrm>
          <a:prstGeom prst="roundRect">
            <a:avLst>
              <a:gd name="adj" fmla="val 6281"/>
            </a:avLst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四角形: 角を丸くする 48">
            <a:extLst>
              <a:ext uri="{FF2B5EF4-FFF2-40B4-BE49-F238E27FC236}">
                <a16:creationId xmlns:a16="http://schemas.microsoft.com/office/drawing/2014/main" id="{72703458-D0EC-786E-227C-EA29EA744167}"/>
              </a:ext>
            </a:extLst>
          </p:cNvPr>
          <p:cNvSpPr/>
          <p:nvPr/>
        </p:nvSpPr>
        <p:spPr>
          <a:xfrm>
            <a:off x="6450338" y="6045037"/>
            <a:ext cx="2701374" cy="247923"/>
          </a:xfrm>
          <a:prstGeom prst="round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四角形: 角を丸くする 47">
            <a:extLst>
              <a:ext uri="{FF2B5EF4-FFF2-40B4-BE49-F238E27FC236}">
                <a16:creationId xmlns:a16="http://schemas.microsoft.com/office/drawing/2014/main" id="{137DC521-AE0B-7382-F2D1-61F4926BEEEA}"/>
              </a:ext>
            </a:extLst>
          </p:cNvPr>
          <p:cNvSpPr/>
          <p:nvPr/>
        </p:nvSpPr>
        <p:spPr>
          <a:xfrm>
            <a:off x="6450338" y="5289149"/>
            <a:ext cx="3033354" cy="359666"/>
          </a:xfrm>
          <a:prstGeom prst="round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四角形: 角を丸くする 46">
            <a:extLst>
              <a:ext uri="{FF2B5EF4-FFF2-40B4-BE49-F238E27FC236}">
                <a16:creationId xmlns:a16="http://schemas.microsoft.com/office/drawing/2014/main" id="{074EA766-5F8E-7F8F-04A5-0A076FE66347}"/>
              </a:ext>
            </a:extLst>
          </p:cNvPr>
          <p:cNvSpPr/>
          <p:nvPr/>
        </p:nvSpPr>
        <p:spPr>
          <a:xfrm>
            <a:off x="6134775" y="4763128"/>
            <a:ext cx="3389686" cy="210990"/>
          </a:xfrm>
          <a:prstGeom prst="round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947C5F8-8C3D-B73E-7D24-26FDC76F56AC}"/>
              </a:ext>
            </a:extLst>
          </p:cNvPr>
          <p:cNvSpPr txBox="1"/>
          <p:nvPr/>
        </p:nvSpPr>
        <p:spPr>
          <a:xfrm>
            <a:off x="1326069" y="647352"/>
            <a:ext cx="731482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6400" spc="3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小学生</a:t>
            </a:r>
            <a:r>
              <a:rPr kumimoji="1" lang="ja-JP" altLang="en-US" sz="4400" spc="3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から</a:t>
            </a:r>
            <a:r>
              <a:rPr kumimoji="1" lang="ja-JP" altLang="en-US" sz="6400" spc="3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美肌脱毛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B4323F1-A109-5AC5-E5FC-4CCAF2AD0A65}"/>
              </a:ext>
            </a:extLst>
          </p:cNvPr>
          <p:cNvSpPr txBox="1"/>
          <p:nvPr/>
        </p:nvSpPr>
        <p:spPr>
          <a:xfrm>
            <a:off x="815156" y="1870562"/>
            <a:ext cx="35028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u="sng" dirty="0">
                <a:solidFill>
                  <a:srgbClr val="C00000"/>
                </a:solidFill>
                <a:uFill>
                  <a:solidFill>
                    <a:schemeClr val="tx1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小中学生の約</a:t>
            </a:r>
            <a:r>
              <a:rPr kumimoji="1" lang="en-US" altLang="ja-JP" sz="1400" u="sng" dirty="0">
                <a:solidFill>
                  <a:srgbClr val="C00000"/>
                </a:solidFill>
                <a:uFill>
                  <a:solidFill>
                    <a:schemeClr val="tx1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8</a:t>
            </a:r>
            <a:r>
              <a:rPr kumimoji="1" lang="ja-JP" altLang="en-US" sz="1400" u="sng" dirty="0">
                <a:solidFill>
                  <a:srgbClr val="C00000"/>
                </a:solidFill>
                <a:uFill>
                  <a:solidFill>
                    <a:schemeClr val="tx1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割がムダ毛を気にしている</a:t>
            </a:r>
            <a:r>
              <a:rPr kumimoji="1" lang="en-US" altLang="ja-JP" sz="1400" u="sng" dirty="0">
                <a:solidFill>
                  <a:srgbClr val="C00000"/>
                </a:solidFill>
                <a:uFill>
                  <a:solidFill>
                    <a:schemeClr val="tx1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!!</a:t>
            </a:r>
            <a:endParaRPr kumimoji="1" lang="ja-JP" altLang="en-US" sz="1400" u="sng" dirty="0">
              <a:solidFill>
                <a:srgbClr val="C00000"/>
              </a:solidFill>
              <a:uFill>
                <a:solidFill>
                  <a:schemeClr val="tx1"/>
                </a:solidFill>
              </a:u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C7A337D-3679-A834-0556-D2D7FF19D060}"/>
              </a:ext>
            </a:extLst>
          </p:cNvPr>
          <p:cNvSpPr txBox="1"/>
          <p:nvPr/>
        </p:nvSpPr>
        <p:spPr>
          <a:xfrm>
            <a:off x="5093438" y="1870562"/>
            <a:ext cx="44919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u="sng" dirty="0">
                <a:solidFill>
                  <a:srgbClr val="C00000"/>
                </a:solidFill>
                <a:uFill>
                  <a:solidFill>
                    <a:schemeClr val="tx1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自己処理を始める時期は小学校高学年からが最も多い</a:t>
            </a:r>
            <a:r>
              <a:rPr kumimoji="1" lang="en-US" altLang="ja-JP" sz="1400" u="sng" dirty="0">
                <a:solidFill>
                  <a:srgbClr val="C00000"/>
                </a:solidFill>
                <a:uFill>
                  <a:solidFill>
                    <a:schemeClr val="tx1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!!</a:t>
            </a:r>
            <a:endParaRPr kumimoji="1" lang="ja-JP" altLang="en-US" sz="1400" u="sng" dirty="0">
              <a:solidFill>
                <a:srgbClr val="C00000"/>
              </a:solidFill>
              <a:uFill>
                <a:solidFill>
                  <a:schemeClr val="tx1"/>
                </a:solidFill>
              </a:u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ED2390A-734B-7DCB-632F-BD605A91538A}"/>
              </a:ext>
            </a:extLst>
          </p:cNvPr>
          <p:cNvSpPr txBox="1"/>
          <p:nvPr/>
        </p:nvSpPr>
        <p:spPr>
          <a:xfrm>
            <a:off x="1065464" y="4313974"/>
            <a:ext cx="39805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u="sng" dirty="0">
                <a:solidFill>
                  <a:srgbClr val="C00000"/>
                </a:solidFill>
                <a:uFill>
                  <a:solidFill>
                    <a:schemeClr val="tx1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カミソリや毛抜きによる自己処理で大変なことに</a:t>
            </a:r>
            <a:r>
              <a:rPr kumimoji="1" lang="en-US" altLang="ja-JP" sz="1400" u="sng" dirty="0">
                <a:solidFill>
                  <a:srgbClr val="C00000"/>
                </a:solidFill>
                <a:uFill>
                  <a:solidFill>
                    <a:schemeClr val="tx1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!!</a:t>
            </a:r>
            <a:endParaRPr kumimoji="1" lang="ja-JP" altLang="en-US" sz="1400" u="sng" dirty="0">
              <a:solidFill>
                <a:srgbClr val="C00000"/>
              </a:solidFill>
              <a:uFill>
                <a:solidFill>
                  <a:schemeClr val="tx1"/>
                </a:solidFill>
              </a:u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5" name="吹き出し: 四角形 14">
            <a:extLst>
              <a:ext uri="{FF2B5EF4-FFF2-40B4-BE49-F238E27FC236}">
                <a16:creationId xmlns:a16="http://schemas.microsoft.com/office/drawing/2014/main" id="{E7B61F3E-747C-5671-0364-950C0A91AA39}"/>
              </a:ext>
            </a:extLst>
          </p:cNvPr>
          <p:cNvSpPr/>
          <p:nvPr/>
        </p:nvSpPr>
        <p:spPr>
          <a:xfrm rot="10800000">
            <a:off x="415041" y="2470914"/>
            <a:ext cx="2712109" cy="1589196"/>
          </a:xfrm>
          <a:prstGeom prst="wedgeRectCallout">
            <a:avLst>
              <a:gd name="adj1" fmla="val 2354"/>
              <a:gd name="adj2" fmla="val 63878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C0F8EB71-E992-2B42-8217-A1DF9959F213}"/>
              </a:ext>
            </a:extLst>
          </p:cNvPr>
          <p:cNvSpPr txBox="1"/>
          <p:nvPr/>
        </p:nvSpPr>
        <p:spPr>
          <a:xfrm>
            <a:off x="496626" y="2882220"/>
            <a:ext cx="2558468" cy="1084271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100" b="1" dirty="0">
                <a:latin typeface="+mn-ea"/>
              </a:rPr>
              <a:t>◆夏に薄着になった時・・・</a:t>
            </a:r>
            <a:endParaRPr kumimoji="1" lang="en-US" altLang="ja-JP" sz="1100" b="1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100" b="1" dirty="0">
                <a:latin typeface="+mn-ea"/>
              </a:rPr>
              <a:t>◆プールの授業・・・</a:t>
            </a:r>
            <a:endParaRPr kumimoji="1" lang="en-US" altLang="ja-JP" sz="1100" b="1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100" b="1" dirty="0">
                <a:latin typeface="+mn-ea"/>
              </a:rPr>
              <a:t>◆まわりの友達と比べて・・・</a:t>
            </a:r>
            <a:endParaRPr kumimoji="1" lang="en-US" altLang="ja-JP" sz="1100" b="1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100" b="1" dirty="0">
                <a:latin typeface="+mn-ea"/>
              </a:rPr>
              <a:t>◆友達や家族に言われた・・・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9E0FB826-1080-A133-B999-6C9704BE18B0}"/>
              </a:ext>
            </a:extLst>
          </p:cNvPr>
          <p:cNvSpPr txBox="1"/>
          <p:nvPr/>
        </p:nvSpPr>
        <p:spPr>
          <a:xfrm>
            <a:off x="1063209" y="2527945"/>
            <a:ext cx="1415772" cy="369332"/>
          </a:xfrm>
          <a:prstGeom prst="rect">
            <a:avLst/>
          </a:prstGeom>
          <a:solidFill>
            <a:schemeClr val="accent4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きっかけは？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7AE1E6C8-BED6-BFCB-E703-46D2B138FBC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0464" y="2226049"/>
            <a:ext cx="1878091" cy="1878091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419BB6E0-16E3-BB9A-C3B3-5913CAA0FD91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886429">
            <a:off x="1553528" y="5823549"/>
            <a:ext cx="646331" cy="646331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93B2835C-0FF4-DB1B-C3B1-44D44D9BB82C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313704">
            <a:off x="197553" y="4763116"/>
            <a:ext cx="631040" cy="630031"/>
          </a:xfrm>
          <a:prstGeom prst="rect">
            <a:avLst/>
          </a:prstGeom>
        </p:spPr>
      </p:pic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63475D40-49E3-9D47-D783-0D15448640E7}"/>
              </a:ext>
            </a:extLst>
          </p:cNvPr>
          <p:cNvGrpSpPr/>
          <p:nvPr/>
        </p:nvGrpSpPr>
        <p:grpSpPr>
          <a:xfrm>
            <a:off x="2583449" y="4680563"/>
            <a:ext cx="1355265" cy="965790"/>
            <a:chOff x="1872244" y="4895412"/>
            <a:chExt cx="1355265" cy="965790"/>
          </a:xfrm>
        </p:grpSpPr>
        <p:sp>
          <p:nvSpPr>
            <p:cNvPr id="23" name="爆発: 8 pt 22">
              <a:extLst>
                <a:ext uri="{FF2B5EF4-FFF2-40B4-BE49-F238E27FC236}">
                  <a16:creationId xmlns:a16="http://schemas.microsoft.com/office/drawing/2014/main" id="{F10B519E-4160-7A1D-38B7-06D7835EEB4B}"/>
                </a:ext>
              </a:extLst>
            </p:cNvPr>
            <p:cNvSpPr/>
            <p:nvPr/>
          </p:nvSpPr>
          <p:spPr>
            <a:xfrm rot="117167">
              <a:off x="1872244" y="4895412"/>
              <a:ext cx="1355265" cy="965790"/>
            </a:xfrm>
            <a:prstGeom prst="irregularSeal1">
              <a:avLst/>
            </a:prstGeom>
            <a:solidFill>
              <a:schemeClr val="accent4"/>
            </a:solidFill>
            <a:ln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600"/>
            </a:p>
          </p:txBody>
        </p:sp>
        <p:sp>
          <p:nvSpPr>
            <p:cNvPr id="26" name="テキスト ボックス 25">
              <a:extLst>
                <a:ext uri="{FF2B5EF4-FFF2-40B4-BE49-F238E27FC236}">
                  <a16:creationId xmlns:a16="http://schemas.microsoft.com/office/drawing/2014/main" id="{2802BFEC-840F-FEBE-BEEB-D2E854297030}"/>
                </a:ext>
              </a:extLst>
            </p:cNvPr>
            <p:cNvSpPr txBox="1"/>
            <p:nvPr/>
          </p:nvSpPr>
          <p:spPr>
            <a:xfrm rot="20907978">
              <a:off x="2156798" y="5164149"/>
              <a:ext cx="87716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 dirty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黒ずみ</a:t>
              </a:r>
            </a:p>
          </p:txBody>
        </p:sp>
      </p:grpSp>
      <p:sp>
        <p:nvSpPr>
          <p:cNvPr id="24" name="爆発: 8 pt 23">
            <a:extLst>
              <a:ext uri="{FF2B5EF4-FFF2-40B4-BE49-F238E27FC236}">
                <a16:creationId xmlns:a16="http://schemas.microsoft.com/office/drawing/2014/main" id="{625E6008-97A9-92E6-AA6B-9DEABF8D7DD6}"/>
              </a:ext>
            </a:extLst>
          </p:cNvPr>
          <p:cNvSpPr/>
          <p:nvPr/>
        </p:nvSpPr>
        <p:spPr>
          <a:xfrm rot="21005353">
            <a:off x="323861" y="5533073"/>
            <a:ext cx="1355265" cy="965790"/>
          </a:xfrm>
          <a:prstGeom prst="irregularSeal1">
            <a:avLst/>
          </a:prstGeom>
          <a:solidFill>
            <a:schemeClr val="accent4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E78C74D0-29C2-A87B-C017-6FB0D027D78C}"/>
              </a:ext>
            </a:extLst>
          </p:cNvPr>
          <p:cNvSpPr txBox="1"/>
          <p:nvPr/>
        </p:nvSpPr>
        <p:spPr>
          <a:xfrm rot="20517392">
            <a:off x="536541" y="5830168"/>
            <a:ext cx="925253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5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埋もれ毛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D738EA7F-B3B8-B558-F2BB-75F746909F31}"/>
              </a:ext>
            </a:extLst>
          </p:cNvPr>
          <p:cNvSpPr txBox="1"/>
          <p:nvPr/>
        </p:nvSpPr>
        <p:spPr>
          <a:xfrm>
            <a:off x="688903" y="4840293"/>
            <a:ext cx="19148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+mn-ea"/>
              </a:rPr>
              <a:t>何度もカミソリで剃って気づいた時にはもう肌が</a:t>
            </a:r>
            <a:r>
              <a:rPr kumimoji="1" lang="ja-JP" altLang="en-US" sz="1200" b="1" dirty="0">
                <a:solidFill>
                  <a:srgbClr val="C00000"/>
                </a:solidFill>
                <a:latin typeface="+mn-ea"/>
              </a:rPr>
              <a:t>黒ずんでいた！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D47C7DA6-EC80-620B-D9AA-41A8AF334949}"/>
              </a:ext>
            </a:extLst>
          </p:cNvPr>
          <p:cNvSpPr txBox="1"/>
          <p:nvPr/>
        </p:nvSpPr>
        <p:spPr>
          <a:xfrm>
            <a:off x="6063913" y="4448097"/>
            <a:ext cx="3570208" cy="18448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ja-JP" altLang="en-US" sz="24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子供の肌と心を守ろう！</a:t>
            </a:r>
            <a:endParaRPr kumimoji="1" lang="en-US" altLang="ja-JP" sz="2400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  <a:p>
            <a:pPr algn="ctr">
              <a:lnSpc>
                <a:spcPct val="150000"/>
              </a:lnSpc>
            </a:pPr>
            <a:r>
              <a:rPr kumimoji="1" lang="ja-JP" altLang="en-US" sz="3200" b="1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「キッズ脱毛</a:t>
            </a:r>
            <a:r>
              <a:rPr kumimoji="1" lang="ja-JP" altLang="en-US" sz="3200" b="1" spc="-3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」</a:t>
            </a:r>
            <a:r>
              <a:rPr kumimoji="1" lang="ja-JP" altLang="en-US" sz="2400" spc="-3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が</a:t>
            </a:r>
            <a:endParaRPr kumimoji="1" lang="en-US" altLang="ja-JP" sz="2400" spc="-300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  <a:p>
            <a:pPr algn="ctr">
              <a:lnSpc>
                <a:spcPct val="150000"/>
              </a:lnSpc>
            </a:pPr>
            <a:r>
              <a:rPr kumimoji="1" lang="ja-JP" altLang="en-US" sz="24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できる時代です！</a:t>
            </a:r>
            <a:endParaRPr kumimoji="1" lang="ja-JP" altLang="en-US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pic>
        <p:nvPicPr>
          <p:cNvPr id="38" name="図 37">
            <a:extLst>
              <a:ext uri="{FF2B5EF4-FFF2-40B4-BE49-F238E27FC236}">
                <a16:creationId xmlns:a16="http://schemas.microsoft.com/office/drawing/2014/main" id="{E723D9F6-A005-2C74-825A-3E39815D3E7B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7546" y="2270639"/>
            <a:ext cx="1892612" cy="1892612"/>
          </a:xfrm>
          <a:prstGeom prst="rect">
            <a:avLst/>
          </a:prstGeom>
        </p:spPr>
      </p:pic>
      <p:sp>
        <p:nvSpPr>
          <p:cNvPr id="44" name="思考の吹き出し: 雲形 43">
            <a:extLst>
              <a:ext uri="{FF2B5EF4-FFF2-40B4-BE49-F238E27FC236}">
                <a16:creationId xmlns:a16="http://schemas.microsoft.com/office/drawing/2014/main" id="{F6245116-9264-2962-9933-3C5DD8877FC0}"/>
              </a:ext>
            </a:extLst>
          </p:cNvPr>
          <p:cNvSpPr/>
          <p:nvPr/>
        </p:nvSpPr>
        <p:spPr>
          <a:xfrm>
            <a:off x="5087306" y="2928660"/>
            <a:ext cx="3029997" cy="1158142"/>
          </a:xfrm>
          <a:prstGeom prst="cloudCallout">
            <a:avLst>
              <a:gd name="adj1" fmla="val 64990"/>
              <a:gd name="adj2" fmla="val -25416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419FADCE-9C46-DAAC-97C1-5C6DC52D87CB}"/>
              </a:ext>
            </a:extLst>
          </p:cNvPr>
          <p:cNvSpPr txBox="1"/>
          <p:nvPr/>
        </p:nvSpPr>
        <p:spPr>
          <a:xfrm>
            <a:off x="5093438" y="2319898"/>
            <a:ext cx="32367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b="1" dirty="0">
                <a:latin typeface="+mn-ea"/>
              </a:rPr>
              <a:t>8</a:t>
            </a:r>
            <a:r>
              <a:rPr kumimoji="1" lang="ja-JP" altLang="en-US" sz="1400" b="1" dirty="0">
                <a:latin typeface="+mn-ea"/>
              </a:rPr>
              <a:t>割がムダ毛を気にしている中、</a:t>
            </a:r>
            <a:endParaRPr kumimoji="1" lang="en-US" altLang="ja-JP" sz="1400" b="1" dirty="0">
              <a:latin typeface="+mn-ea"/>
            </a:endParaRPr>
          </a:p>
          <a:p>
            <a:r>
              <a:rPr kumimoji="1" lang="ja-JP" altLang="en-US" sz="1400" b="1" dirty="0">
                <a:latin typeface="+mn-ea"/>
              </a:rPr>
              <a:t>親に相談しているのはその半分だとか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04A2A73-8B61-79AC-FCBB-FE8B42DB8E8E}"/>
              </a:ext>
            </a:extLst>
          </p:cNvPr>
          <p:cNvSpPr txBox="1"/>
          <p:nvPr/>
        </p:nvSpPr>
        <p:spPr>
          <a:xfrm rot="21411383">
            <a:off x="5348109" y="3111348"/>
            <a:ext cx="2508005" cy="7445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kumimoji="1" lang="ja-JP" altLang="en-US" sz="1200" b="1" dirty="0">
                <a:latin typeface="+mn-ea"/>
              </a:rPr>
              <a:t>言えずにこっそり剃っている</a:t>
            </a:r>
            <a:endParaRPr kumimoji="1" lang="en-US" altLang="ja-JP" sz="1200" b="1" dirty="0">
              <a:latin typeface="+mn-ea"/>
            </a:endParaRPr>
          </a:p>
          <a:p>
            <a:pPr algn="ctr">
              <a:lnSpc>
                <a:spcPct val="120000"/>
              </a:lnSpc>
            </a:pPr>
            <a:r>
              <a:rPr kumimoji="1" lang="ja-JP" altLang="en-US" sz="1200" b="1" dirty="0">
                <a:latin typeface="+mn-ea"/>
              </a:rPr>
              <a:t>子もいます。どうしたらいいか</a:t>
            </a:r>
            <a:endParaRPr kumimoji="1" lang="en-US" altLang="ja-JP" sz="1200" b="1" dirty="0">
              <a:latin typeface="+mn-ea"/>
            </a:endParaRPr>
          </a:p>
          <a:p>
            <a:pPr algn="ctr">
              <a:lnSpc>
                <a:spcPct val="120000"/>
              </a:lnSpc>
            </a:pPr>
            <a:r>
              <a:rPr kumimoji="1" lang="ja-JP" altLang="en-US" sz="1200" b="1" dirty="0">
                <a:latin typeface="+mn-ea"/>
              </a:rPr>
              <a:t>分からず悩んでいます。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71687848-C630-E8A3-E40A-57FA8F7A387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0113" y="91049"/>
            <a:ext cx="2618814" cy="416009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B8F5003D-9D5D-6F64-62D4-A406724ED7BA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FFC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34552">
            <a:off x="8226574" y="726238"/>
            <a:ext cx="1327224" cy="995418"/>
          </a:xfrm>
          <a:prstGeom prst="rect">
            <a:avLst/>
          </a:prstGeom>
        </p:spPr>
      </p:pic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53B591D-81A4-6E23-C332-EA254AF7AD12}"/>
              </a:ext>
            </a:extLst>
          </p:cNvPr>
          <p:cNvSpPr txBox="1"/>
          <p:nvPr/>
        </p:nvSpPr>
        <p:spPr>
          <a:xfrm>
            <a:off x="1937298" y="5794978"/>
            <a:ext cx="2374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+mn-ea"/>
              </a:rPr>
              <a:t>毛抜きで抜くことで毛根が傷つき毛がまっすぐ生えなくなり、</a:t>
            </a:r>
            <a:r>
              <a:rPr kumimoji="1" lang="ja-JP" altLang="en-US" sz="1200" b="1" dirty="0">
                <a:solidFill>
                  <a:srgbClr val="C00000"/>
                </a:solidFill>
                <a:latin typeface="+mn-ea"/>
              </a:rPr>
              <a:t>埋もれ毛</a:t>
            </a:r>
            <a:r>
              <a:rPr kumimoji="1" lang="ja-JP" altLang="en-US" sz="1200" b="1" dirty="0">
                <a:latin typeface="+mn-ea"/>
              </a:rPr>
              <a:t>に</a:t>
            </a:r>
          </a:p>
        </p:txBody>
      </p:sp>
      <p:sp>
        <p:nvSpPr>
          <p:cNvPr id="30" name="爆発: 8 pt 29">
            <a:extLst>
              <a:ext uri="{FF2B5EF4-FFF2-40B4-BE49-F238E27FC236}">
                <a16:creationId xmlns:a16="http://schemas.microsoft.com/office/drawing/2014/main" id="{170ADCFC-7AEE-BDD2-C6D1-981D3455338D}"/>
              </a:ext>
            </a:extLst>
          </p:cNvPr>
          <p:cNvSpPr/>
          <p:nvPr/>
        </p:nvSpPr>
        <p:spPr>
          <a:xfrm rot="174">
            <a:off x="4438249" y="5509379"/>
            <a:ext cx="1355265" cy="965790"/>
          </a:xfrm>
          <a:prstGeom prst="irregularSeal1">
            <a:avLst/>
          </a:prstGeom>
          <a:solidFill>
            <a:schemeClr val="accent4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5622228C-D77B-3087-7767-181D6987F538}"/>
              </a:ext>
            </a:extLst>
          </p:cNvPr>
          <p:cNvSpPr txBox="1"/>
          <p:nvPr/>
        </p:nvSpPr>
        <p:spPr>
          <a:xfrm rot="21000808">
            <a:off x="4825297" y="5785784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炎症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0823109C-162C-432B-4CB0-001D71F4555C}"/>
              </a:ext>
            </a:extLst>
          </p:cNvPr>
          <p:cNvSpPr txBox="1"/>
          <p:nvPr/>
        </p:nvSpPr>
        <p:spPr>
          <a:xfrm>
            <a:off x="4155497" y="5024959"/>
            <a:ext cx="17519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+mn-ea"/>
              </a:rPr>
              <a:t>そこから雑菌が入って</a:t>
            </a:r>
            <a:r>
              <a:rPr kumimoji="1" lang="ja-JP" altLang="en-US" sz="1200" b="1" dirty="0">
                <a:solidFill>
                  <a:srgbClr val="C00000"/>
                </a:solidFill>
                <a:latin typeface="+mn-ea"/>
              </a:rPr>
              <a:t>毛嚢炎</a:t>
            </a:r>
            <a:r>
              <a:rPr kumimoji="1" lang="ja-JP" altLang="en-US" sz="1200" b="1" dirty="0">
                <a:latin typeface="+mn-ea"/>
              </a:rPr>
              <a:t>になることも</a:t>
            </a:r>
            <a:endParaRPr kumimoji="1" lang="en-US" altLang="ja-JP" sz="1200" b="1" dirty="0">
              <a:latin typeface="+mn-ea"/>
            </a:endParaRPr>
          </a:p>
        </p:txBody>
      </p:sp>
      <p:sp>
        <p:nvSpPr>
          <p:cNvPr id="60" name="吹き出し: 円形 59">
            <a:extLst>
              <a:ext uri="{FF2B5EF4-FFF2-40B4-BE49-F238E27FC236}">
                <a16:creationId xmlns:a16="http://schemas.microsoft.com/office/drawing/2014/main" id="{5A79ABDF-4737-0E33-BBEE-999DA2EC018A}"/>
              </a:ext>
            </a:extLst>
          </p:cNvPr>
          <p:cNvSpPr/>
          <p:nvPr/>
        </p:nvSpPr>
        <p:spPr>
          <a:xfrm>
            <a:off x="391978" y="92140"/>
            <a:ext cx="3679152" cy="567261"/>
          </a:xfrm>
          <a:prstGeom prst="wedgeEllipseCallout">
            <a:avLst>
              <a:gd name="adj1" fmla="val -1599"/>
              <a:gd name="adj2" fmla="val 8614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正方形/長方形 62">
            <a:extLst>
              <a:ext uri="{FF2B5EF4-FFF2-40B4-BE49-F238E27FC236}">
                <a16:creationId xmlns:a16="http://schemas.microsoft.com/office/drawing/2014/main" id="{5972324B-03EB-D6BB-3A88-F8453755ADF2}"/>
              </a:ext>
            </a:extLst>
          </p:cNvPr>
          <p:cNvSpPr/>
          <p:nvPr/>
        </p:nvSpPr>
        <p:spPr>
          <a:xfrm>
            <a:off x="675309" y="450767"/>
            <a:ext cx="3112491" cy="7363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9D699042-BDBB-6CDC-E15E-1B64958DF9EB}"/>
              </a:ext>
            </a:extLst>
          </p:cNvPr>
          <p:cNvSpPr txBox="1"/>
          <p:nvPr/>
        </p:nvSpPr>
        <p:spPr>
          <a:xfrm>
            <a:off x="531605" y="111977"/>
            <a:ext cx="3382965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22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自己処理</a:t>
            </a:r>
            <a:r>
              <a:rPr kumimoji="1" lang="ja-JP" altLang="en-US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を</a:t>
            </a:r>
            <a:r>
              <a:rPr kumimoji="1" lang="ja-JP" altLang="en-US" sz="22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始める前に</a:t>
            </a:r>
            <a:r>
              <a:rPr kumimoji="1" lang="en-US" altLang="ja-JP" sz="22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…</a:t>
            </a:r>
            <a:endParaRPr kumimoji="1" lang="ja-JP" altLang="en-US" sz="22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028309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302</TotalTime>
  <Words>192</Words>
  <Application>Microsoft Office PowerPoint</Application>
  <PresentationFormat>A4 210 x 297 mm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BIZ UDP明朝 Medium</vt:lpstr>
      <vt:lpstr>BIZ UD明朝 Medium</vt:lpstr>
      <vt:lpstr>HGP創英角ﾎﾟｯﾌﾟ体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愛梨 平澤</dc:creator>
  <cp:lastModifiedBy>山城 賢</cp:lastModifiedBy>
  <cp:revision>5</cp:revision>
  <dcterms:created xsi:type="dcterms:W3CDTF">2022-09-15T02:33:28Z</dcterms:created>
  <dcterms:modified xsi:type="dcterms:W3CDTF">2022-09-26T08:11:37Z</dcterms:modified>
</cp:coreProperties>
</file>