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906000" cy="6858000" type="A4"/>
  <p:notesSz cx="6738938" cy="9869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1764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F073-F990-4DE4-9CD8-40F69CDC5612}" type="datetimeFigureOut">
              <a:rPr kumimoji="1" lang="ja-JP" altLang="en-US" smtClean="0"/>
              <a:t>2022/8/10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67CD-50FB-4681-9721-49189A8C98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4019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F073-F990-4DE4-9CD8-40F69CDC5612}" type="datetimeFigureOut">
              <a:rPr kumimoji="1" lang="ja-JP" altLang="en-US" smtClean="0"/>
              <a:t>2022/8/10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67CD-50FB-4681-9721-49189A8C98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17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F073-F990-4DE4-9CD8-40F69CDC5612}" type="datetimeFigureOut">
              <a:rPr kumimoji="1" lang="ja-JP" altLang="en-US" smtClean="0"/>
              <a:t>2022/8/10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67CD-50FB-4681-9721-49189A8C98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7396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F073-F990-4DE4-9CD8-40F69CDC5612}" type="datetimeFigureOut">
              <a:rPr kumimoji="1" lang="ja-JP" altLang="en-US" smtClean="0"/>
              <a:t>2022/8/10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67CD-50FB-4681-9721-49189A8C98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68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F073-F990-4DE4-9CD8-40F69CDC5612}" type="datetimeFigureOut">
              <a:rPr kumimoji="1" lang="ja-JP" altLang="en-US" smtClean="0"/>
              <a:t>2022/8/10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67CD-50FB-4681-9721-49189A8C98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321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F073-F990-4DE4-9CD8-40F69CDC5612}" type="datetimeFigureOut">
              <a:rPr kumimoji="1" lang="ja-JP" altLang="en-US" smtClean="0"/>
              <a:t>2022/8/10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67CD-50FB-4681-9721-49189A8C98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63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F073-F990-4DE4-9CD8-40F69CDC5612}" type="datetimeFigureOut">
              <a:rPr kumimoji="1" lang="ja-JP" altLang="en-US" smtClean="0"/>
              <a:t>2022/8/10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67CD-50FB-4681-9721-49189A8C98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341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F073-F990-4DE4-9CD8-40F69CDC5612}" type="datetimeFigureOut">
              <a:rPr kumimoji="1" lang="ja-JP" altLang="en-US" smtClean="0"/>
              <a:t>2022/8/10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67CD-50FB-4681-9721-49189A8C98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297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F073-F990-4DE4-9CD8-40F69CDC5612}" type="datetimeFigureOut">
              <a:rPr kumimoji="1" lang="ja-JP" altLang="en-US" smtClean="0"/>
              <a:t>2022/8/10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67CD-50FB-4681-9721-49189A8C98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1024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F073-F990-4DE4-9CD8-40F69CDC5612}" type="datetimeFigureOut">
              <a:rPr kumimoji="1" lang="ja-JP" altLang="en-US" smtClean="0"/>
              <a:t>2022/8/10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67CD-50FB-4681-9721-49189A8C98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3058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F073-F990-4DE4-9CD8-40F69CDC5612}" type="datetimeFigureOut">
              <a:rPr kumimoji="1" lang="ja-JP" altLang="en-US" smtClean="0"/>
              <a:t>2022/8/10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67CD-50FB-4681-9721-49189A8C98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9973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6F073-F990-4DE4-9CD8-40F69CDC5612}" type="datetimeFigureOut">
              <a:rPr kumimoji="1" lang="ja-JP" altLang="en-US" smtClean="0"/>
              <a:t>2022/8/10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D67CD-50FB-4681-9721-49189A8C98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66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A5D9786F-C2FB-5A48-A807-ACA80ED99F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25815" r="25334"/>
          <a:stretch/>
        </p:blipFill>
        <p:spPr>
          <a:xfrm>
            <a:off x="-1" y="1"/>
            <a:ext cx="9906001" cy="6857999"/>
          </a:xfrm>
          <a:prstGeom prst="rect">
            <a:avLst/>
          </a:prstGeom>
        </p:spPr>
      </p:pic>
      <p:sp>
        <p:nvSpPr>
          <p:cNvPr id="21" name="六角形 20">
            <a:extLst>
              <a:ext uri="{FF2B5EF4-FFF2-40B4-BE49-F238E27FC236}">
                <a16:creationId xmlns:a16="http://schemas.microsoft.com/office/drawing/2014/main" id="{7AD6396A-0FAE-CCF6-615F-B6911DB23C4B}"/>
              </a:ext>
            </a:extLst>
          </p:cNvPr>
          <p:cNvSpPr/>
          <p:nvPr/>
        </p:nvSpPr>
        <p:spPr>
          <a:xfrm>
            <a:off x="3564629" y="3307079"/>
            <a:ext cx="3110491" cy="1654355"/>
          </a:xfrm>
          <a:prstGeom prst="hexagon">
            <a:avLst>
              <a:gd name="adj" fmla="val 18669"/>
              <a:gd name="vf" fmla="val 115470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00000" scaled="0"/>
          </a:gra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20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F542F5-78E4-91DF-29BF-CDC3CE0837C6}"/>
              </a:ext>
            </a:extLst>
          </p:cNvPr>
          <p:cNvSpPr txBox="1"/>
          <p:nvPr/>
        </p:nvSpPr>
        <p:spPr>
          <a:xfrm>
            <a:off x="213048" y="181081"/>
            <a:ext cx="646207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0" b="1" dirty="0">
                <a:solidFill>
                  <a:schemeClr val="bg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理想</a:t>
            </a:r>
            <a:r>
              <a:rPr lang="ja-JP" altLang="en-US" sz="5400" b="1" dirty="0">
                <a:solidFill>
                  <a:schemeClr val="bg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の</a:t>
            </a:r>
            <a:r>
              <a:rPr lang="ja-JP" altLang="en-US" sz="10500" b="1" dirty="0">
                <a:solidFill>
                  <a:schemeClr val="bg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髭</a:t>
            </a:r>
            <a:r>
              <a:rPr lang="ja-JP" altLang="en-US" sz="5400" b="1" dirty="0">
                <a:solidFill>
                  <a:schemeClr val="bg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で</a:t>
            </a:r>
            <a:endParaRPr lang="en-US" altLang="ja-JP" sz="5400" b="1" dirty="0">
              <a:solidFill>
                <a:schemeClr val="bg1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6000" b="1" dirty="0">
                <a:solidFill>
                  <a:schemeClr val="bg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ワンランク上</a:t>
            </a:r>
            <a:r>
              <a:rPr lang="ja-JP" altLang="en-US" sz="5400" b="1" dirty="0">
                <a:solidFill>
                  <a:schemeClr val="bg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へ。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798015E-671D-FE2F-8859-18106C88FC4D}"/>
              </a:ext>
            </a:extLst>
          </p:cNvPr>
          <p:cNvSpPr txBox="1"/>
          <p:nvPr/>
        </p:nvSpPr>
        <p:spPr>
          <a:xfrm>
            <a:off x="213048" y="5414063"/>
            <a:ext cx="9906000" cy="961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600" dirty="0">
                <a:solidFill>
                  <a:schemeClr val="bg1"/>
                </a:solidFill>
              </a:rPr>
              <a:t>■部分脱毛で理想の髭を再現</a:t>
            </a:r>
            <a:endParaRPr lang="en-US" altLang="ja-JP" sz="16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ja-JP" altLang="en-US" sz="1600" dirty="0">
                <a:solidFill>
                  <a:schemeClr val="bg1"/>
                </a:solidFill>
              </a:rPr>
              <a:t>■毛を薄く、細く調節可能</a:t>
            </a:r>
            <a:endParaRPr lang="en-US" altLang="ja-JP" sz="16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ja-JP" altLang="en-US" sz="1600" dirty="0">
                <a:solidFill>
                  <a:schemeClr val="bg1"/>
                </a:solidFill>
              </a:rPr>
              <a:t>■脱毛と同時に肌ケア可能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DB65051-8566-B01A-97E5-0485C42AF0DD}"/>
              </a:ext>
            </a:extLst>
          </p:cNvPr>
          <p:cNvSpPr txBox="1"/>
          <p:nvPr/>
        </p:nvSpPr>
        <p:spPr>
          <a:xfrm>
            <a:off x="2876550" y="5643992"/>
            <a:ext cx="681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463" u="sng" dirty="0">
                <a:solidFill>
                  <a:schemeClr val="bg1"/>
                </a:solidFill>
              </a:rPr>
              <a:t>部分脱毛</a:t>
            </a:r>
            <a:r>
              <a:rPr lang="en-US" altLang="ja-JP" sz="1463" u="sng" dirty="0">
                <a:solidFill>
                  <a:schemeClr val="bg1"/>
                </a:solidFill>
              </a:rPr>
              <a:t>1</a:t>
            </a:r>
            <a:r>
              <a:rPr lang="ja-JP" altLang="en-US" sz="1463" u="sng" dirty="0">
                <a:solidFill>
                  <a:schemeClr val="bg1"/>
                </a:solidFill>
              </a:rPr>
              <a:t>箇所  </a:t>
            </a:r>
            <a:r>
              <a:rPr lang="en-US" altLang="ja-JP" sz="2275" u="sng" dirty="0">
                <a:solidFill>
                  <a:schemeClr val="bg1"/>
                </a:solidFill>
              </a:rPr>
              <a:t>\</a:t>
            </a:r>
            <a:r>
              <a:rPr lang="en-US" altLang="ja-JP" sz="4800" u="sng" dirty="0">
                <a:solidFill>
                  <a:schemeClr val="bg1"/>
                </a:solidFill>
              </a:rPr>
              <a:t>3,300</a:t>
            </a:r>
            <a:r>
              <a:rPr lang="en-US" altLang="ja-JP" sz="975" u="sng" dirty="0">
                <a:solidFill>
                  <a:schemeClr val="bg1"/>
                </a:solidFill>
              </a:rPr>
              <a:t>(</a:t>
            </a:r>
            <a:r>
              <a:rPr lang="ja-JP" altLang="en-US" sz="975" u="sng" dirty="0">
                <a:solidFill>
                  <a:schemeClr val="bg1"/>
                </a:solidFill>
              </a:rPr>
              <a:t>税込</a:t>
            </a:r>
            <a:r>
              <a:rPr lang="en-US" altLang="ja-JP" sz="975" u="sng" dirty="0">
                <a:solidFill>
                  <a:schemeClr val="bg1"/>
                </a:solidFill>
              </a:rPr>
              <a:t>)</a:t>
            </a:r>
            <a:r>
              <a:rPr lang="ja-JP" altLang="en-US" sz="975" dirty="0">
                <a:solidFill>
                  <a:schemeClr val="bg1"/>
                </a:solidFill>
              </a:rPr>
              <a:t>　</a:t>
            </a:r>
            <a:r>
              <a:rPr lang="ja-JP" altLang="en-US" sz="1463" u="sng" dirty="0">
                <a:solidFill>
                  <a:schemeClr val="bg1"/>
                </a:solidFill>
              </a:rPr>
              <a:t>デザイン髭脱毛  </a:t>
            </a:r>
            <a:r>
              <a:rPr lang="en-US" altLang="ja-JP" sz="2275" u="sng" dirty="0">
                <a:solidFill>
                  <a:schemeClr val="bg1"/>
                </a:solidFill>
              </a:rPr>
              <a:t>\</a:t>
            </a:r>
            <a:r>
              <a:rPr lang="en-US" altLang="ja-JP" sz="4800" u="sng" dirty="0">
                <a:solidFill>
                  <a:schemeClr val="bg1"/>
                </a:solidFill>
              </a:rPr>
              <a:t>9,900</a:t>
            </a:r>
            <a:r>
              <a:rPr lang="en-US" altLang="ja-JP" sz="975" u="sng" dirty="0">
                <a:solidFill>
                  <a:schemeClr val="bg1"/>
                </a:solidFill>
              </a:rPr>
              <a:t>(</a:t>
            </a:r>
            <a:r>
              <a:rPr lang="ja-JP" altLang="en-US" sz="975" u="sng" dirty="0">
                <a:solidFill>
                  <a:schemeClr val="bg1"/>
                </a:solidFill>
              </a:rPr>
              <a:t>税込</a:t>
            </a:r>
            <a:r>
              <a:rPr lang="en-US" altLang="ja-JP" sz="975" u="sng" dirty="0">
                <a:solidFill>
                  <a:schemeClr val="bg1"/>
                </a:solidFill>
              </a:rPr>
              <a:t>)</a:t>
            </a:r>
            <a:r>
              <a:rPr lang="ja-JP" altLang="en-US" sz="975" u="sng" dirty="0">
                <a:solidFill>
                  <a:schemeClr val="bg1"/>
                </a:solidFill>
              </a:rPr>
              <a:t>　</a:t>
            </a:r>
          </a:p>
        </p:txBody>
      </p:sp>
      <p:pic>
        <p:nvPicPr>
          <p:cNvPr id="20" name="図 19" descr="座る, 車, テーブル, 項目 が含まれている画像&#10;&#10;自動的に生成された説明">
            <a:extLst>
              <a:ext uri="{FF2B5EF4-FFF2-40B4-BE49-F238E27FC236}">
                <a16:creationId xmlns:a16="http://schemas.microsoft.com/office/drawing/2014/main" id="{E7114E77-5C61-A302-F966-676455CD69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18" y="3378772"/>
            <a:ext cx="1810139" cy="1529323"/>
          </a:xfrm>
          <a:prstGeom prst="rect">
            <a:avLst/>
          </a:prstGeom>
          <a:effectLst>
            <a:glow rad="609600">
              <a:schemeClr val="bg1">
                <a:alpha val="92000"/>
              </a:schemeClr>
            </a:glow>
          </a:effectLst>
        </p:spPr>
      </p:pic>
      <p:sp>
        <p:nvSpPr>
          <p:cNvPr id="12" name="六角形 11">
            <a:extLst>
              <a:ext uri="{FF2B5EF4-FFF2-40B4-BE49-F238E27FC236}">
                <a16:creationId xmlns:a16="http://schemas.microsoft.com/office/drawing/2014/main" id="{C912CA83-5BAE-68CD-4B11-918D68E7C0AA}"/>
              </a:ext>
            </a:extLst>
          </p:cNvPr>
          <p:cNvSpPr/>
          <p:nvPr/>
        </p:nvSpPr>
        <p:spPr>
          <a:xfrm>
            <a:off x="271716" y="3307079"/>
            <a:ext cx="3110491" cy="1654355"/>
          </a:xfrm>
          <a:prstGeom prst="hexagon">
            <a:avLst>
              <a:gd name="adj" fmla="val 18669"/>
              <a:gd name="vf" fmla="val 115470"/>
            </a:avLst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00000" scaled="0"/>
          </a:gra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20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A78037D-C08D-29C8-0B20-10A3815BE710}"/>
              </a:ext>
            </a:extLst>
          </p:cNvPr>
          <p:cNvSpPr txBox="1"/>
          <p:nvPr/>
        </p:nvSpPr>
        <p:spPr>
          <a:xfrm>
            <a:off x="477152" y="3687980"/>
            <a:ext cx="26996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FF00"/>
                </a:solidFill>
                <a:latin typeface="+mn-ea"/>
              </a:rPr>
              <a:t>50</a:t>
            </a:r>
            <a:r>
              <a:rPr kumimoji="1" lang="ja-JP" altLang="en-US" dirty="0">
                <a:solidFill>
                  <a:schemeClr val="bg1"/>
                </a:solidFill>
              </a:rPr>
              <a:t>段階のレベル調節で</a:t>
            </a:r>
            <a:endParaRPr kumimoji="1" lang="en-US" altLang="ja-JP" dirty="0">
              <a:solidFill>
                <a:schemeClr val="bg1"/>
              </a:solidFill>
            </a:endParaRPr>
          </a:p>
          <a:p>
            <a:r>
              <a:rPr kumimoji="1" lang="ja-JP" altLang="en-US" sz="2400" b="1" dirty="0">
                <a:solidFill>
                  <a:srgbClr val="FFFF00"/>
                </a:solidFill>
              </a:rPr>
              <a:t>髭をデザイン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33E3A5-5A05-A3D5-93EB-4A4923596B08}"/>
              </a:ext>
            </a:extLst>
          </p:cNvPr>
          <p:cNvSpPr txBox="1"/>
          <p:nvPr/>
        </p:nvSpPr>
        <p:spPr>
          <a:xfrm>
            <a:off x="3938030" y="3687980"/>
            <a:ext cx="23636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脱毛</a:t>
            </a:r>
            <a:r>
              <a:rPr kumimoji="1" lang="en-US" altLang="ja-JP" dirty="0">
                <a:solidFill>
                  <a:schemeClr val="bg1"/>
                </a:solidFill>
              </a:rPr>
              <a:t>×</a:t>
            </a:r>
            <a:r>
              <a:rPr kumimoji="1" lang="ja-JP" altLang="en-US" sz="2400" b="1" dirty="0">
                <a:solidFill>
                  <a:srgbClr val="FFFF00"/>
                </a:solidFill>
              </a:rPr>
              <a:t>美容</a:t>
            </a:r>
            <a:r>
              <a:rPr kumimoji="1" lang="ja-JP" altLang="en-US" dirty="0">
                <a:solidFill>
                  <a:schemeClr val="bg1"/>
                </a:solidFill>
              </a:rPr>
              <a:t>の光で</a:t>
            </a:r>
            <a:endParaRPr kumimoji="1" lang="en-US" altLang="ja-JP" dirty="0">
              <a:solidFill>
                <a:schemeClr val="bg1"/>
              </a:solidFill>
            </a:endParaRPr>
          </a:p>
          <a:p>
            <a:r>
              <a:rPr kumimoji="1" lang="ja-JP" altLang="en-US" dirty="0">
                <a:solidFill>
                  <a:schemeClr val="bg1"/>
                </a:solidFill>
              </a:rPr>
              <a:t>＋</a:t>
            </a:r>
            <a:r>
              <a:rPr kumimoji="1" lang="ja-JP" altLang="en-US" sz="2800" b="1" dirty="0">
                <a:solidFill>
                  <a:srgbClr val="FFFF00"/>
                </a:solidFill>
              </a:rPr>
              <a:t>肌荒れ防止</a:t>
            </a:r>
          </a:p>
        </p:txBody>
      </p:sp>
    </p:spTree>
    <p:extLst>
      <p:ext uri="{BB962C8B-B14F-4D97-AF65-F5344CB8AC3E}">
        <p14:creationId xmlns:p14="http://schemas.microsoft.com/office/powerpoint/2010/main" val="1353927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646</TotalTime>
  <Words>67</Words>
  <Application>Microsoft Office PowerPoint</Application>
  <PresentationFormat>A4 210 x 297 mm</PresentationFormat>
  <Paragraphs>10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ＭＳ 明朝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山田 悠翔</dc:creator>
  <cp:lastModifiedBy>山城 賢</cp:lastModifiedBy>
  <cp:revision>22</cp:revision>
  <cp:lastPrinted>2022-08-08T09:13:20Z</cp:lastPrinted>
  <dcterms:created xsi:type="dcterms:W3CDTF">2022-08-01T06:29:21Z</dcterms:created>
  <dcterms:modified xsi:type="dcterms:W3CDTF">2022-08-10T02:06:15Z</dcterms:modified>
</cp:coreProperties>
</file>