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47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3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59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46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9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6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8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83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22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CD3B6-C570-4A4F-888B-4716DF8AD4D9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62B1-60D9-43BB-A028-303338C8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57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ビデオゲームのリモコンを持っている手&#10;&#10;中程度の精度で自動的に生成された説明">
            <a:extLst>
              <a:ext uri="{FF2B5EF4-FFF2-40B4-BE49-F238E27FC236}">
                <a16:creationId xmlns:a16="http://schemas.microsoft.com/office/drawing/2014/main" id="{03F67AC8-417D-1D6F-0D9F-855C4F9A7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21079" r="25433" b="22270"/>
          <a:stretch/>
        </p:blipFill>
        <p:spPr>
          <a:xfrm>
            <a:off x="0" y="0"/>
            <a:ext cx="6858000" cy="3888000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2E50001-0530-8732-CFB8-D8AC16FFBE34}"/>
              </a:ext>
            </a:extLst>
          </p:cNvPr>
          <p:cNvGrpSpPr/>
          <p:nvPr/>
        </p:nvGrpSpPr>
        <p:grpSpPr>
          <a:xfrm>
            <a:off x="0" y="0"/>
            <a:ext cx="3528000" cy="1015663"/>
            <a:chOff x="261000" y="0"/>
            <a:chExt cx="3528000" cy="1015663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82C3B0C-BC53-DEE3-D37D-95E0582C9FBA}"/>
                </a:ext>
              </a:extLst>
            </p:cNvPr>
            <p:cNvSpPr txBox="1"/>
            <p:nvPr/>
          </p:nvSpPr>
          <p:spPr>
            <a:xfrm>
              <a:off x="621000" y="0"/>
              <a:ext cx="2808000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i="1" dirty="0">
                  <a:ln w="31750">
                    <a:noFill/>
                  </a:ln>
                  <a:solidFill>
                    <a:schemeClr val="bg1"/>
                  </a:solidFill>
                  <a:latin typeface="Eras Bold ITC" panose="020B0907030504020204" pitchFamily="34" charset="0"/>
                </a:rPr>
                <a:t>MEN’S </a:t>
              </a:r>
              <a:endParaRPr kumimoji="1" lang="ja-JP" altLang="en-US" sz="6000" i="1" dirty="0">
                <a:ln w="31750">
                  <a:noFill/>
                </a:ln>
                <a:solidFill>
                  <a:schemeClr val="bg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5CDA2AEE-4547-61A8-65FC-74BDBE7E8CA7}"/>
                </a:ext>
              </a:extLst>
            </p:cNvPr>
            <p:cNvSpPr/>
            <p:nvPr/>
          </p:nvSpPr>
          <p:spPr>
            <a:xfrm flipV="1">
              <a:off x="3429000" y="463"/>
              <a:ext cx="360000" cy="10152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EEE22556-DE98-BABD-43B1-4FA8E47032CA}"/>
                </a:ext>
              </a:extLst>
            </p:cNvPr>
            <p:cNvSpPr/>
            <p:nvPr/>
          </p:nvSpPr>
          <p:spPr>
            <a:xfrm flipH="1">
              <a:off x="261000" y="0"/>
              <a:ext cx="360000" cy="10152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4FDE3F8-C866-5133-FE40-87DA99BC159F}"/>
              </a:ext>
            </a:extLst>
          </p:cNvPr>
          <p:cNvGrpSpPr/>
          <p:nvPr/>
        </p:nvGrpSpPr>
        <p:grpSpPr>
          <a:xfrm>
            <a:off x="0" y="1377874"/>
            <a:ext cx="3528000" cy="1015663"/>
            <a:chOff x="261000" y="0"/>
            <a:chExt cx="3528000" cy="1015663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C0B774A-0F83-0B26-4D28-5A48B822501E}"/>
                </a:ext>
              </a:extLst>
            </p:cNvPr>
            <p:cNvSpPr txBox="1"/>
            <p:nvPr/>
          </p:nvSpPr>
          <p:spPr>
            <a:xfrm>
              <a:off x="621000" y="0"/>
              <a:ext cx="2808000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i="1" dirty="0">
                  <a:ln w="31750">
                    <a:noFill/>
                  </a:ln>
                  <a:solidFill>
                    <a:schemeClr val="bg1"/>
                  </a:solidFill>
                  <a:latin typeface="Eras Bold ITC" panose="020B0907030504020204" pitchFamily="34" charset="0"/>
                </a:rPr>
                <a:t>MENU </a:t>
              </a:r>
              <a:endParaRPr kumimoji="1" lang="ja-JP" altLang="en-US" sz="6000" i="1" dirty="0">
                <a:ln w="31750">
                  <a:noFill/>
                </a:ln>
                <a:solidFill>
                  <a:schemeClr val="bg1"/>
                </a:solidFill>
                <a:latin typeface="Eras Bold ITC" panose="020B0907030504020204" pitchFamily="34" charset="0"/>
              </a:endParaRPr>
            </a:p>
          </p:txBody>
        </p:sp>
        <p:sp>
          <p:nvSpPr>
            <p:cNvPr id="29" name="直角三角形 28">
              <a:extLst>
                <a:ext uri="{FF2B5EF4-FFF2-40B4-BE49-F238E27FC236}">
                  <a16:creationId xmlns:a16="http://schemas.microsoft.com/office/drawing/2014/main" id="{77DA8B9E-6CFE-EAD7-8E18-65CD27D1B1C2}"/>
                </a:ext>
              </a:extLst>
            </p:cNvPr>
            <p:cNvSpPr/>
            <p:nvPr/>
          </p:nvSpPr>
          <p:spPr>
            <a:xfrm flipV="1">
              <a:off x="3429000" y="463"/>
              <a:ext cx="360000" cy="10152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直角三角形 29">
              <a:extLst>
                <a:ext uri="{FF2B5EF4-FFF2-40B4-BE49-F238E27FC236}">
                  <a16:creationId xmlns:a16="http://schemas.microsoft.com/office/drawing/2014/main" id="{5122D10C-0288-8849-7CE4-9340EA6F06F6}"/>
                </a:ext>
              </a:extLst>
            </p:cNvPr>
            <p:cNvSpPr/>
            <p:nvPr/>
          </p:nvSpPr>
          <p:spPr>
            <a:xfrm flipH="1">
              <a:off x="261000" y="0"/>
              <a:ext cx="360000" cy="10152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52F3D7F-5E7A-DBED-1ABE-E5D1351ACE39}"/>
              </a:ext>
            </a:extLst>
          </p:cNvPr>
          <p:cNvGrpSpPr/>
          <p:nvPr/>
        </p:nvGrpSpPr>
        <p:grpSpPr>
          <a:xfrm>
            <a:off x="0" y="2940250"/>
            <a:ext cx="6677673" cy="400110"/>
            <a:chOff x="0" y="2755285"/>
            <a:chExt cx="6677673" cy="400110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ADE21AE-4446-6B1E-7321-1481E78DF061}"/>
                </a:ext>
              </a:extLst>
            </p:cNvPr>
            <p:cNvSpPr txBox="1"/>
            <p:nvPr/>
          </p:nvSpPr>
          <p:spPr>
            <a:xfrm>
              <a:off x="180000" y="2755285"/>
              <a:ext cx="6317673" cy="4001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i="1" spc="100" dirty="0">
                  <a:solidFill>
                    <a:schemeClr val="bg1"/>
                  </a:solidFill>
                  <a:latin typeface="+mn-ea"/>
                </a:rPr>
                <a:t>痛みが少ない氷結脱毛、抜ける仕組みは</a:t>
              </a:r>
              <a:r>
                <a:rPr kumimoji="1" lang="en-US" altLang="ja-JP" sz="2000" b="1" i="1" spc="100" dirty="0">
                  <a:solidFill>
                    <a:schemeClr val="bg1"/>
                  </a:solidFill>
                  <a:latin typeface="+mn-ea"/>
                </a:rPr>
                <a:t>THR</a:t>
              </a:r>
              <a:r>
                <a:rPr kumimoji="1" lang="ja-JP" altLang="en-US" sz="2000" b="1" i="1" spc="100" dirty="0">
                  <a:solidFill>
                    <a:schemeClr val="bg1"/>
                  </a:solidFill>
                  <a:latin typeface="+mn-ea"/>
                </a:rPr>
                <a:t>方式。</a:t>
              </a:r>
            </a:p>
          </p:txBody>
        </p:sp>
        <p:sp>
          <p:nvSpPr>
            <p:cNvPr id="32" name="直角三角形 31">
              <a:extLst>
                <a:ext uri="{FF2B5EF4-FFF2-40B4-BE49-F238E27FC236}">
                  <a16:creationId xmlns:a16="http://schemas.microsoft.com/office/drawing/2014/main" id="{C5560E93-1845-7FA5-0AF9-44F35DA4B106}"/>
                </a:ext>
              </a:extLst>
            </p:cNvPr>
            <p:cNvSpPr/>
            <p:nvPr/>
          </p:nvSpPr>
          <p:spPr>
            <a:xfrm flipH="1">
              <a:off x="0" y="2755285"/>
              <a:ext cx="180000" cy="399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id="{8C867891-6D72-DCAE-BF81-215B1EFE9063}"/>
                </a:ext>
              </a:extLst>
            </p:cNvPr>
            <p:cNvSpPr/>
            <p:nvPr/>
          </p:nvSpPr>
          <p:spPr>
            <a:xfrm flipV="1">
              <a:off x="6497673" y="2755285"/>
              <a:ext cx="180000" cy="399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078BF107-C425-0407-BD58-560B7D7A501A}"/>
              </a:ext>
            </a:extLst>
          </p:cNvPr>
          <p:cNvSpPr/>
          <p:nvPr/>
        </p:nvSpPr>
        <p:spPr>
          <a:xfrm>
            <a:off x="0" y="3887072"/>
            <a:ext cx="6858000" cy="6018927"/>
          </a:xfrm>
          <a:prstGeom prst="frame">
            <a:avLst>
              <a:gd name="adj1" fmla="val 145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直角三角形 46">
            <a:extLst>
              <a:ext uri="{FF2B5EF4-FFF2-40B4-BE49-F238E27FC236}">
                <a16:creationId xmlns:a16="http://schemas.microsoft.com/office/drawing/2014/main" id="{E87B7592-1414-506F-409C-560896B40DFB}"/>
              </a:ext>
            </a:extLst>
          </p:cNvPr>
          <p:cNvSpPr/>
          <p:nvPr/>
        </p:nvSpPr>
        <p:spPr>
          <a:xfrm>
            <a:off x="0" y="9546000"/>
            <a:ext cx="360000" cy="360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直角三角形 47">
            <a:extLst>
              <a:ext uri="{FF2B5EF4-FFF2-40B4-BE49-F238E27FC236}">
                <a16:creationId xmlns:a16="http://schemas.microsoft.com/office/drawing/2014/main" id="{6467C785-2E4F-0931-1746-A3E46A3E006C}"/>
              </a:ext>
            </a:extLst>
          </p:cNvPr>
          <p:cNvSpPr/>
          <p:nvPr/>
        </p:nvSpPr>
        <p:spPr>
          <a:xfrm flipH="1">
            <a:off x="6498000" y="9546000"/>
            <a:ext cx="360000" cy="360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直角三角形 48">
            <a:extLst>
              <a:ext uri="{FF2B5EF4-FFF2-40B4-BE49-F238E27FC236}">
                <a16:creationId xmlns:a16="http://schemas.microsoft.com/office/drawing/2014/main" id="{D42E1B94-4012-9624-A90F-3B24BA98A63B}"/>
              </a:ext>
            </a:extLst>
          </p:cNvPr>
          <p:cNvSpPr/>
          <p:nvPr/>
        </p:nvSpPr>
        <p:spPr>
          <a:xfrm flipH="1" flipV="1">
            <a:off x="6497673" y="0"/>
            <a:ext cx="360000" cy="360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71D62ADE-C06E-56D5-7468-925D3332BDA6}"/>
              </a:ext>
            </a:extLst>
          </p:cNvPr>
          <p:cNvSpPr/>
          <p:nvPr/>
        </p:nvSpPr>
        <p:spPr>
          <a:xfrm flipV="1">
            <a:off x="-327" y="0"/>
            <a:ext cx="360000" cy="360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レーム 108">
            <a:extLst>
              <a:ext uri="{FF2B5EF4-FFF2-40B4-BE49-F238E27FC236}">
                <a16:creationId xmlns:a16="http://schemas.microsoft.com/office/drawing/2014/main" id="{CAFEF01A-FE89-7DAE-76C6-97D9939012D4}"/>
              </a:ext>
            </a:extLst>
          </p:cNvPr>
          <p:cNvSpPr/>
          <p:nvPr/>
        </p:nvSpPr>
        <p:spPr>
          <a:xfrm>
            <a:off x="0" y="1"/>
            <a:ext cx="6858000" cy="9906000"/>
          </a:xfrm>
          <a:prstGeom prst="frame">
            <a:avLst>
              <a:gd name="adj1" fmla="val 145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34E7223-B2F9-740E-1FBA-7D448153E1F9}"/>
              </a:ext>
            </a:extLst>
          </p:cNvPr>
          <p:cNvGrpSpPr/>
          <p:nvPr/>
        </p:nvGrpSpPr>
        <p:grpSpPr>
          <a:xfrm>
            <a:off x="356862" y="4144179"/>
            <a:ext cx="6144277" cy="5394892"/>
            <a:chOff x="356862" y="4247964"/>
            <a:chExt cx="6144277" cy="5394892"/>
          </a:xfrm>
        </p:grpSpPr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5462E312-49A6-3F44-824F-43DC9216EEDE}"/>
                </a:ext>
              </a:extLst>
            </p:cNvPr>
            <p:cNvSpPr txBox="1"/>
            <p:nvPr/>
          </p:nvSpPr>
          <p:spPr>
            <a:xfrm>
              <a:off x="356863" y="6695526"/>
              <a:ext cx="32400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おでこ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頬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もみあげ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口周り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あご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あご裏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首</a:t>
              </a:r>
              <a:endParaRPr kumimoji="1" lang="en-US" altLang="ja-JP" sz="12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脇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乳輪周り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へそ周り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手の甲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足の甲</a:t>
              </a:r>
              <a:endParaRPr kumimoji="1" lang="ja-JP" altLang="en-US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249DB688-B65E-EDF3-5885-9404EAA80AA7}"/>
                </a:ext>
              </a:extLst>
            </p:cNvPr>
            <p:cNvSpPr txBox="1"/>
            <p:nvPr/>
          </p:nvSpPr>
          <p:spPr>
            <a:xfrm>
              <a:off x="4550700" y="4247964"/>
              <a:ext cx="19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￥</a:t>
              </a:r>
              <a:r>
                <a:rPr kumimoji="1" lang="en-US" altLang="ja-JP" sz="36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33,000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771FF5C7-A8D7-437C-1B5C-6AEF51D8CD79}"/>
                </a:ext>
              </a:extLst>
            </p:cNvPr>
            <p:cNvSpPr txBox="1"/>
            <p:nvPr/>
          </p:nvSpPr>
          <p:spPr>
            <a:xfrm>
              <a:off x="356862" y="6678003"/>
              <a:ext cx="16200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■</a:t>
              </a:r>
              <a:r>
                <a:rPr kumimoji="1" lang="en-US" altLang="ja-JP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S</a:t>
              </a:r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パーツ</a:t>
              </a:r>
              <a:endPara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7DEB9EE-1687-5AB5-8617-6053F23F8359}"/>
                </a:ext>
              </a:extLst>
            </p:cNvPr>
            <p:cNvSpPr txBox="1"/>
            <p:nvPr/>
          </p:nvSpPr>
          <p:spPr>
            <a:xfrm>
              <a:off x="356862" y="8657971"/>
              <a:ext cx="27000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胸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(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乳輪周り含む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)/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背中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お腹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ヒップ</a:t>
              </a:r>
              <a:endParaRPr kumimoji="1" lang="en-US" altLang="ja-JP" sz="12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ひざ上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ひざ下</a:t>
              </a:r>
              <a:endParaRPr kumimoji="1" lang="en-US" altLang="ja-JP" sz="12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1508D78D-BABB-B28F-B1F3-6D444916DC58}"/>
                </a:ext>
              </a:extLst>
            </p:cNvPr>
            <p:cNvSpPr txBox="1"/>
            <p:nvPr/>
          </p:nvSpPr>
          <p:spPr>
            <a:xfrm>
              <a:off x="356863" y="4340298"/>
              <a:ext cx="36360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■全身脱毛</a:t>
              </a:r>
              <a:r>
                <a:rPr kumimoji="1" lang="en-US" altLang="ja-JP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(</a:t>
              </a:r>
              <a:r>
                <a:rPr kumimoji="1" lang="ja-JP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ヒゲ・</a:t>
              </a:r>
              <a:r>
                <a:rPr kumimoji="1" lang="en-US" altLang="ja-JP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VIO</a:t>
              </a:r>
              <a:r>
                <a:rPr kumimoji="1" lang="ja-JP" altLang="en-US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込み</a:t>
              </a:r>
              <a:r>
                <a:rPr kumimoji="1" lang="en-US" altLang="ja-JP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)</a:t>
              </a:r>
              <a:endPara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C63A81BD-4FD1-D298-EDA8-F71FBB3FF4BA}"/>
                </a:ext>
              </a:extLst>
            </p:cNvPr>
            <p:cNvSpPr txBox="1"/>
            <p:nvPr/>
          </p:nvSpPr>
          <p:spPr>
            <a:xfrm>
              <a:off x="356862" y="5517912"/>
              <a:ext cx="17280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■ヒゲ脱毛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CD729550-FFA3-101D-ECEE-6BBE4FE90CA5}"/>
                </a:ext>
              </a:extLst>
            </p:cNvPr>
            <p:cNvSpPr txBox="1"/>
            <p:nvPr/>
          </p:nvSpPr>
          <p:spPr>
            <a:xfrm>
              <a:off x="356862" y="6106719"/>
              <a:ext cx="16560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■</a:t>
              </a:r>
              <a:r>
                <a:rPr kumimoji="1" lang="en-US" altLang="ja-JP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VIO</a:t>
              </a:r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脱毛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E1F8923-8274-813B-0BE4-755B57BA2051}"/>
                </a:ext>
              </a:extLst>
            </p:cNvPr>
            <p:cNvSpPr txBox="1"/>
            <p:nvPr/>
          </p:nvSpPr>
          <p:spPr>
            <a:xfrm>
              <a:off x="356863" y="4929105"/>
              <a:ext cx="36360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■全身脱毛</a:t>
              </a:r>
              <a:r>
                <a:rPr kumimoji="1" lang="en-US" altLang="ja-JP" sz="2000" b="1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kumimoji="1" lang="ja-JP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ヒゲ</a:t>
              </a:r>
              <a:r>
                <a:rPr kumimoji="1" lang="en-US" altLang="ja-JP" sz="2000" b="1" dirty="0" err="1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orVIO</a:t>
              </a:r>
              <a:r>
                <a:rPr kumimoji="1" lang="ja-JP" altLang="en-US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込み</a:t>
              </a:r>
              <a:r>
                <a:rPr kumimoji="1" lang="en-US" altLang="ja-JP" sz="20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)</a:t>
              </a:r>
              <a:endPara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52303FCA-AE06-ADA3-67E8-57B23629558E}"/>
                </a:ext>
              </a:extLst>
            </p:cNvPr>
            <p:cNvSpPr txBox="1"/>
            <p:nvPr/>
          </p:nvSpPr>
          <p:spPr>
            <a:xfrm>
              <a:off x="356863" y="7807553"/>
              <a:ext cx="17280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うなじ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ひじ上</a:t>
              </a:r>
              <a:r>
                <a:rPr kumimoji="1" lang="en-US" altLang="ja-JP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kumimoji="1" lang="ja-JP" altLang="en-US" sz="1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ひじ下</a:t>
              </a:r>
              <a:endParaRPr kumimoji="1" lang="en-US" altLang="ja-JP" sz="12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738288E-78AF-188B-0CB0-C4CCB715ECAB}"/>
                </a:ext>
              </a:extLst>
            </p:cNvPr>
            <p:cNvSpPr txBox="1"/>
            <p:nvPr/>
          </p:nvSpPr>
          <p:spPr>
            <a:xfrm>
              <a:off x="356862" y="7792744"/>
              <a:ext cx="17280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■</a:t>
              </a:r>
              <a:r>
                <a:rPr kumimoji="1" lang="en-US" altLang="ja-JP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M</a:t>
              </a:r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パーツ</a:t>
              </a:r>
              <a:endPara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11B3BC1F-F460-0AB5-F01D-9A309CA232A3}"/>
                </a:ext>
              </a:extLst>
            </p:cNvPr>
            <p:cNvSpPr txBox="1"/>
            <p:nvPr/>
          </p:nvSpPr>
          <p:spPr>
            <a:xfrm>
              <a:off x="356863" y="8636698"/>
              <a:ext cx="162000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■</a:t>
              </a:r>
              <a:r>
                <a:rPr kumimoji="1" lang="en-US" altLang="ja-JP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L</a:t>
              </a:r>
              <a:r>
                <a:rPr kumimoji="1" lang="ja-JP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パーツ</a:t>
              </a:r>
              <a:endPara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FAB9FD70-493C-DF9C-6459-4700B326002B}"/>
                </a:ext>
              </a:extLst>
            </p:cNvPr>
            <p:cNvSpPr txBox="1"/>
            <p:nvPr/>
          </p:nvSpPr>
          <p:spPr>
            <a:xfrm>
              <a:off x="4550700" y="4834287"/>
              <a:ext cx="19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￥</a:t>
              </a:r>
              <a:r>
                <a:rPr kumimoji="1" lang="en-US" altLang="ja-JP" sz="36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27,500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EED876F7-5D8D-3CDF-8AC1-65A2B767538F}"/>
                </a:ext>
              </a:extLst>
            </p:cNvPr>
            <p:cNvSpPr txBox="1"/>
            <p:nvPr/>
          </p:nvSpPr>
          <p:spPr>
            <a:xfrm>
              <a:off x="4808812" y="5427120"/>
              <a:ext cx="16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￥</a:t>
              </a:r>
              <a:r>
                <a:rPr kumimoji="1" lang="en-US" altLang="ja-JP" sz="36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8,800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DC3B019-31E8-3336-4C86-84919086110C}"/>
                </a:ext>
              </a:extLst>
            </p:cNvPr>
            <p:cNvSpPr txBox="1"/>
            <p:nvPr/>
          </p:nvSpPr>
          <p:spPr>
            <a:xfrm>
              <a:off x="4809139" y="6009144"/>
              <a:ext cx="16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￥</a:t>
              </a:r>
              <a:r>
                <a:rPr kumimoji="1" lang="en-US" altLang="ja-JP" sz="36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9,900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1DD8BEB9-1066-C5D9-E728-59667D2F0918}"/>
                </a:ext>
              </a:extLst>
            </p:cNvPr>
            <p:cNvSpPr txBox="1"/>
            <p:nvPr/>
          </p:nvSpPr>
          <p:spPr>
            <a:xfrm>
              <a:off x="4802700" y="6591110"/>
              <a:ext cx="16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￥</a:t>
              </a:r>
              <a:r>
                <a:rPr kumimoji="1" lang="en-US" altLang="ja-JP" sz="36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3,300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C84587A5-2278-D985-32AF-D87E33DD119D}"/>
                </a:ext>
              </a:extLst>
            </p:cNvPr>
            <p:cNvSpPr txBox="1"/>
            <p:nvPr/>
          </p:nvSpPr>
          <p:spPr>
            <a:xfrm>
              <a:off x="4802700" y="7700410"/>
              <a:ext cx="16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￥</a:t>
              </a:r>
              <a:r>
                <a:rPr kumimoji="1" lang="en-US" altLang="ja-JP" sz="36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4,950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8EB251D4-EF98-4264-CBD2-C1709A241041}"/>
                </a:ext>
              </a:extLst>
            </p:cNvPr>
            <p:cNvSpPr txBox="1"/>
            <p:nvPr/>
          </p:nvSpPr>
          <p:spPr>
            <a:xfrm>
              <a:off x="4802700" y="8544364"/>
              <a:ext cx="169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￥</a:t>
              </a:r>
              <a:r>
                <a:rPr kumimoji="1" lang="en-US" altLang="ja-JP" sz="36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6,600</a:t>
              </a:r>
              <a:endParaRPr kumimoji="1" lang="ja-JP" altLang="en-US" sz="24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191C7311-E60A-1D0D-B96F-BD2A5478939A}"/>
                </a:ext>
              </a:extLst>
            </p:cNvPr>
            <p:cNvGrpSpPr/>
            <p:nvPr/>
          </p:nvGrpSpPr>
          <p:grpSpPr>
            <a:xfrm>
              <a:off x="369000" y="4822287"/>
              <a:ext cx="6120000" cy="1755224"/>
              <a:chOff x="828000" y="4801709"/>
              <a:chExt cx="5400000" cy="1759834"/>
            </a:xfrm>
          </p:grpSpPr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8FE9D309-6560-0F6D-6936-376CA535C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000" y="4801709"/>
                <a:ext cx="5400000" cy="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7AFE2E08-BA96-79BF-C494-31848EB79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000" y="5388320"/>
                <a:ext cx="5400000" cy="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37AD0773-4B76-0083-3ADC-6BF928FEF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000" y="5974931"/>
                <a:ext cx="5400000" cy="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F79D7376-7FD6-DB30-432D-EFF8CE475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000" y="6561542"/>
                <a:ext cx="5400000" cy="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AE45C6EF-261C-A0D9-5820-DFE036D8DE40}"/>
                </a:ext>
              </a:extLst>
            </p:cNvPr>
            <p:cNvGrpSpPr/>
            <p:nvPr/>
          </p:nvGrpSpPr>
          <p:grpSpPr>
            <a:xfrm>
              <a:off x="369000" y="7735414"/>
              <a:ext cx="6120000" cy="831091"/>
              <a:chOff x="729000" y="7735414"/>
              <a:chExt cx="5400000" cy="831091"/>
            </a:xfrm>
          </p:grpSpPr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E1A5D94B-4FC1-9021-F763-0BDD1E1263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00" y="7735414"/>
                <a:ext cx="5400000" cy="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63770C61-5773-FFF0-BD1F-65565FFD3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000" y="8566504"/>
                <a:ext cx="5400000" cy="1"/>
              </a:xfrm>
              <a:prstGeom prst="lin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00E1-B86C-BE53-298F-274B6E5B7A68}"/>
              </a:ext>
            </a:extLst>
          </p:cNvPr>
          <p:cNvSpPr txBox="1"/>
          <p:nvPr/>
        </p:nvSpPr>
        <p:spPr>
          <a:xfrm>
            <a:off x="5081534" y="9262072"/>
            <a:ext cx="14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chemeClr val="accent1">
                    <a:lumMod val="50000"/>
                  </a:schemeClr>
                </a:solidFill>
              </a:rPr>
              <a:t>※</a:t>
            </a:r>
            <a:r>
              <a:rPr kumimoji="1"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金額は全て税込</a:t>
            </a:r>
          </a:p>
        </p:txBody>
      </p:sp>
    </p:spTree>
    <p:extLst>
      <p:ext uri="{BB962C8B-B14F-4D97-AF65-F5344CB8AC3E}">
        <p14:creationId xmlns:p14="http://schemas.microsoft.com/office/powerpoint/2010/main" val="141428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283</TotalTime>
  <Words>120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Eras Bold ITC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山田 悠翔</cp:lastModifiedBy>
  <cp:revision>7</cp:revision>
  <dcterms:created xsi:type="dcterms:W3CDTF">2023-05-05T12:26:49Z</dcterms:created>
  <dcterms:modified xsi:type="dcterms:W3CDTF">2023-07-28T01:46:10Z</dcterms:modified>
</cp:coreProperties>
</file>