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181" indent="0" algn="ctr">
              <a:buNone/>
              <a:defRPr sz="2000"/>
            </a:lvl2pPr>
            <a:lvl3pPr marL="914362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3" indent="0" algn="ctr">
              <a:buNone/>
              <a:defRPr sz="1600"/>
            </a:lvl5pPr>
            <a:lvl6pPr marL="2285905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6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5673-8910-40C6-ACAB-BAD37445C158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251-38C5-4CAD-B3BD-8F1E76840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62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5673-8910-40C6-ACAB-BAD37445C158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251-38C5-4CAD-B3BD-8F1E76840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6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5673-8910-40C6-ACAB-BAD37445C158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251-38C5-4CAD-B3BD-8F1E76840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46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5673-8910-40C6-ACAB-BAD37445C158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251-38C5-4CAD-B3BD-8F1E76840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98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6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5673-8910-40C6-ACAB-BAD37445C158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251-38C5-4CAD-B3BD-8F1E76840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5673-8910-40C6-ACAB-BAD37445C158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251-38C5-4CAD-B3BD-8F1E76840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31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5673-8910-40C6-ACAB-BAD37445C158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251-38C5-4CAD-B3BD-8F1E76840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07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5673-8910-40C6-ACAB-BAD37445C158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251-38C5-4CAD-B3BD-8F1E76840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54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5673-8910-40C6-ACAB-BAD37445C158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251-38C5-4CAD-B3BD-8F1E76840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6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2" indent="0">
              <a:buNone/>
              <a:defRPr sz="1200"/>
            </a:lvl3pPr>
            <a:lvl4pPr marL="1371543" indent="0">
              <a:buNone/>
              <a:defRPr sz="1000"/>
            </a:lvl4pPr>
            <a:lvl5pPr marL="1828723" indent="0">
              <a:buNone/>
              <a:defRPr sz="1000"/>
            </a:lvl5pPr>
            <a:lvl6pPr marL="2285905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5673-8910-40C6-ACAB-BAD37445C158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251-38C5-4CAD-B3BD-8F1E76840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90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81" indent="0">
              <a:buNone/>
              <a:defRPr sz="2799"/>
            </a:lvl2pPr>
            <a:lvl3pPr marL="914362" indent="0">
              <a:buNone/>
              <a:defRPr sz="2401"/>
            </a:lvl3pPr>
            <a:lvl4pPr marL="1371543" indent="0">
              <a:buNone/>
              <a:defRPr sz="2000"/>
            </a:lvl4pPr>
            <a:lvl5pPr marL="1828723" indent="0">
              <a:buNone/>
              <a:defRPr sz="2000"/>
            </a:lvl5pPr>
            <a:lvl6pPr marL="2285905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6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2" indent="0">
              <a:buNone/>
              <a:defRPr sz="1200"/>
            </a:lvl3pPr>
            <a:lvl4pPr marL="1371543" indent="0">
              <a:buNone/>
              <a:defRPr sz="1000"/>
            </a:lvl4pPr>
            <a:lvl5pPr marL="1828723" indent="0">
              <a:buNone/>
              <a:defRPr sz="1000"/>
            </a:lvl5pPr>
            <a:lvl6pPr marL="2285905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5673-8910-40C6-ACAB-BAD37445C158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0251-38C5-4CAD-B3BD-8F1E76840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78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5673-8910-40C6-ACAB-BAD37445C158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60251-38C5-4CAD-B3BD-8F1E76840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61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2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71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91436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ポーズをとっている人&#10;&#10;中程度の精度で自動的に生成された説明">
            <a:extLst>
              <a:ext uri="{FF2B5EF4-FFF2-40B4-BE49-F238E27FC236}">
                <a16:creationId xmlns:a16="http://schemas.microsoft.com/office/drawing/2014/main" id="{B1A751CD-628F-530E-DF24-DB04AEEDF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1" r="42308"/>
          <a:stretch/>
        </p:blipFill>
        <p:spPr>
          <a:xfrm>
            <a:off x="-1" y="0"/>
            <a:ext cx="3915000" cy="661161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E3A610C-CDE6-96DB-41F8-0DD21E67786B}"/>
              </a:ext>
            </a:extLst>
          </p:cNvPr>
          <p:cNvSpPr/>
          <p:nvPr/>
        </p:nvSpPr>
        <p:spPr>
          <a:xfrm>
            <a:off x="0" y="5220000"/>
            <a:ext cx="3915000" cy="16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直角三角形 12">
            <a:extLst>
              <a:ext uri="{FF2B5EF4-FFF2-40B4-BE49-F238E27FC236}">
                <a16:creationId xmlns:a16="http://schemas.microsoft.com/office/drawing/2014/main" id="{A7327BD5-F577-2F40-378F-B64AC08226D7}"/>
              </a:ext>
            </a:extLst>
          </p:cNvPr>
          <p:cNvSpPr>
            <a:spLocks/>
          </p:cNvSpPr>
          <p:nvPr/>
        </p:nvSpPr>
        <p:spPr>
          <a:xfrm flipH="1">
            <a:off x="1260000" y="3060000"/>
            <a:ext cx="2628000" cy="208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レーム 14">
            <a:extLst>
              <a:ext uri="{FF2B5EF4-FFF2-40B4-BE49-F238E27FC236}">
                <a16:creationId xmlns:a16="http://schemas.microsoft.com/office/drawing/2014/main" id="{4262710F-E27A-2B3F-CE27-F810D8A1646D}"/>
              </a:ext>
            </a:extLst>
          </p:cNvPr>
          <p:cNvSpPr/>
          <p:nvPr/>
        </p:nvSpPr>
        <p:spPr>
          <a:xfrm>
            <a:off x="0" y="0"/>
            <a:ext cx="3914999" cy="5220000"/>
          </a:xfrm>
          <a:prstGeom prst="frame">
            <a:avLst>
              <a:gd name="adj1" fmla="val 203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直角三角形 15">
            <a:extLst>
              <a:ext uri="{FF2B5EF4-FFF2-40B4-BE49-F238E27FC236}">
                <a16:creationId xmlns:a16="http://schemas.microsoft.com/office/drawing/2014/main" id="{07B1DC7A-9D46-B91C-0526-35795F1ED9BD}"/>
              </a:ext>
            </a:extLst>
          </p:cNvPr>
          <p:cNvSpPr>
            <a:spLocks/>
          </p:cNvSpPr>
          <p:nvPr/>
        </p:nvSpPr>
        <p:spPr>
          <a:xfrm rot="5400000">
            <a:off x="270000" y="-270000"/>
            <a:ext cx="2088000" cy="2628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40CDF3D-9A77-1688-8597-C9B2BF88218F}"/>
              </a:ext>
            </a:extLst>
          </p:cNvPr>
          <p:cNvSpPr txBox="1"/>
          <p:nvPr/>
        </p:nvSpPr>
        <p:spPr>
          <a:xfrm>
            <a:off x="0" y="0"/>
            <a:ext cx="2412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5400" i="1" dirty="0">
                <a:ln w="31750">
                  <a:noFill/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MEN’S </a:t>
            </a:r>
            <a:endParaRPr kumimoji="1" lang="ja-JP" altLang="en-US" sz="5400" i="1" dirty="0">
              <a:ln w="31750">
                <a:noFill/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6E47E4F-8494-BEB1-4BF7-19F7B6EBE892}"/>
              </a:ext>
            </a:extLst>
          </p:cNvPr>
          <p:cNvSpPr txBox="1"/>
          <p:nvPr/>
        </p:nvSpPr>
        <p:spPr>
          <a:xfrm>
            <a:off x="0" y="754054"/>
            <a:ext cx="133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>
                <a:ln w="31750">
                  <a:noFill/>
                </a:ln>
                <a:latin typeface="Eras Bold ITC" panose="020B0907030504020204" pitchFamily="34" charset="0"/>
              </a:rPr>
              <a:t>MENU </a:t>
            </a:r>
            <a:endParaRPr kumimoji="1" lang="ja-JP" altLang="en-US" sz="2800" i="1" dirty="0">
              <a:ln w="31750">
                <a:noFill/>
              </a:ln>
              <a:latin typeface="Eras Bold ITC" panose="020B0907030504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C09571D-5D7D-A7BF-5BCE-C4551D4C267D}"/>
              </a:ext>
            </a:extLst>
          </p:cNvPr>
          <p:cNvSpPr txBox="1"/>
          <p:nvPr/>
        </p:nvSpPr>
        <p:spPr>
          <a:xfrm>
            <a:off x="1872353" y="4325278"/>
            <a:ext cx="1980000" cy="7591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kumimoji="1" lang="ja-JP" altLang="en-US" sz="1000" b="1" i="1" spc="150" dirty="0">
                <a:ln w="22225">
                  <a:noFill/>
                </a:ln>
                <a:solidFill>
                  <a:schemeClr val="accent4"/>
                </a:solidFill>
              </a:rPr>
              <a:t>　</a:t>
            </a:r>
            <a:r>
              <a:rPr kumimoji="1" lang="ja-JP" altLang="en-US" sz="2000" b="1" i="1" spc="150" dirty="0">
                <a:ln w="22225">
                  <a:noFill/>
                </a:ln>
                <a:solidFill>
                  <a:schemeClr val="accent4"/>
                </a:solidFill>
              </a:rPr>
              <a:t>キャンペーン</a:t>
            </a:r>
            <a:endParaRPr kumimoji="1" lang="en-US" altLang="ja-JP" sz="2000" b="1" i="1" spc="150" dirty="0">
              <a:ln w="22225">
                <a:noFill/>
              </a:ln>
              <a:solidFill>
                <a:schemeClr val="accent4"/>
              </a:solidFill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kumimoji="1" lang="ja-JP" altLang="en-US" sz="2000" b="1" i="1" spc="150" dirty="0">
                <a:ln w="22225">
                  <a:noFill/>
                </a:ln>
                <a:solidFill>
                  <a:schemeClr val="accent4"/>
                </a:solidFill>
              </a:rPr>
              <a:t>実施中！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EBE4E775-F68F-6825-9D7A-47E4E2A947C8}"/>
              </a:ext>
            </a:extLst>
          </p:cNvPr>
          <p:cNvSpPr txBox="1"/>
          <p:nvPr/>
        </p:nvSpPr>
        <p:spPr>
          <a:xfrm>
            <a:off x="4267199" y="261610"/>
            <a:ext cx="54000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i="1" dirty="0">
                <a:latin typeface="+mn-ea"/>
              </a:rPr>
              <a:t>1</a:t>
            </a:r>
            <a:r>
              <a:rPr kumimoji="1" lang="ja-JP" altLang="en-US" sz="1600" b="1" i="1" dirty="0">
                <a:latin typeface="+mn-ea"/>
              </a:rPr>
              <a:t>回目～</a:t>
            </a:r>
            <a:r>
              <a:rPr kumimoji="1" lang="en-US" altLang="ja-JP" b="1" i="1" dirty="0">
                <a:latin typeface="+mn-ea"/>
              </a:rPr>
              <a:t>3</a:t>
            </a:r>
            <a:r>
              <a:rPr kumimoji="1" lang="ja-JP" altLang="en-US" sz="1600" b="1" i="1" dirty="0">
                <a:latin typeface="+mn-ea"/>
              </a:rPr>
              <a:t>回目割引キャンペーン</a:t>
            </a:r>
          </a:p>
        </p:txBody>
      </p: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F2C22272-491E-3246-B794-6D9D039C37CE}"/>
              </a:ext>
            </a:extLst>
          </p:cNvPr>
          <p:cNvGrpSpPr/>
          <p:nvPr/>
        </p:nvGrpSpPr>
        <p:grpSpPr>
          <a:xfrm>
            <a:off x="0" y="5180832"/>
            <a:ext cx="3672354" cy="489168"/>
            <a:chOff x="-1" y="5162832"/>
            <a:chExt cx="3672354" cy="489168"/>
          </a:xfrm>
        </p:grpSpPr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7F5855AD-481C-0714-8175-71B3106501CB}"/>
                </a:ext>
              </a:extLst>
            </p:cNvPr>
            <p:cNvGrpSpPr/>
            <p:nvPr/>
          </p:nvGrpSpPr>
          <p:grpSpPr>
            <a:xfrm>
              <a:off x="72353" y="5220000"/>
              <a:ext cx="3600000" cy="432000"/>
              <a:chOff x="2871801" y="5242436"/>
              <a:chExt cx="3600000" cy="432000"/>
            </a:xfrm>
          </p:grpSpPr>
          <p:grpSp>
            <p:nvGrpSpPr>
              <p:cNvPr id="63" name="グループ化 62">
                <a:extLst>
                  <a:ext uri="{FF2B5EF4-FFF2-40B4-BE49-F238E27FC236}">
                    <a16:creationId xmlns:a16="http://schemas.microsoft.com/office/drawing/2014/main" id="{41A7B806-E282-6D6C-98FA-69835D5F08B5}"/>
                  </a:ext>
                </a:extLst>
              </p:cNvPr>
              <p:cNvGrpSpPr/>
              <p:nvPr/>
            </p:nvGrpSpPr>
            <p:grpSpPr>
              <a:xfrm>
                <a:off x="2871801" y="5242436"/>
                <a:ext cx="3600000" cy="432000"/>
                <a:chOff x="-1" y="5162832"/>
                <a:chExt cx="3600000" cy="432000"/>
              </a:xfrm>
              <a:solidFill>
                <a:schemeClr val="bg1"/>
              </a:solidFill>
            </p:grpSpPr>
            <p:sp>
              <p:nvSpPr>
                <p:cNvPr id="64" name="正方形/長方形 63">
                  <a:extLst>
                    <a:ext uri="{FF2B5EF4-FFF2-40B4-BE49-F238E27FC236}">
                      <a16:creationId xmlns:a16="http://schemas.microsoft.com/office/drawing/2014/main" id="{1FA29029-F879-1EF4-574B-CA77BD1C635F}"/>
                    </a:ext>
                  </a:extLst>
                </p:cNvPr>
                <p:cNvSpPr/>
                <p:nvPr/>
              </p:nvSpPr>
              <p:spPr>
                <a:xfrm>
                  <a:off x="-1" y="5162832"/>
                  <a:ext cx="3168000" cy="432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" name="直角三角形 64">
                  <a:extLst>
                    <a:ext uri="{FF2B5EF4-FFF2-40B4-BE49-F238E27FC236}">
                      <a16:creationId xmlns:a16="http://schemas.microsoft.com/office/drawing/2014/main" id="{1C15416D-2D43-B7C7-8AC5-7AE5C15B172A}"/>
                    </a:ext>
                  </a:extLst>
                </p:cNvPr>
                <p:cNvSpPr/>
                <p:nvPr/>
              </p:nvSpPr>
              <p:spPr>
                <a:xfrm flipV="1">
                  <a:off x="3167999" y="5162832"/>
                  <a:ext cx="432000" cy="43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93879187-1C0E-7E2A-4416-D8AF401D3330}"/>
                  </a:ext>
                </a:extLst>
              </p:cNvPr>
              <p:cNvCxnSpPr>
                <a:endCxn id="65" idx="4"/>
              </p:cNvCxnSpPr>
              <p:nvPr/>
            </p:nvCxnSpPr>
            <p:spPr>
              <a:xfrm>
                <a:off x="2871801" y="5242436"/>
                <a:ext cx="360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>
                <a:extLst>
                  <a:ext uri="{FF2B5EF4-FFF2-40B4-BE49-F238E27FC236}">
                    <a16:creationId xmlns:a16="http://schemas.microsoft.com/office/drawing/2014/main" id="{C8116186-2448-4EF0-9230-6D577C47AE11}"/>
                  </a:ext>
                </a:extLst>
              </p:cNvPr>
              <p:cNvCxnSpPr>
                <a:stCxn id="65" idx="4"/>
                <a:endCxn id="65" idx="0"/>
              </p:cNvCxnSpPr>
              <p:nvPr/>
            </p:nvCxnSpPr>
            <p:spPr>
              <a:xfrm flipH="1">
                <a:off x="6039801" y="5242436"/>
                <a:ext cx="43200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>
                <a:extLst>
                  <a:ext uri="{FF2B5EF4-FFF2-40B4-BE49-F238E27FC236}">
                    <a16:creationId xmlns:a16="http://schemas.microsoft.com/office/drawing/2014/main" id="{EA0C6309-0604-1C9C-57B9-A01B559C6FE0}"/>
                  </a:ext>
                </a:extLst>
              </p:cNvPr>
              <p:cNvCxnSpPr>
                <a:endCxn id="65" idx="0"/>
              </p:cNvCxnSpPr>
              <p:nvPr/>
            </p:nvCxnSpPr>
            <p:spPr>
              <a:xfrm>
                <a:off x="2871801" y="5674436"/>
                <a:ext cx="316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A8C70A49-406B-A5C2-4F7F-498001AE2B3E}"/>
                  </a:ext>
                </a:extLst>
              </p:cNvPr>
              <p:cNvCxnSpPr/>
              <p:nvPr/>
            </p:nvCxnSpPr>
            <p:spPr>
              <a:xfrm>
                <a:off x="2871801" y="5242436"/>
                <a:ext cx="0" cy="432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4DA32DD5-8EF6-2CD5-904D-3BB0E5EC1DF6}"/>
                </a:ext>
              </a:extLst>
            </p:cNvPr>
            <p:cNvGrpSpPr/>
            <p:nvPr/>
          </p:nvGrpSpPr>
          <p:grpSpPr>
            <a:xfrm>
              <a:off x="-1" y="5162832"/>
              <a:ext cx="3600000" cy="432000"/>
              <a:chOff x="-1" y="5162832"/>
              <a:chExt cx="3600000" cy="432000"/>
            </a:xfrm>
          </p:grpSpPr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E4254EC5-4B3B-17AB-70EA-BB1FEA74C091}"/>
                  </a:ext>
                </a:extLst>
              </p:cNvPr>
              <p:cNvSpPr/>
              <p:nvPr/>
            </p:nvSpPr>
            <p:spPr>
              <a:xfrm>
                <a:off x="-1" y="5162832"/>
                <a:ext cx="3168000" cy="4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直角三角形 32">
                <a:extLst>
                  <a:ext uri="{FF2B5EF4-FFF2-40B4-BE49-F238E27FC236}">
                    <a16:creationId xmlns:a16="http://schemas.microsoft.com/office/drawing/2014/main" id="{A41E1AA9-2C52-491A-F8BB-A4748A08B9F7}"/>
                  </a:ext>
                </a:extLst>
              </p:cNvPr>
              <p:cNvSpPr/>
              <p:nvPr/>
            </p:nvSpPr>
            <p:spPr>
              <a:xfrm flipV="1">
                <a:off x="3167999" y="5162832"/>
                <a:ext cx="432000" cy="432000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BB05249-E327-AA4B-3936-8C997EDA7FA4}"/>
              </a:ext>
            </a:extLst>
          </p:cNvPr>
          <p:cNvSpPr txBox="1"/>
          <p:nvPr/>
        </p:nvSpPr>
        <p:spPr>
          <a:xfrm>
            <a:off x="144803" y="5166000"/>
            <a:ext cx="1188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kumimoji="1" lang="ja-JP" altLang="en-US" sz="2400" b="1" spc="150" dirty="0">
                <a:ln w="0">
                  <a:noFill/>
                </a:ln>
                <a:solidFill>
                  <a:schemeClr val="bg1"/>
                </a:solidFill>
              </a:rPr>
              <a:t>清潔感</a:t>
            </a:r>
            <a:endParaRPr kumimoji="1" lang="en-US" altLang="ja-JP" sz="2400" b="1" spc="150" dirty="0">
              <a:ln w="0">
                <a:noFill/>
              </a:ln>
              <a:solidFill>
                <a:schemeClr val="bg1"/>
              </a:solidFill>
            </a:endParaRPr>
          </a:p>
        </p:txBody>
      </p:sp>
      <p:grpSp>
        <p:nvGrpSpPr>
          <p:cNvPr id="134" name="グループ化 133">
            <a:extLst>
              <a:ext uri="{FF2B5EF4-FFF2-40B4-BE49-F238E27FC236}">
                <a16:creationId xmlns:a16="http://schemas.microsoft.com/office/drawing/2014/main" id="{FB94EE55-96B7-428E-1317-8AF42490E262}"/>
              </a:ext>
            </a:extLst>
          </p:cNvPr>
          <p:cNvGrpSpPr/>
          <p:nvPr/>
        </p:nvGrpSpPr>
        <p:grpSpPr>
          <a:xfrm>
            <a:off x="1" y="5747268"/>
            <a:ext cx="3672354" cy="489168"/>
            <a:chOff x="-1" y="5162832"/>
            <a:chExt cx="3672354" cy="489168"/>
          </a:xfrm>
        </p:grpSpPr>
        <p:grpSp>
          <p:nvGrpSpPr>
            <p:cNvPr id="136" name="グループ化 135">
              <a:extLst>
                <a:ext uri="{FF2B5EF4-FFF2-40B4-BE49-F238E27FC236}">
                  <a16:creationId xmlns:a16="http://schemas.microsoft.com/office/drawing/2014/main" id="{89448FF5-8B73-400A-6929-4220FCCC6CF9}"/>
                </a:ext>
              </a:extLst>
            </p:cNvPr>
            <p:cNvGrpSpPr/>
            <p:nvPr/>
          </p:nvGrpSpPr>
          <p:grpSpPr>
            <a:xfrm>
              <a:off x="72353" y="5220000"/>
              <a:ext cx="3600000" cy="432000"/>
              <a:chOff x="2871801" y="5242436"/>
              <a:chExt cx="3600000" cy="432000"/>
            </a:xfrm>
          </p:grpSpPr>
          <p:grpSp>
            <p:nvGrpSpPr>
              <p:cNvPr id="140" name="グループ化 139">
                <a:extLst>
                  <a:ext uri="{FF2B5EF4-FFF2-40B4-BE49-F238E27FC236}">
                    <a16:creationId xmlns:a16="http://schemas.microsoft.com/office/drawing/2014/main" id="{57B07EDF-9418-BBDA-6654-4ED626CDE5C5}"/>
                  </a:ext>
                </a:extLst>
              </p:cNvPr>
              <p:cNvGrpSpPr/>
              <p:nvPr/>
            </p:nvGrpSpPr>
            <p:grpSpPr>
              <a:xfrm>
                <a:off x="2871801" y="5242436"/>
                <a:ext cx="3600000" cy="432000"/>
                <a:chOff x="-1" y="5162832"/>
                <a:chExt cx="3600000" cy="432000"/>
              </a:xfrm>
              <a:solidFill>
                <a:schemeClr val="bg1"/>
              </a:solidFill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33CFFCFF-4107-BD4D-25ED-389C0D8EDB35}"/>
                    </a:ext>
                  </a:extLst>
                </p:cNvPr>
                <p:cNvSpPr/>
                <p:nvPr/>
              </p:nvSpPr>
              <p:spPr>
                <a:xfrm>
                  <a:off x="-1" y="5162832"/>
                  <a:ext cx="3168000" cy="432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" name="直角三角形 145">
                  <a:extLst>
                    <a:ext uri="{FF2B5EF4-FFF2-40B4-BE49-F238E27FC236}">
                      <a16:creationId xmlns:a16="http://schemas.microsoft.com/office/drawing/2014/main" id="{EBF1525B-1F5D-0E17-F005-A0E3DAAF447E}"/>
                    </a:ext>
                  </a:extLst>
                </p:cNvPr>
                <p:cNvSpPr/>
                <p:nvPr/>
              </p:nvSpPr>
              <p:spPr>
                <a:xfrm flipV="1">
                  <a:off x="3167999" y="5162832"/>
                  <a:ext cx="432000" cy="43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41" name="直線コネクタ 140">
                <a:extLst>
                  <a:ext uri="{FF2B5EF4-FFF2-40B4-BE49-F238E27FC236}">
                    <a16:creationId xmlns:a16="http://schemas.microsoft.com/office/drawing/2014/main" id="{B226B11D-A116-8D74-1C24-C3CF2E819963}"/>
                  </a:ext>
                </a:extLst>
              </p:cNvPr>
              <p:cNvCxnSpPr>
                <a:endCxn id="146" idx="4"/>
              </p:cNvCxnSpPr>
              <p:nvPr/>
            </p:nvCxnSpPr>
            <p:spPr>
              <a:xfrm>
                <a:off x="2871801" y="5242436"/>
                <a:ext cx="360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>
                <a:extLst>
                  <a:ext uri="{FF2B5EF4-FFF2-40B4-BE49-F238E27FC236}">
                    <a16:creationId xmlns:a16="http://schemas.microsoft.com/office/drawing/2014/main" id="{01D62CEF-6092-C24F-3B8F-3B30ED2E5BEE}"/>
                  </a:ext>
                </a:extLst>
              </p:cNvPr>
              <p:cNvCxnSpPr>
                <a:stCxn id="146" idx="4"/>
                <a:endCxn id="146" idx="0"/>
              </p:cNvCxnSpPr>
              <p:nvPr/>
            </p:nvCxnSpPr>
            <p:spPr>
              <a:xfrm flipH="1">
                <a:off x="6039801" y="5242436"/>
                <a:ext cx="43200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>
                <a:extLst>
                  <a:ext uri="{FF2B5EF4-FFF2-40B4-BE49-F238E27FC236}">
                    <a16:creationId xmlns:a16="http://schemas.microsoft.com/office/drawing/2014/main" id="{5C407437-521C-7133-2FCD-E7560DB373D6}"/>
                  </a:ext>
                </a:extLst>
              </p:cNvPr>
              <p:cNvCxnSpPr>
                <a:endCxn id="146" idx="0"/>
              </p:cNvCxnSpPr>
              <p:nvPr/>
            </p:nvCxnSpPr>
            <p:spPr>
              <a:xfrm>
                <a:off x="2871801" y="5674436"/>
                <a:ext cx="316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28EF41A4-F882-E132-8433-1EF51F7E0500}"/>
                  </a:ext>
                </a:extLst>
              </p:cNvPr>
              <p:cNvCxnSpPr/>
              <p:nvPr/>
            </p:nvCxnSpPr>
            <p:spPr>
              <a:xfrm>
                <a:off x="2871801" y="5242436"/>
                <a:ext cx="0" cy="432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グループ化 136">
              <a:extLst>
                <a:ext uri="{FF2B5EF4-FFF2-40B4-BE49-F238E27FC236}">
                  <a16:creationId xmlns:a16="http://schemas.microsoft.com/office/drawing/2014/main" id="{0A91000F-80A8-A3E7-2AD4-DC9501CA6586}"/>
                </a:ext>
              </a:extLst>
            </p:cNvPr>
            <p:cNvGrpSpPr/>
            <p:nvPr/>
          </p:nvGrpSpPr>
          <p:grpSpPr>
            <a:xfrm>
              <a:off x="-1" y="5162832"/>
              <a:ext cx="3600000" cy="432000"/>
              <a:chOff x="-1" y="5162832"/>
              <a:chExt cx="3600000" cy="432000"/>
            </a:xfrm>
          </p:grpSpPr>
          <p:sp>
            <p:nvSpPr>
              <p:cNvPr id="138" name="正方形/長方形 137">
                <a:extLst>
                  <a:ext uri="{FF2B5EF4-FFF2-40B4-BE49-F238E27FC236}">
                    <a16:creationId xmlns:a16="http://schemas.microsoft.com/office/drawing/2014/main" id="{808E6E40-3670-804A-349B-232914CDE23C}"/>
                  </a:ext>
                </a:extLst>
              </p:cNvPr>
              <p:cNvSpPr/>
              <p:nvPr/>
            </p:nvSpPr>
            <p:spPr>
              <a:xfrm>
                <a:off x="-1" y="5162832"/>
                <a:ext cx="3168000" cy="4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直角三角形 138">
                <a:extLst>
                  <a:ext uri="{FF2B5EF4-FFF2-40B4-BE49-F238E27FC236}">
                    <a16:creationId xmlns:a16="http://schemas.microsoft.com/office/drawing/2014/main" id="{64E7B73F-D72F-C9F4-F9CD-D24648B079AB}"/>
                  </a:ext>
                </a:extLst>
              </p:cNvPr>
              <p:cNvSpPr/>
              <p:nvPr/>
            </p:nvSpPr>
            <p:spPr>
              <a:xfrm flipV="1">
                <a:off x="3167999" y="5162832"/>
                <a:ext cx="432000" cy="432000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537CF691-6739-BADD-8FF3-BEEAEBA4E122}"/>
              </a:ext>
            </a:extLst>
          </p:cNvPr>
          <p:cNvSpPr txBox="1"/>
          <p:nvPr/>
        </p:nvSpPr>
        <p:spPr>
          <a:xfrm>
            <a:off x="144803" y="5732436"/>
            <a:ext cx="1836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kumimoji="1" lang="ja-JP" altLang="en-US" sz="2400" b="1" spc="150" dirty="0">
                <a:ln w="0">
                  <a:noFill/>
                </a:ln>
                <a:solidFill>
                  <a:schemeClr val="bg1"/>
                </a:solidFill>
              </a:rPr>
              <a:t>ニキビ予防</a:t>
            </a:r>
            <a:endParaRPr kumimoji="1" lang="en-US" altLang="ja-JP" sz="2400" b="1" spc="150" dirty="0">
              <a:ln w="0">
                <a:noFill/>
              </a:ln>
              <a:solidFill>
                <a:schemeClr val="bg1"/>
              </a:solidFill>
            </a:endParaRPr>
          </a:p>
        </p:txBody>
      </p:sp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D0ECECD1-299E-4A3C-BDA7-AEE7EE29EFCC}"/>
              </a:ext>
            </a:extLst>
          </p:cNvPr>
          <p:cNvGrpSpPr/>
          <p:nvPr/>
        </p:nvGrpSpPr>
        <p:grpSpPr>
          <a:xfrm>
            <a:off x="1" y="6313705"/>
            <a:ext cx="3672354" cy="489168"/>
            <a:chOff x="-1" y="5162832"/>
            <a:chExt cx="3672354" cy="489168"/>
          </a:xfrm>
        </p:grpSpPr>
        <p:grpSp>
          <p:nvGrpSpPr>
            <p:cNvPr id="150" name="グループ化 149">
              <a:extLst>
                <a:ext uri="{FF2B5EF4-FFF2-40B4-BE49-F238E27FC236}">
                  <a16:creationId xmlns:a16="http://schemas.microsoft.com/office/drawing/2014/main" id="{0D9EAFD2-881F-60A6-E46C-D0B52A4DAC60}"/>
                </a:ext>
              </a:extLst>
            </p:cNvPr>
            <p:cNvGrpSpPr/>
            <p:nvPr/>
          </p:nvGrpSpPr>
          <p:grpSpPr>
            <a:xfrm>
              <a:off x="72353" y="5220000"/>
              <a:ext cx="3600000" cy="432000"/>
              <a:chOff x="2871801" y="5242436"/>
              <a:chExt cx="3600000" cy="432000"/>
            </a:xfrm>
          </p:grpSpPr>
          <p:grpSp>
            <p:nvGrpSpPr>
              <p:cNvPr id="154" name="グループ化 153">
                <a:extLst>
                  <a:ext uri="{FF2B5EF4-FFF2-40B4-BE49-F238E27FC236}">
                    <a16:creationId xmlns:a16="http://schemas.microsoft.com/office/drawing/2014/main" id="{7572EB68-1489-95E8-B430-3A3EFA590853}"/>
                  </a:ext>
                </a:extLst>
              </p:cNvPr>
              <p:cNvGrpSpPr/>
              <p:nvPr/>
            </p:nvGrpSpPr>
            <p:grpSpPr>
              <a:xfrm>
                <a:off x="2871801" y="5242436"/>
                <a:ext cx="3600000" cy="432000"/>
                <a:chOff x="-1" y="5162832"/>
                <a:chExt cx="3600000" cy="432000"/>
              </a:xfrm>
              <a:solidFill>
                <a:schemeClr val="bg1"/>
              </a:solidFill>
            </p:grpSpPr>
            <p:sp>
              <p:nvSpPr>
                <p:cNvPr id="159" name="正方形/長方形 158">
                  <a:extLst>
                    <a:ext uri="{FF2B5EF4-FFF2-40B4-BE49-F238E27FC236}">
                      <a16:creationId xmlns:a16="http://schemas.microsoft.com/office/drawing/2014/main" id="{44976082-C57E-309D-19E8-E5A6F5B291BC}"/>
                    </a:ext>
                  </a:extLst>
                </p:cNvPr>
                <p:cNvSpPr/>
                <p:nvPr/>
              </p:nvSpPr>
              <p:spPr>
                <a:xfrm>
                  <a:off x="-1" y="5162832"/>
                  <a:ext cx="3168000" cy="432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0" name="直角三角形 159">
                  <a:extLst>
                    <a:ext uri="{FF2B5EF4-FFF2-40B4-BE49-F238E27FC236}">
                      <a16:creationId xmlns:a16="http://schemas.microsoft.com/office/drawing/2014/main" id="{A8D7A06A-8563-CEAF-BFE9-EEE697478685}"/>
                    </a:ext>
                  </a:extLst>
                </p:cNvPr>
                <p:cNvSpPr/>
                <p:nvPr/>
              </p:nvSpPr>
              <p:spPr>
                <a:xfrm flipV="1">
                  <a:off x="3167999" y="5162832"/>
                  <a:ext cx="432000" cy="4320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55" name="直線コネクタ 154">
                <a:extLst>
                  <a:ext uri="{FF2B5EF4-FFF2-40B4-BE49-F238E27FC236}">
                    <a16:creationId xmlns:a16="http://schemas.microsoft.com/office/drawing/2014/main" id="{5C9CC362-C8C9-FC3D-8424-16D0740CE24F}"/>
                  </a:ext>
                </a:extLst>
              </p:cNvPr>
              <p:cNvCxnSpPr>
                <a:endCxn id="160" idx="4"/>
              </p:cNvCxnSpPr>
              <p:nvPr/>
            </p:nvCxnSpPr>
            <p:spPr>
              <a:xfrm>
                <a:off x="2871801" y="5242436"/>
                <a:ext cx="360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コネクタ 155">
                <a:extLst>
                  <a:ext uri="{FF2B5EF4-FFF2-40B4-BE49-F238E27FC236}">
                    <a16:creationId xmlns:a16="http://schemas.microsoft.com/office/drawing/2014/main" id="{263B2A87-DC7E-A584-036E-6099696D90EE}"/>
                  </a:ext>
                </a:extLst>
              </p:cNvPr>
              <p:cNvCxnSpPr>
                <a:stCxn id="160" idx="4"/>
                <a:endCxn id="160" idx="0"/>
              </p:cNvCxnSpPr>
              <p:nvPr/>
            </p:nvCxnSpPr>
            <p:spPr>
              <a:xfrm flipH="1">
                <a:off x="6039801" y="5242436"/>
                <a:ext cx="432000" cy="43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>
                <a:extLst>
                  <a:ext uri="{FF2B5EF4-FFF2-40B4-BE49-F238E27FC236}">
                    <a16:creationId xmlns:a16="http://schemas.microsoft.com/office/drawing/2014/main" id="{D600202C-857C-E07C-1414-97F4D6542BA1}"/>
                  </a:ext>
                </a:extLst>
              </p:cNvPr>
              <p:cNvCxnSpPr>
                <a:endCxn id="160" idx="0"/>
              </p:cNvCxnSpPr>
              <p:nvPr/>
            </p:nvCxnSpPr>
            <p:spPr>
              <a:xfrm>
                <a:off x="2871801" y="5674436"/>
                <a:ext cx="3168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>
                <a:extLst>
                  <a:ext uri="{FF2B5EF4-FFF2-40B4-BE49-F238E27FC236}">
                    <a16:creationId xmlns:a16="http://schemas.microsoft.com/office/drawing/2014/main" id="{38E9A06A-A7FE-2073-3D64-3FEBCE92013B}"/>
                  </a:ext>
                </a:extLst>
              </p:cNvPr>
              <p:cNvCxnSpPr/>
              <p:nvPr/>
            </p:nvCxnSpPr>
            <p:spPr>
              <a:xfrm>
                <a:off x="2871801" y="5242436"/>
                <a:ext cx="0" cy="4320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グループ化 150">
              <a:extLst>
                <a:ext uri="{FF2B5EF4-FFF2-40B4-BE49-F238E27FC236}">
                  <a16:creationId xmlns:a16="http://schemas.microsoft.com/office/drawing/2014/main" id="{58DE59B4-6348-8915-4271-35D029FB6EE7}"/>
                </a:ext>
              </a:extLst>
            </p:cNvPr>
            <p:cNvGrpSpPr/>
            <p:nvPr/>
          </p:nvGrpSpPr>
          <p:grpSpPr>
            <a:xfrm>
              <a:off x="-1" y="5162832"/>
              <a:ext cx="3600000" cy="432000"/>
              <a:chOff x="-1" y="5162832"/>
              <a:chExt cx="3600000" cy="432000"/>
            </a:xfrm>
          </p:grpSpPr>
          <p:sp>
            <p:nvSpPr>
              <p:cNvPr id="152" name="正方形/長方形 151">
                <a:extLst>
                  <a:ext uri="{FF2B5EF4-FFF2-40B4-BE49-F238E27FC236}">
                    <a16:creationId xmlns:a16="http://schemas.microsoft.com/office/drawing/2014/main" id="{FC9F7061-E771-67DF-4A9C-6764B2BFCB2E}"/>
                  </a:ext>
                </a:extLst>
              </p:cNvPr>
              <p:cNvSpPr/>
              <p:nvPr/>
            </p:nvSpPr>
            <p:spPr>
              <a:xfrm>
                <a:off x="-1" y="5162832"/>
                <a:ext cx="3168000" cy="432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直角三角形 152">
                <a:extLst>
                  <a:ext uri="{FF2B5EF4-FFF2-40B4-BE49-F238E27FC236}">
                    <a16:creationId xmlns:a16="http://schemas.microsoft.com/office/drawing/2014/main" id="{C28E8E39-6382-B16F-008A-B37FCBD5F917}"/>
                  </a:ext>
                </a:extLst>
              </p:cNvPr>
              <p:cNvSpPr/>
              <p:nvPr/>
            </p:nvSpPr>
            <p:spPr>
              <a:xfrm flipV="1">
                <a:off x="3167999" y="5162832"/>
                <a:ext cx="432000" cy="432000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1CB9A23F-C030-12F3-1BEA-C4E23DAB9EAC}"/>
              </a:ext>
            </a:extLst>
          </p:cNvPr>
          <p:cNvSpPr txBox="1"/>
          <p:nvPr/>
        </p:nvSpPr>
        <p:spPr>
          <a:xfrm>
            <a:off x="144803" y="6298873"/>
            <a:ext cx="2160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kumimoji="1" lang="ja-JP" altLang="en-US" sz="2400" b="1" spc="150" dirty="0">
                <a:ln w="0">
                  <a:noFill/>
                </a:ln>
                <a:solidFill>
                  <a:schemeClr val="bg1"/>
                </a:solidFill>
              </a:rPr>
              <a:t>デザイン脱毛</a:t>
            </a:r>
            <a:endParaRPr kumimoji="1" lang="en-US" altLang="ja-JP" sz="2400" b="1" spc="150" dirty="0">
              <a:ln w="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A87E896-FC2C-D89C-DB48-21E0B34889F9}"/>
              </a:ext>
            </a:extLst>
          </p:cNvPr>
          <p:cNvSpPr txBox="1"/>
          <p:nvPr/>
        </p:nvSpPr>
        <p:spPr>
          <a:xfrm>
            <a:off x="4267199" y="2016566"/>
            <a:ext cx="54000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i="1" dirty="0">
                <a:latin typeface="+mn-ea"/>
              </a:rPr>
              <a:t>4</a:t>
            </a:r>
            <a:r>
              <a:rPr kumimoji="1" lang="ja-JP" altLang="en-US" sz="1600" b="1" i="1" dirty="0">
                <a:latin typeface="+mn-ea"/>
              </a:rPr>
              <a:t>回目以降</a:t>
            </a:r>
            <a:r>
              <a:rPr kumimoji="1" lang="en-US" altLang="ja-JP" sz="1600" b="1" i="1" dirty="0">
                <a:latin typeface="+mn-ea"/>
              </a:rPr>
              <a:t>(</a:t>
            </a:r>
            <a:r>
              <a:rPr kumimoji="1" lang="ja-JP" altLang="en-US" sz="1600" b="1" i="1" dirty="0">
                <a:latin typeface="+mn-ea"/>
              </a:rPr>
              <a:t>通常料金</a:t>
            </a:r>
            <a:r>
              <a:rPr kumimoji="1" lang="en-US" altLang="ja-JP" sz="1600" b="1" i="1" dirty="0">
                <a:latin typeface="+mn-ea"/>
              </a:rPr>
              <a:t>)</a:t>
            </a:r>
            <a:endParaRPr kumimoji="1" lang="ja-JP" altLang="en-US" sz="1600" b="1" i="1" dirty="0">
              <a:latin typeface="+mn-ea"/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9A1086BE-F21D-2737-AAD3-37E0C5C45FEF}"/>
              </a:ext>
            </a:extLst>
          </p:cNvPr>
          <p:cNvGrpSpPr/>
          <p:nvPr/>
        </p:nvGrpSpPr>
        <p:grpSpPr>
          <a:xfrm>
            <a:off x="4465199" y="785040"/>
            <a:ext cx="5004000" cy="1077428"/>
            <a:chOff x="4465199" y="785040"/>
            <a:chExt cx="5004000" cy="1077428"/>
          </a:xfrm>
        </p:grpSpPr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E6E4A034-5E13-1CE9-D35A-3F2B40FB9D93}"/>
                </a:ext>
              </a:extLst>
            </p:cNvPr>
            <p:cNvGrpSpPr/>
            <p:nvPr/>
          </p:nvGrpSpPr>
          <p:grpSpPr>
            <a:xfrm>
              <a:off x="4465199" y="785040"/>
              <a:ext cx="5004000" cy="461665"/>
              <a:chOff x="4465199" y="785040"/>
              <a:chExt cx="5004000" cy="461665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0BF0734D-46BE-96A3-00C4-24E0FB4F338E}"/>
                  </a:ext>
                </a:extLst>
              </p:cNvPr>
              <p:cNvGrpSpPr/>
              <p:nvPr/>
            </p:nvGrpSpPr>
            <p:grpSpPr>
              <a:xfrm>
                <a:off x="4465199" y="785040"/>
                <a:ext cx="5004000" cy="461665"/>
                <a:chOff x="4282124" y="855656"/>
                <a:chExt cx="5004000" cy="461665"/>
              </a:xfrm>
            </p:grpSpPr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6257CF37-2B4E-65C6-2280-B34F1D651715}"/>
                    </a:ext>
                  </a:extLst>
                </p:cNvPr>
                <p:cNvSpPr txBox="1"/>
                <p:nvPr/>
              </p:nvSpPr>
              <p:spPr>
                <a:xfrm>
                  <a:off x="4282124" y="901823"/>
                  <a:ext cx="270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kumimoji="1" lang="ja-JP" altLang="en-US" b="1" spc="150" dirty="0">
                      <a:solidFill>
                        <a:schemeClr val="accent4"/>
                      </a:solidFill>
                    </a:rPr>
                    <a:t>■全身脱毛</a:t>
                  </a:r>
                  <a:r>
                    <a:rPr kumimoji="1" lang="en-US" altLang="ja-JP" sz="1100" b="1" spc="150" dirty="0">
                      <a:solidFill>
                        <a:schemeClr val="accent4"/>
                      </a:solidFill>
                      <a:latin typeface="+mn-ea"/>
                    </a:rPr>
                    <a:t>(</a:t>
                  </a:r>
                  <a:r>
                    <a:rPr kumimoji="1" lang="ja-JP" altLang="en-US" sz="1100" b="1" spc="150" dirty="0">
                      <a:solidFill>
                        <a:schemeClr val="accent4"/>
                      </a:solidFill>
                      <a:latin typeface="+mn-ea"/>
                    </a:rPr>
                    <a:t>ヒゲ・</a:t>
                  </a:r>
                  <a:r>
                    <a:rPr kumimoji="1" lang="en-US" altLang="ja-JP" sz="1100" b="1" spc="150" dirty="0">
                      <a:solidFill>
                        <a:schemeClr val="accent4"/>
                      </a:solidFill>
                      <a:latin typeface="+mn-ea"/>
                    </a:rPr>
                    <a:t>VIO</a:t>
                  </a:r>
                  <a:r>
                    <a:rPr kumimoji="1" lang="ja-JP" altLang="en-US" sz="1100" b="1" spc="150" dirty="0">
                      <a:solidFill>
                        <a:schemeClr val="accent4"/>
                      </a:solidFill>
                      <a:latin typeface="+mn-ea"/>
                    </a:rPr>
                    <a:t>込み</a:t>
                  </a:r>
                  <a:r>
                    <a:rPr kumimoji="1" lang="en-US" altLang="ja-JP" sz="1100" b="1" spc="150" dirty="0">
                      <a:solidFill>
                        <a:schemeClr val="accent4"/>
                      </a:solidFill>
                      <a:latin typeface="+mn-ea"/>
                    </a:rPr>
                    <a:t>)</a:t>
                  </a:r>
                  <a:endParaRPr kumimoji="1" lang="en-US" altLang="ja-JP" b="1" spc="150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68431688-1F75-BBF5-4004-8BA1A66B15B2}"/>
                    </a:ext>
                  </a:extLst>
                </p:cNvPr>
                <p:cNvSpPr txBox="1"/>
                <p:nvPr/>
              </p:nvSpPr>
              <p:spPr>
                <a:xfrm>
                  <a:off x="7450124" y="855656"/>
                  <a:ext cx="1836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kumimoji="1" lang="ja-JP" altLang="en-US" sz="2400" b="1" spc="150" dirty="0">
                      <a:solidFill>
                        <a:schemeClr val="accent4"/>
                      </a:solidFill>
                      <a:latin typeface="+mn-ea"/>
                    </a:rPr>
                    <a:t>　</a:t>
                  </a:r>
                  <a:r>
                    <a:rPr kumimoji="1" lang="en-US" altLang="ja-JP" sz="2400" b="1" spc="150" dirty="0">
                      <a:solidFill>
                        <a:schemeClr val="accent4"/>
                      </a:solidFill>
                      <a:latin typeface="+mn-ea"/>
                    </a:rPr>
                    <a:t>19,800</a:t>
                  </a:r>
                  <a:r>
                    <a:rPr kumimoji="1" lang="ja-JP" altLang="en-US" b="1" spc="150" dirty="0">
                      <a:solidFill>
                        <a:schemeClr val="accent4"/>
                      </a:solidFill>
                      <a:latin typeface="+mn-ea"/>
                    </a:rPr>
                    <a:t>円</a:t>
                  </a:r>
                </a:p>
              </p:txBody>
            </p:sp>
          </p:grp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3B2B75B-E2F3-9858-8591-372469EA3FDB}"/>
                  </a:ext>
                </a:extLst>
              </p:cNvPr>
              <p:cNvSpPr txBox="1"/>
              <p:nvPr/>
            </p:nvSpPr>
            <p:spPr>
              <a:xfrm>
                <a:off x="6967199" y="831207"/>
                <a:ext cx="93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1" lang="ja-JP" altLang="en-US" b="1" spc="150" dirty="0">
                    <a:solidFill>
                      <a:schemeClr val="accent4"/>
                    </a:solidFill>
                  </a:rPr>
                  <a:t>・・・</a:t>
                </a:r>
                <a:endParaRPr kumimoji="1" lang="en-US" altLang="ja-JP" b="1" spc="150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13873DE7-A077-D7B2-DC04-E555B674535C}"/>
                </a:ext>
              </a:extLst>
            </p:cNvPr>
            <p:cNvGrpSpPr/>
            <p:nvPr/>
          </p:nvGrpSpPr>
          <p:grpSpPr>
            <a:xfrm>
              <a:off x="4465199" y="1400803"/>
              <a:ext cx="5004000" cy="461665"/>
              <a:chOff x="4465199" y="785040"/>
              <a:chExt cx="5004000" cy="461665"/>
            </a:xfrm>
          </p:grpSpPr>
          <p:grpSp>
            <p:nvGrpSpPr>
              <p:cNvPr id="39" name="グループ化 38">
                <a:extLst>
                  <a:ext uri="{FF2B5EF4-FFF2-40B4-BE49-F238E27FC236}">
                    <a16:creationId xmlns:a16="http://schemas.microsoft.com/office/drawing/2014/main" id="{D6F0157A-5B31-016D-BCCC-3224D60E1F12}"/>
                  </a:ext>
                </a:extLst>
              </p:cNvPr>
              <p:cNvGrpSpPr/>
              <p:nvPr/>
            </p:nvGrpSpPr>
            <p:grpSpPr>
              <a:xfrm>
                <a:off x="4465199" y="785040"/>
                <a:ext cx="5004000" cy="461665"/>
                <a:chOff x="4282124" y="855656"/>
                <a:chExt cx="5004000" cy="461665"/>
              </a:xfrm>
            </p:grpSpPr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7BF884D5-8881-CB96-C2A8-79128A583C7D}"/>
                    </a:ext>
                  </a:extLst>
                </p:cNvPr>
                <p:cNvSpPr txBox="1"/>
                <p:nvPr/>
              </p:nvSpPr>
              <p:spPr>
                <a:xfrm>
                  <a:off x="4282124" y="901823"/>
                  <a:ext cx="2448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kumimoji="1" lang="ja-JP" altLang="en-US" b="1" spc="150" dirty="0">
                      <a:solidFill>
                        <a:schemeClr val="accent4"/>
                      </a:solidFill>
                    </a:rPr>
                    <a:t>■ヒゲ脱毛</a:t>
                  </a:r>
                  <a:endParaRPr kumimoji="1" lang="en-US" altLang="ja-JP" b="1" spc="150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8B846915-DAAE-5EC5-0B6E-7CF34B49CE33}"/>
                    </a:ext>
                  </a:extLst>
                </p:cNvPr>
                <p:cNvSpPr txBox="1"/>
                <p:nvPr/>
              </p:nvSpPr>
              <p:spPr>
                <a:xfrm>
                  <a:off x="7450124" y="855656"/>
                  <a:ext cx="1836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kumimoji="1" lang="ja-JP" altLang="en-US" sz="2400" b="1" spc="150" dirty="0">
                      <a:solidFill>
                        <a:schemeClr val="accent4"/>
                      </a:solidFill>
                      <a:latin typeface="+mn-ea"/>
                    </a:rPr>
                    <a:t>　</a:t>
                  </a:r>
                  <a:r>
                    <a:rPr kumimoji="1" lang="en-US" altLang="ja-JP" sz="2400" b="1" spc="150" dirty="0">
                      <a:solidFill>
                        <a:schemeClr val="accent4"/>
                      </a:solidFill>
                      <a:latin typeface="+mn-ea"/>
                    </a:rPr>
                    <a:t>6,600</a:t>
                  </a:r>
                  <a:r>
                    <a:rPr kumimoji="1" lang="ja-JP" altLang="en-US" b="1" spc="150" dirty="0">
                      <a:solidFill>
                        <a:schemeClr val="accent4"/>
                      </a:solidFill>
                      <a:latin typeface="+mn-ea"/>
                    </a:rPr>
                    <a:t>円</a:t>
                  </a:r>
                </a:p>
              </p:txBody>
            </p:sp>
          </p:grp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99D72488-52A6-298A-370C-EFB9F2A61724}"/>
                  </a:ext>
                </a:extLst>
              </p:cNvPr>
              <p:cNvSpPr txBox="1"/>
              <p:nvPr/>
            </p:nvSpPr>
            <p:spPr>
              <a:xfrm>
                <a:off x="6967199" y="831207"/>
                <a:ext cx="93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1" lang="ja-JP" altLang="en-US" b="1" spc="150" dirty="0">
                    <a:solidFill>
                      <a:schemeClr val="accent4"/>
                    </a:solidFill>
                  </a:rPr>
                  <a:t>・・・</a:t>
                </a:r>
                <a:endParaRPr kumimoji="1" lang="en-US" altLang="ja-JP" b="1" spc="150" dirty="0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20D516DC-1F7B-69A1-7F3C-0E9C8135344C}"/>
              </a:ext>
            </a:extLst>
          </p:cNvPr>
          <p:cNvGrpSpPr/>
          <p:nvPr/>
        </p:nvGrpSpPr>
        <p:grpSpPr>
          <a:xfrm>
            <a:off x="4463197" y="2521013"/>
            <a:ext cx="5004001" cy="4203879"/>
            <a:chOff x="4462285" y="2586162"/>
            <a:chExt cx="5004001" cy="4203879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DC216633-EA3A-D968-6C30-6467652D5F75}"/>
                </a:ext>
              </a:extLst>
            </p:cNvPr>
            <p:cNvGrpSpPr/>
            <p:nvPr/>
          </p:nvGrpSpPr>
          <p:grpSpPr>
            <a:xfrm>
              <a:off x="4462285" y="2586162"/>
              <a:ext cx="5004001" cy="461665"/>
              <a:chOff x="4465198" y="785040"/>
              <a:chExt cx="5004001" cy="461665"/>
            </a:xfrm>
          </p:grpSpPr>
          <p:grpSp>
            <p:nvGrpSpPr>
              <p:cNvPr id="51" name="グループ化 50">
                <a:extLst>
                  <a:ext uri="{FF2B5EF4-FFF2-40B4-BE49-F238E27FC236}">
                    <a16:creationId xmlns:a16="http://schemas.microsoft.com/office/drawing/2014/main" id="{92BD307A-5E96-FBCA-C721-1C1632977F30}"/>
                  </a:ext>
                </a:extLst>
              </p:cNvPr>
              <p:cNvGrpSpPr/>
              <p:nvPr/>
            </p:nvGrpSpPr>
            <p:grpSpPr>
              <a:xfrm>
                <a:off x="4465198" y="785040"/>
                <a:ext cx="5004001" cy="461665"/>
                <a:chOff x="4282123" y="855656"/>
                <a:chExt cx="5004001" cy="461665"/>
              </a:xfrm>
            </p:grpSpPr>
            <p:sp>
              <p:nvSpPr>
                <p:cNvPr id="53" name="テキスト ボックス 52">
                  <a:extLst>
                    <a:ext uri="{FF2B5EF4-FFF2-40B4-BE49-F238E27FC236}">
                      <a16:creationId xmlns:a16="http://schemas.microsoft.com/office/drawing/2014/main" id="{1CE3AF1F-F996-4EBE-1764-5C203CF2939C}"/>
                    </a:ext>
                  </a:extLst>
                </p:cNvPr>
                <p:cNvSpPr txBox="1"/>
                <p:nvPr/>
              </p:nvSpPr>
              <p:spPr>
                <a:xfrm>
                  <a:off x="4282123" y="901823"/>
                  <a:ext cx="270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kumimoji="1" lang="ja-JP" altLang="en-US" b="1" spc="150" dirty="0">
                      <a:solidFill>
                        <a:schemeClr val="accent4"/>
                      </a:solidFill>
                    </a:rPr>
                    <a:t>■全身脱毛</a:t>
                  </a:r>
                  <a:r>
                    <a:rPr kumimoji="1" lang="en-US" altLang="ja-JP" sz="1100" b="1" spc="150" dirty="0">
                      <a:solidFill>
                        <a:schemeClr val="accent4"/>
                      </a:solidFill>
                      <a:latin typeface="+mn-ea"/>
                    </a:rPr>
                    <a:t>(</a:t>
                  </a:r>
                  <a:r>
                    <a:rPr kumimoji="1" lang="ja-JP" altLang="en-US" sz="1100" b="1" spc="150" dirty="0">
                      <a:solidFill>
                        <a:schemeClr val="accent4"/>
                      </a:solidFill>
                      <a:latin typeface="+mn-ea"/>
                    </a:rPr>
                    <a:t>ヒゲ・</a:t>
                  </a:r>
                  <a:r>
                    <a:rPr kumimoji="1" lang="en-US" altLang="ja-JP" sz="1100" b="1" spc="150" dirty="0">
                      <a:solidFill>
                        <a:schemeClr val="accent4"/>
                      </a:solidFill>
                      <a:latin typeface="+mn-ea"/>
                    </a:rPr>
                    <a:t>VIO</a:t>
                  </a:r>
                  <a:r>
                    <a:rPr kumimoji="1" lang="ja-JP" altLang="en-US" sz="1100" b="1" spc="150" dirty="0">
                      <a:solidFill>
                        <a:schemeClr val="accent4"/>
                      </a:solidFill>
                      <a:latin typeface="+mn-ea"/>
                    </a:rPr>
                    <a:t>込み</a:t>
                  </a:r>
                  <a:r>
                    <a:rPr kumimoji="1" lang="en-US" altLang="ja-JP" sz="1100" b="1" spc="150" dirty="0">
                      <a:solidFill>
                        <a:schemeClr val="accent4"/>
                      </a:solidFill>
                      <a:latin typeface="+mn-ea"/>
                    </a:rPr>
                    <a:t>)</a:t>
                  </a:r>
                  <a:endParaRPr kumimoji="1" lang="en-US" altLang="ja-JP" b="1" spc="150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74474BDF-15C5-C367-5C64-61C47FA79DF8}"/>
                    </a:ext>
                  </a:extLst>
                </p:cNvPr>
                <p:cNvSpPr txBox="1"/>
                <p:nvPr/>
              </p:nvSpPr>
              <p:spPr>
                <a:xfrm>
                  <a:off x="7450124" y="855656"/>
                  <a:ext cx="1836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kumimoji="1" lang="ja-JP" altLang="en-US" sz="2400" b="1" spc="150" dirty="0">
                      <a:solidFill>
                        <a:schemeClr val="accent4"/>
                      </a:solidFill>
                      <a:latin typeface="+mn-ea"/>
                    </a:rPr>
                    <a:t>　</a:t>
                  </a:r>
                  <a:r>
                    <a:rPr kumimoji="1" lang="en-US" altLang="ja-JP" sz="2400" b="1" spc="150" dirty="0">
                      <a:solidFill>
                        <a:schemeClr val="accent4"/>
                      </a:solidFill>
                      <a:latin typeface="+mn-ea"/>
                    </a:rPr>
                    <a:t>33,000</a:t>
                  </a:r>
                  <a:r>
                    <a:rPr kumimoji="1" lang="ja-JP" altLang="en-US" b="1" spc="150" dirty="0">
                      <a:solidFill>
                        <a:schemeClr val="accent4"/>
                      </a:solidFill>
                      <a:latin typeface="+mn-ea"/>
                    </a:rPr>
                    <a:t>円</a:t>
                  </a:r>
                </a:p>
              </p:txBody>
            </p:sp>
          </p:grp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04411881-7455-4B7C-3AC7-7BBD9EDFC590}"/>
                  </a:ext>
                </a:extLst>
              </p:cNvPr>
              <p:cNvSpPr txBox="1"/>
              <p:nvPr/>
            </p:nvSpPr>
            <p:spPr>
              <a:xfrm>
                <a:off x="6967199" y="831207"/>
                <a:ext cx="93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1" lang="ja-JP" altLang="en-US" b="1" spc="150" dirty="0">
                    <a:solidFill>
                      <a:schemeClr val="accent4"/>
                    </a:solidFill>
                  </a:rPr>
                  <a:t>・・・</a:t>
                </a:r>
                <a:endParaRPr kumimoji="1" lang="en-US" altLang="ja-JP" b="1" spc="150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4B373034-A23D-97A7-1874-0AFB8A43FF85}"/>
                </a:ext>
              </a:extLst>
            </p:cNvPr>
            <p:cNvGrpSpPr/>
            <p:nvPr/>
          </p:nvGrpSpPr>
          <p:grpSpPr>
            <a:xfrm>
              <a:off x="4462285" y="3046999"/>
              <a:ext cx="5004001" cy="461665"/>
              <a:chOff x="4465198" y="785040"/>
              <a:chExt cx="5004001" cy="461665"/>
            </a:xfrm>
          </p:grpSpPr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6872ECC7-4BA1-B1BD-9CBD-6767C9420DC3}"/>
                  </a:ext>
                </a:extLst>
              </p:cNvPr>
              <p:cNvGrpSpPr/>
              <p:nvPr/>
            </p:nvGrpSpPr>
            <p:grpSpPr>
              <a:xfrm>
                <a:off x="4465198" y="785040"/>
                <a:ext cx="5004001" cy="461665"/>
                <a:chOff x="4282123" y="855656"/>
                <a:chExt cx="5004001" cy="461665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AF8FE594-EC38-353C-3C3B-EAF13E928E2E}"/>
                    </a:ext>
                  </a:extLst>
                </p:cNvPr>
                <p:cNvSpPr txBox="1"/>
                <p:nvPr/>
              </p:nvSpPr>
              <p:spPr>
                <a:xfrm>
                  <a:off x="4282123" y="901823"/>
                  <a:ext cx="2700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kumimoji="1" lang="ja-JP" altLang="en-US" b="1" spc="150" dirty="0">
                      <a:solidFill>
                        <a:schemeClr val="accent4"/>
                      </a:solidFill>
                    </a:rPr>
                    <a:t>■全身脱毛</a:t>
                  </a:r>
                  <a:r>
                    <a:rPr kumimoji="1" lang="en-US" altLang="ja-JP" sz="1100" b="1" spc="150" dirty="0">
                      <a:solidFill>
                        <a:schemeClr val="accent4"/>
                      </a:solidFill>
                      <a:latin typeface="+mn-ea"/>
                    </a:rPr>
                    <a:t>(</a:t>
                  </a:r>
                  <a:r>
                    <a:rPr kumimoji="1" lang="ja-JP" altLang="en-US" sz="1100" b="1" spc="150" dirty="0">
                      <a:solidFill>
                        <a:schemeClr val="accent4"/>
                      </a:solidFill>
                      <a:latin typeface="+mn-ea"/>
                    </a:rPr>
                    <a:t>ヒゲ</a:t>
                  </a:r>
                  <a:r>
                    <a:rPr kumimoji="1" lang="en-US" altLang="ja-JP" sz="1100" b="1" spc="150" dirty="0" err="1">
                      <a:solidFill>
                        <a:schemeClr val="accent4"/>
                      </a:solidFill>
                      <a:latin typeface="+mn-ea"/>
                    </a:rPr>
                    <a:t>orVIO</a:t>
                  </a:r>
                  <a:r>
                    <a:rPr kumimoji="1" lang="ja-JP" altLang="en-US" sz="1100" b="1" spc="150" dirty="0">
                      <a:solidFill>
                        <a:schemeClr val="accent4"/>
                      </a:solidFill>
                      <a:latin typeface="+mn-ea"/>
                    </a:rPr>
                    <a:t>込み</a:t>
                  </a:r>
                  <a:r>
                    <a:rPr kumimoji="1" lang="en-US" altLang="ja-JP" sz="1100" b="1" spc="150" dirty="0">
                      <a:solidFill>
                        <a:schemeClr val="accent4"/>
                      </a:solidFill>
                      <a:latin typeface="+mn-ea"/>
                    </a:rPr>
                    <a:t>)</a:t>
                  </a:r>
                  <a:endParaRPr kumimoji="1" lang="en-US" altLang="ja-JP" b="1" spc="150" dirty="0">
                    <a:solidFill>
                      <a:schemeClr val="accent4"/>
                    </a:solidFill>
                    <a:latin typeface="+mn-ea"/>
                  </a:endParaRPr>
                </a:p>
              </p:txBody>
            </p:sp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30B668B3-437E-A8B6-8D7E-503C9FB4F60E}"/>
                    </a:ext>
                  </a:extLst>
                </p:cNvPr>
                <p:cNvSpPr txBox="1"/>
                <p:nvPr/>
              </p:nvSpPr>
              <p:spPr>
                <a:xfrm>
                  <a:off x="7450124" y="855656"/>
                  <a:ext cx="1836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kumimoji="1" lang="ja-JP" altLang="en-US" sz="2400" b="1" spc="150" dirty="0">
                      <a:solidFill>
                        <a:schemeClr val="accent4"/>
                      </a:solidFill>
                      <a:latin typeface="+mn-ea"/>
                    </a:rPr>
                    <a:t>　</a:t>
                  </a:r>
                  <a:r>
                    <a:rPr kumimoji="1" lang="en-US" altLang="ja-JP" sz="2400" b="1" spc="150" dirty="0">
                      <a:solidFill>
                        <a:schemeClr val="accent4"/>
                      </a:solidFill>
                      <a:latin typeface="+mn-ea"/>
                    </a:rPr>
                    <a:t>27,500</a:t>
                  </a:r>
                  <a:r>
                    <a:rPr kumimoji="1" lang="ja-JP" altLang="en-US" b="1" spc="150" dirty="0">
                      <a:solidFill>
                        <a:schemeClr val="accent4"/>
                      </a:solidFill>
                      <a:latin typeface="+mn-ea"/>
                    </a:rPr>
                    <a:t>円</a:t>
                  </a:r>
                </a:p>
              </p:txBody>
            </p:sp>
          </p:grp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894E1E2-B2C2-BC97-6498-6E3CA6268557}"/>
                  </a:ext>
                </a:extLst>
              </p:cNvPr>
              <p:cNvSpPr txBox="1"/>
              <p:nvPr/>
            </p:nvSpPr>
            <p:spPr>
              <a:xfrm>
                <a:off x="6967199" y="831207"/>
                <a:ext cx="93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1" lang="ja-JP" altLang="en-US" b="1" spc="150" dirty="0">
                    <a:solidFill>
                      <a:schemeClr val="accent4"/>
                    </a:solidFill>
                  </a:rPr>
                  <a:t>・・・</a:t>
                </a:r>
                <a:endParaRPr kumimoji="1" lang="en-US" altLang="ja-JP" b="1" spc="150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08987C70-F397-ED73-8BC5-F203CD92121D}"/>
                </a:ext>
              </a:extLst>
            </p:cNvPr>
            <p:cNvGrpSpPr/>
            <p:nvPr/>
          </p:nvGrpSpPr>
          <p:grpSpPr>
            <a:xfrm>
              <a:off x="4462286" y="3507836"/>
              <a:ext cx="5004000" cy="461665"/>
              <a:chOff x="4465199" y="785040"/>
              <a:chExt cx="5004000" cy="461665"/>
            </a:xfrm>
          </p:grpSpPr>
          <p:grpSp>
            <p:nvGrpSpPr>
              <p:cNvPr id="56" name="グループ化 55">
                <a:extLst>
                  <a:ext uri="{FF2B5EF4-FFF2-40B4-BE49-F238E27FC236}">
                    <a16:creationId xmlns:a16="http://schemas.microsoft.com/office/drawing/2014/main" id="{ECA7F917-F1A5-F07F-DA9F-3F230F1255A7}"/>
                  </a:ext>
                </a:extLst>
              </p:cNvPr>
              <p:cNvGrpSpPr/>
              <p:nvPr/>
            </p:nvGrpSpPr>
            <p:grpSpPr>
              <a:xfrm>
                <a:off x="4465199" y="785040"/>
                <a:ext cx="5004000" cy="461665"/>
                <a:chOff x="4282124" y="855656"/>
                <a:chExt cx="5004000" cy="461665"/>
              </a:xfrm>
            </p:grpSpPr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03D4335B-4A28-374E-9311-C8EFFE271D63}"/>
                    </a:ext>
                  </a:extLst>
                </p:cNvPr>
                <p:cNvSpPr txBox="1"/>
                <p:nvPr/>
              </p:nvSpPr>
              <p:spPr>
                <a:xfrm>
                  <a:off x="4282124" y="901823"/>
                  <a:ext cx="2448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kumimoji="1" lang="ja-JP" altLang="en-US" b="1" spc="150" dirty="0">
                      <a:solidFill>
                        <a:schemeClr val="accent4"/>
                      </a:solidFill>
                    </a:rPr>
                    <a:t>■ヒゲ脱毛</a:t>
                  </a:r>
                  <a:endParaRPr kumimoji="1" lang="en-US" altLang="ja-JP" b="1" spc="150" dirty="0">
                    <a:solidFill>
                      <a:schemeClr val="accent4"/>
                    </a:solidFill>
                    <a:latin typeface="+mn-ea"/>
                  </a:endParaRPr>
                </a:p>
              </p:txBody>
            </p:sp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F877EAE4-01D3-0889-DE50-87C60BDA0426}"/>
                    </a:ext>
                  </a:extLst>
                </p:cNvPr>
                <p:cNvSpPr txBox="1"/>
                <p:nvPr/>
              </p:nvSpPr>
              <p:spPr>
                <a:xfrm>
                  <a:off x="7450124" y="855656"/>
                  <a:ext cx="1836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kumimoji="1" lang="ja-JP" altLang="en-US" sz="2400" b="1" spc="150" dirty="0">
                      <a:solidFill>
                        <a:schemeClr val="accent4"/>
                      </a:solidFill>
                      <a:latin typeface="+mn-ea"/>
                    </a:rPr>
                    <a:t>　</a:t>
                  </a:r>
                  <a:r>
                    <a:rPr kumimoji="1" lang="en-US" altLang="ja-JP" sz="2400" b="1" spc="150" dirty="0">
                      <a:solidFill>
                        <a:schemeClr val="accent4"/>
                      </a:solidFill>
                      <a:latin typeface="+mn-ea"/>
                    </a:rPr>
                    <a:t>8,800</a:t>
                  </a:r>
                  <a:r>
                    <a:rPr kumimoji="1" lang="ja-JP" altLang="en-US" b="1" spc="150" dirty="0">
                      <a:solidFill>
                        <a:schemeClr val="accent4"/>
                      </a:solidFill>
                      <a:latin typeface="+mn-ea"/>
                    </a:rPr>
                    <a:t>円</a:t>
                  </a:r>
                </a:p>
              </p:txBody>
            </p:sp>
          </p:grp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CF12C7BD-FE47-A9A3-F113-9AEB456B979E}"/>
                  </a:ext>
                </a:extLst>
              </p:cNvPr>
              <p:cNvSpPr txBox="1"/>
              <p:nvPr/>
            </p:nvSpPr>
            <p:spPr>
              <a:xfrm>
                <a:off x="6967199" y="831207"/>
                <a:ext cx="93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1" lang="ja-JP" altLang="en-US" b="1" spc="150" dirty="0">
                    <a:solidFill>
                      <a:schemeClr val="accent4"/>
                    </a:solidFill>
                  </a:rPr>
                  <a:t>・・・</a:t>
                </a:r>
                <a:endParaRPr kumimoji="1" lang="en-US" altLang="ja-JP" b="1" spc="150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F31A90D3-EB84-6F66-F58E-77E858E26B09}"/>
                </a:ext>
              </a:extLst>
            </p:cNvPr>
            <p:cNvGrpSpPr/>
            <p:nvPr/>
          </p:nvGrpSpPr>
          <p:grpSpPr>
            <a:xfrm>
              <a:off x="4462286" y="3968673"/>
              <a:ext cx="5004000" cy="461665"/>
              <a:chOff x="4465199" y="785040"/>
              <a:chExt cx="5004000" cy="461665"/>
            </a:xfrm>
          </p:grpSpPr>
          <p:grpSp>
            <p:nvGrpSpPr>
              <p:cNvPr id="66" name="グループ化 65">
                <a:extLst>
                  <a:ext uri="{FF2B5EF4-FFF2-40B4-BE49-F238E27FC236}">
                    <a16:creationId xmlns:a16="http://schemas.microsoft.com/office/drawing/2014/main" id="{C1AA3CB7-BBC7-6679-FC61-02C07E03AC1F}"/>
                  </a:ext>
                </a:extLst>
              </p:cNvPr>
              <p:cNvGrpSpPr/>
              <p:nvPr/>
            </p:nvGrpSpPr>
            <p:grpSpPr>
              <a:xfrm>
                <a:off x="4465199" y="785040"/>
                <a:ext cx="5004000" cy="461665"/>
                <a:chOff x="4282124" y="855656"/>
                <a:chExt cx="5004000" cy="461665"/>
              </a:xfrm>
            </p:grpSpPr>
            <p:sp>
              <p:nvSpPr>
                <p:cNvPr id="70" name="テキスト ボックス 69">
                  <a:extLst>
                    <a:ext uri="{FF2B5EF4-FFF2-40B4-BE49-F238E27FC236}">
                      <a16:creationId xmlns:a16="http://schemas.microsoft.com/office/drawing/2014/main" id="{E9D52584-5D00-8C9C-F6CD-95BD14179007}"/>
                    </a:ext>
                  </a:extLst>
                </p:cNvPr>
                <p:cNvSpPr txBox="1"/>
                <p:nvPr/>
              </p:nvSpPr>
              <p:spPr>
                <a:xfrm>
                  <a:off x="4282124" y="901823"/>
                  <a:ext cx="2448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kumimoji="1" lang="ja-JP" altLang="en-US" b="1" spc="150" dirty="0">
                      <a:solidFill>
                        <a:schemeClr val="accent4"/>
                      </a:solidFill>
                    </a:rPr>
                    <a:t>■</a:t>
                  </a:r>
                  <a:r>
                    <a:rPr kumimoji="1" lang="en-US" altLang="ja-JP" b="1" spc="150" dirty="0">
                      <a:solidFill>
                        <a:schemeClr val="accent4"/>
                      </a:solidFill>
                      <a:latin typeface="+mn-ea"/>
                    </a:rPr>
                    <a:t>VIO</a:t>
                  </a:r>
                  <a:r>
                    <a:rPr kumimoji="1" lang="ja-JP" altLang="en-US" b="1" spc="150" dirty="0">
                      <a:solidFill>
                        <a:schemeClr val="accent4"/>
                      </a:solidFill>
                    </a:rPr>
                    <a:t>脱毛</a:t>
                  </a:r>
                  <a:endParaRPr kumimoji="1" lang="en-US" altLang="ja-JP" b="1" spc="150" dirty="0">
                    <a:solidFill>
                      <a:schemeClr val="accent4"/>
                    </a:solidFill>
                    <a:latin typeface="+mn-ea"/>
                  </a:endParaRPr>
                </a:p>
              </p:txBody>
            </p:sp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30306EAB-F8D9-CB34-9700-96D5597CFF9D}"/>
                    </a:ext>
                  </a:extLst>
                </p:cNvPr>
                <p:cNvSpPr txBox="1"/>
                <p:nvPr/>
              </p:nvSpPr>
              <p:spPr>
                <a:xfrm>
                  <a:off x="7450124" y="855656"/>
                  <a:ext cx="1836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kumimoji="1" lang="ja-JP" altLang="en-US" sz="2400" b="1" spc="150" dirty="0">
                      <a:solidFill>
                        <a:schemeClr val="accent4"/>
                      </a:solidFill>
                      <a:latin typeface="+mn-ea"/>
                    </a:rPr>
                    <a:t>　</a:t>
                  </a:r>
                  <a:r>
                    <a:rPr kumimoji="1" lang="en-US" altLang="ja-JP" sz="2400" b="1" spc="150" dirty="0">
                      <a:solidFill>
                        <a:schemeClr val="accent4"/>
                      </a:solidFill>
                      <a:latin typeface="+mn-ea"/>
                    </a:rPr>
                    <a:t>9,900</a:t>
                  </a:r>
                  <a:r>
                    <a:rPr kumimoji="1" lang="ja-JP" altLang="en-US" b="1" spc="150" dirty="0">
                      <a:solidFill>
                        <a:schemeClr val="accent4"/>
                      </a:solidFill>
                      <a:latin typeface="+mn-ea"/>
                    </a:rPr>
                    <a:t>円</a:t>
                  </a:r>
                </a:p>
              </p:txBody>
            </p:sp>
          </p:grp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88BF781-3C99-FCF7-2055-E3CB56A505C5}"/>
                  </a:ext>
                </a:extLst>
              </p:cNvPr>
              <p:cNvSpPr txBox="1"/>
              <p:nvPr/>
            </p:nvSpPr>
            <p:spPr>
              <a:xfrm>
                <a:off x="6967199" y="831207"/>
                <a:ext cx="93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1" lang="ja-JP" altLang="en-US" b="1" spc="150" dirty="0">
                    <a:solidFill>
                      <a:schemeClr val="accent4"/>
                    </a:solidFill>
                  </a:rPr>
                  <a:t>・・・</a:t>
                </a:r>
                <a:endParaRPr kumimoji="1" lang="en-US" altLang="ja-JP" b="1" spc="150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5F6C649D-C136-624C-A5BA-CC5FE40685B1}"/>
                </a:ext>
              </a:extLst>
            </p:cNvPr>
            <p:cNvGrpSpPr/>
            <p:nvPr/>
          </p:nvGrpSpPr>
          <p:grpSpPr>
            <a:xfrm>
              <a:off x="4462285" y="4429510"/>
              <a:ext cx="5004001" cy="838692"/>
              <a:chOff x="4465198" y="785040"/>
              <a:chExt cx="5004001" cy="838692"/>
            </a:xfrm>
          </p:grpSpPr>
          <p:grpSp>
            <p:nvGrpSpPr>
              <p:cNvPr id="74" name="グループ化 73">
                <a:extLst>
                  <a:ext uri="{FF2B5EF4-FFF2-40B4-BE49-F238E27FC236}">
                    <a16:creationId xmlns:a16="http://schemas.microsoft.com/office/drawing/2014/main" id="{4F184F03-7BC0-6CF3-CFA0-0B170962C851}"/>
                  </a:ext>
                </a:extLst>
              </p:cNvPr>
              <p:cNvGrpSpPr/>
              <p:nvPr/>
            </p:nvGrpSpPr>
            <p:grpSpPr>
              <a:xfrm>
                <a:off x="4465198" y="785040"/>
                <a:ext cx="5004001" cy="838692"/>
                <a:chOff x="4282123" y="855656"/>
                <a:chExt cx="5004001" cy="838692"/>
              </a:xfrm>
            </p:grpSpPr>
            <p:sp>
              <p:nvSpPr>
                <p:cNvPr id="77" name="テキスト ボックス 76">
                  <a:extLst>
                    <a:ext uri="{FF2B5EF4-FFF2-40B4-BE49-F238E27FC236}">
                      <a16:creationId xmlns:a16="http://schemas.microsoft.com/office/drawing/2014/main" id="{BEC7C614-2FF1-4CEF-265E-302D0653F274}"/>
                    </a:ext>
                  </a:extLst>
                </p:cNvPr>
                <p:cNvSpPr txBox="1"/>
                <p:nvPr/>
              </p:nvSpPr>
              <p:spPr>
                <a:xfrm>
                  <a:off x="4282123" y="901823"/>
                  <a:ext cx="2736000" cy="792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kumimoji="1" lang="ja-JP" altLang="en-US" b="1" spc="150" dirty="0">
                      <a:solidFill>
                        <a:schemeClr val="accent4"/>
                      </a:solidFill>
                    </a:rPr>
                    <a:t>■</a:t>
                  </a:r>
                  <a:r>
                    <a:rPr kumimoji="1" lang="en-US" altLang="ja-JP" b="1" spc="150" dirty="0">
                      <a:solidFill>
                        <a:schemeClr val="accent4"/>
                      </a:solidFill>
                      <a:latin typeface="+mn-ea"/>
                    </a:rPr>
                    <a:t>S</a:t>
                  </a:r>
                  <a:r>
                    <a:rPr kumimoji="1" lang="ja-JP" altLang="en-US" b="1" spc="150" dirty="0">
                      <a:solidFill>
                        <a:schemeClr val="accent4"/>
                      </a:solidFill>
                      <a:latin typeface="+mn-ea"/>
                    </a:rPr>
                    <a:t>パーツ</a:t>
                  </a:r>
                  <a:endParaRPr kumimoji="1" lang="en-US" altLang="ja-JP" b="1" spc="150" dirty="0">
                    <a:solidFill>
                      <a:schemeClr val="accent4"/>
                    </a:solidFill>
                    <a:latin typeface="+mn-ea"/>
                  </a:endParaRPr>
                </a:p>
                <a:p>
                  <a:r>
                    <a:rPr kumimoji="1" lang="ja-JP" altLang="en-US" sz="1000" b="1" dirty="0">
                      <a:solidFill>
                        <a:schemeClr val="accent4"/>
                      </a:solidFill>
                      <a:latin typeface="+mn-ea"/>
                    </a:rPr>
                    <a:t>おでこ</a:t>
                  </a:r>
                  <a:r>
                    <a:rPr kumimoji="1" lang="en-US" altLang="ja-JP" sz="1000" b="1" dirty="0">
                      <a:solidFill>
                        <a:schemeClr val="accent4"/>
                      </a:solidFill>
                      <a:latin typeface="+mn-ea"/>
                    </a:rPr>
                    <a:t>/</a:t>
                  </a:r>
                  <a:r>
                    <a:rPr kumimoji="1" lang="ja-JP" altLang="en-US" sz="1000" b="1" dirty="0">
                      <a:solidFill>
                        <a:schemeClr val="accent4"/>
                      </a:solidFill>
                      <a:latin typeface="+mn-ea"/>
                    </a:rPr>
                    <a:t>頬</a:t>
                  </a:r>
                  <a:r>
                    <a:rPr kumimoji="1" lang="en-US" altLang="ja-JP" sz="1000" b="1" dirty="0">
                      <a:solidFill>
                        <a:schemeClr val="accent4"/>
                      </a:solidFill>
                      <a:latin typeface="+mn-ea"/>
                    </a:rPr>
                    <a:t>/</a:t>
                  </a:r>
                  <a:r>
                    <a:rPr kumimoji="1" lang="ja-JP" altLang="en-US" sz="1000" b="1" dirty="0">
                      <a:solidFill>
                        <a:schemeClr val="accent4"/>
                      </a:solidFill>
                      <a:latin typeface="+mn-ea"/>
                    </a:rPr>
                    <a:t>もみあげ</a:t>
                  </a:r>
                  <a:r>
                    <a:rPr kumimoji="1" lang="en-US" altLang="ja-JP" sz="1000" b="1" dirty="0">
                      <a:solidFill>
                        <a:schemeClr val="accent4"/>
                      </a:solidFill>
                      <a:latin typeface="+mn-ea"/>
                    </a:rPr>
                    <a:t>/</a:t>
                  </a:r>
                  <a:r>
                    <a:rPr kumimoji="1" lang="ja-JP" altLang="en-US" sz="1000" b="1" dirty="0">
                      <a:solidFill>
                        <a:schemeClr val="accent4"/>
                      </a:solidFill>
                      <a:latin typeface="+mn-ea"/>
                    </a:rPr>
                    <a:t>口周り</a:t>
                  </a:r>
                  <a:r>
                    <a:rPr kumimoji="1" lang="en-US" altLang="ja-JP" sz="1000" b="1" dirty="0">
                      <a:solidFill>
                        <a:schemeClr val="accent4"/>
                      </a:solidFill>
                      <a:latin typeface="+mn-ea"/>
                    </a:rPr>
                    <a:t>/</a:t>
                  </a:r>
                  <a:r>
                    <a:rPr kumimoji="1" lang="ja-JP" altLang="en-US" sz="1000" b="1" dirty="0">
                      <a:solidFill>
                        <a:schemeClr val="accent4"/>
                      </a:solidFill>
                      <a:latin typeface="+mn-ea"/>
                    </a:rPr>
                    <a:t>あご</a:t>
                  </a:r>
                  <a:r>
                    <a:rPr kumimoji="1" lang="en-US" altLang="ja-JP" sz="1000" b="1" dirty="0">
                      <a:solidFill>
                        <a:schemeClr val="accent4"/>
                      </a:solidFill>
                      <a:latin typeface="+mn-ea"/>
                    </a:rPr>
                    <a:t>/</a:t>
                  </a:r>
                  <a:r>
                    <a:rPr kumimoji="1" lang="ja-JP" altLang="en-US" sz="1000" b="1" dirty="0">
                      <a:solidFill>
                        <a:schemeClr val="accent4"/>
                      </a:solidFill>
                      <a:latin typeface="+mn-ea"/>
                    </a:rPr>
                    <a:t>あご裏</a:t>
                  </a:r>
                  <a:r>
                    <a:rPr kumimoji="1" lang="en-US" altLang="ja-JP" sz="1000" b="1" dirty="0">
                      <a:solidFill>
                        <a:schemeClr val="accent4"/>
                      </a:solidFill>
                      <a:latin typeface="+mn-ea"/>
                    </a:rPr>
                    <a:t>/</a:t>
                  </a:r>
                  <a:r>
                    <a:rPr kumimoji="1" lang="ja-JP" altLang="en-US" sz="1000" b="1" dirty="0">
                      <a:solidFill>
                        <a:schemeClr val="accent4"/>
                      </a:solidFill>
                      <a:latin typeface="+mn-ea"/>
                    </a:rPr>
                    <a:t>首</a:t>
                  </a:r>
                  <a:endParaRPr kumimoji="1" lang="en-US" altLang="ja-JP" sz="1000" b="1" dirty="0">
                    <a:solidFill>
                      <a:schemeClr val="accent4"/>
                    </a:solidFill>
                    <a:latin typeface="+mn-ea"/>
                  </a:endParaRPr>
                </a:p>
                <a:p>
                  <a:pPr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kumimoji="1" lang="ja-JP" altLang="en-US" sz="1000" b="1" dirty="0">
                      <a:solidFill>
                        <a:schemeClr val="accent4"/>
                      </a:solidFill>
                      <a:latin typeface="+mn-ea"/>
                    </a:rPr>
                    <a:t>脇</a:t>
                  </a:r>
                  <a:r>
                    <a:rPr kumimoji="1" lang="en-US" altLang="ja-JP" sz="1000" b="1" dirty="0">
                      <a:solidFill>
                        <a:schemeClr val="accent4"/>
                      </a:solidFill>
                      <a:latin typeface="+mn-ea"/>
                    </a:rPr>
                    <a:t>/</a:t>
                  </a:r>
                  <a:r>
                    <a:rPr kumimoji="1" lang="ja-JP" altLang="en-US" sz="1000" b="1" dirty="0">
                      <a:solidFill>
                        <a:schemeClr val="accent4"/>
                      </a:solidFill>
                      <a:latin typeface="+mn-ea"/>
                    </a:rPr>
                    <a:t>乳輪周り</a:t>
                  </a:r>
                  <a:r>
                    <a:rPr kumimoji="1" lang="en-US" altLang="ja-JP" sz="1000" b="1" dirty="0">
                      <a:solidFill>
                        <a:schemeClr val="accent4"/>
                      </a:solidFill>
                      <a:latin typeface="+mn-ea"/>
                    </a:rPr>
                    <a:t>/</a:t>
                  </a:r>
                  <a:r>
                    <a:rPr kumimoji="1" lang="ja-JP" altLang="en-US" sz="1000" b="1" dirty="0">
                      <a:solidFill>
                        <a:schemeClr val="accent4"/>
                      </a:solidFill>
                      <a:latin typeface="+mn-ea"/>
                    </a:rPr>
                    <a:t>へそ周り</a:t>
                  </a:r>
                  <a:r>
                    <a:rPr kumimoji="1" lang="en-US" altLang="ja-JP" sz="1000" b="1" dirty="0">
                      <a:solidFill>
                        <a:schemeClr val="accent4"/>
                      </a:solidFill>
                      <a:latin typeface="+mn-ea"/>
                    </a:rPr>
                    <a:t>/</a:t>
                  </a:r>
                  <a:r>
                    <a:rPr kumimoji="1" lang="ja-JP" altLang="en-US" sz="1000" b="1" dirty="0">
                      <a:solidFill>
                        <a:schemeClr val="accent4"/>
                      </a:solidFill>
                      <a:latin typeface="+mn-ea"/>
                    </a:rPr>
                    <a:t>手の甲</a:t>
                  </a:r>
                  <a:r>
                    <a:rPr kumimoji="1" lang="en-US" altLang="ja-JP" sz="1000" b="1" dirty="0">
                      <a:solidFill>
                        <a:schemeClr val="accent4"/>
                      </a:solidFill>
                      <a:latin typeface="+mn-ea"/>
                    </a:rPr>
                    <a:t>/</a:t>
                  </a:r>
                  <a:r>
                    <a:rPr kumimoji="1" lang="ja-JP" altLang="en-US" sz="1000" b="1" dirty="0">
                      <a:solidFill>
                        <a:schemeClr val="accent4"/>
                      </a:solidFill>
                      <a:latin typeface="+mn-ea"/>
                    </a:rPr>
                    <a:t>足の甲</a:t>
                  </a:r>
                  <a:endParaRPr kumimoji="1" lang="ja-JP" altLang="en-US" sz="900" b="1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79" name="テキスト ボックス 78">
                  <a:extLst>
                    <a:ext uri="{FF2B5EF4-FFF2-40B4-BE49-F238E27FC236}">
                      <a16:creationId xmlns:a16="http://schemas.microsoft.com/office/drawing/2014/main" id="{31481E3C-4067-F693-F65E-13595016BA0E}"/>
                    </a:ext>
                  </a:extLst>
                </p:cNvPr>
                <p:cNvSpPr txBox="1"/>
                <p:nvPr/>
              </p:nvSpPr>
              <p:spPr>
                <a:xfrm>
                  <a:off x="7450124" y="855656"/>
                  <a:ext cx="1836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kumimoji="1" lang="ja-JP" altLang="en-US" sz="2400" b="1" spc="150" dirty="0">
                      <a:solidFill>
                        <a:schemeClr val="accent4"/>
                      </a:solidFill>
                      <a:latin typeface="+mn-ea"/>
                    </a:rPr>
                    <a:t>　</a:t>
                  </a:r>
                  <a:r>
                    <a:rPr kumimoji="1" lang="en-US" altLang="ja-JP" sz="2400" b="1" spc="150" dirty="0">
                      <a:solidFill>
                        <a:schemeClr val="accent4"/>
                      </a:solidFill>
                      <a:latin typeface="+mn-ea"/>
                    </a:rPr>
                    <a:t>3,300</a:t>
                  </a:r>
                  <a:r>
                    <a:rPr kumimoji="1" lang="ja-JP" altLang="en-US" b="1" spc="150" dirty="0">
                      <a:solidFill>
                        <a:schemeClr val="accent4"/>
                      </a:solidFill>
                      <a:latin typeface="+mn-ea"/>
                    </a:rPr>
                    <a:t>円</a:t>
                  </a:r>
                </a:p>
              </p:txBody>
            </p:sp>
          </p:grpSp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633D5CE-A8D9-8684-758D-C3FC2DFFAB4D}"/>
                  </a:ext>
                </a:extLst>
              </p:cNvPr>
              <p:cNvSpPr txBox="1"/>
              <p:nvPr/>
            </p:nvSpPr>
            <p:spPr>
              <a:xfrm>
                <a:off x="6967199" y="831207"/>
                <a:ext cx="93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1" lang="ja-JP" altLang="en-US" b="1" spc="150" dirty="0">
                    <a:solidFill>
                      <a:schemeClr val="accent4"/>
                    </a:solidFill>
                  </a:rPr>
                  <a:t>・・・</a:t>
                </a:r>
                <a:endParaRPr kumimoji="1" lang="en-US" altLang="ja-JP" b="1" spc="150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3879EF4A-3461-B3A2-2588-65B8DCE2251D}"/>
                </a:ext>
              </a:extLst>
            </p:cNvPr>
            <p:cNvGrpSpPr/>
            <p:nvPr/>
          </p:nvGrpSpPr>
          <p:grpSpPr>
            <a:xfrm>
              <a:off x="4462286" y="5205818"/>
              <a:ext cx="5004000" cy="654026"/>
              <a:chOff x="4465199" y="785040"/>
              <a:chExt cx="5004000" cy="654026"/>
            </a:xfrm>
          </p:grpSpPr>
          <p:grpSp>
            <p:nvGrpSpPr>
              <p:cNvPr id="81" name="グループ化 80">
                <a:extLst>
                  <a:ext uri="{FF2B5EF4-FFF2-40B4-BE49-F238E27FC236}">
                    <a16:creationId xmlns:a16="http://schemas.microsoft.com/office/drawing/2014/main" id="{BF289BEC-862E-8732-AE82-56E328914B75}"/>
                  </a:ext>
                </a:extLst>
              </p:cNvPr>
              <p:cNvGrpSpPr/>
              <p:nvPr/>
            </p:nvGrpSpPr>
            <p:grpSpPr>
              <a:xfrm>
                <a:off x="4465199" y="785040"/>
                <a:ext cx="5004000" cy="654026"/>
                <a:chOff x="4282124" y="855656"/>
                <a:chExt cx="5004000" cy="654026"/>
              </a:xfrm>
            </p:grpSpPr>
            <p:sp>
              <p:nvSpPr>
                <p:cNvPr id="83" name="テキスト ボックス 82">
                  <a:extLst>
                    <a:ext uri="{FF2B5EF4-FFF2-40B4-BE49-F238E27FC236}">
                      <a16:creationId xmlns:a16="http://schemas.microsoft.com/office/drawing/2014/main" id="{CD57E180-980C-6BA7-7842-C712DD5F3864}"/>
                    </a:ext>
                  </a:extLst>
                </p:cNvPr>
                <p:cNvSpPr txBox="1"/>
                <p:nvPr/>
              </p:nvSpPr>
              <p:spPr>
                <a:xfrm>
                  <a:off x="4282124" y="901823"/>
                  <a:ext cx="2448000" cy="6078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kumimoji="1" lang="ja-JP" altLang="en-US" b="1" spc="150" dirty="0">
                      <a:solidFill>
                        <a:schemeClr val="accent4"/>
                      </a:solidFill>
                    </a:rPr>
                    <a:t>■</a:t>
                  </a:r>
                  <a:r>
                    <a:rPr kumimoji="1" lang="en-US" altLang="ja-JP" b="1" spc="150" dirty="0">
                      <a:solidFill>
                        <a:schemeClr val="accent4"/>
                      </a:solidFill>
                      <a:latin typeface="+mn-ea"/>
                    </a:rPr>
                    <a:t>M</a:t>
                  </a:r>
                  <a:r>
                    <a:rPr kumimoji="1" lang="ja-JP" altLang="en-US" b="1" spc="150" dirty="0">
                      <a:solidFill>
                        <a:schemeClr val="accent4"/>
                      </a:solidFill>
                      <a:latin typeface="+mn-ea"/>
                    </a:rPr>
                    <a:t>パーツ</a:t>
                  </a:r>
                  <a:endParaRPr kumimoji="1" lang="en-US" altLang="ja-JP" b="1" spc="150" dirty="0">
                    <a:solidFill>
                      <a:schemeClr val="accent4"/>
                    </a:solidFill>
                    <a:latin typeface="+mn-ea"/>
                  </a:endParaRPr>
                </a:p>
                <a:p>
                  <a:r>
                    <a:rPr kumimoji="1" lang="ja-JP" altLang="en-US" sz="1050" b="1" dirty="0">
                      <a:solidFill>
                        <a:schemeClr val="accent4"/>
                      </a:solidFill>
                      <a:latin typeface="+mn-ea"/>
                    </a:rPr>
                    <a:t>うなじ</a:t>
                  </a:r>
                  <a:r>
                    <a:rPr kumimoji="1" lang="en-US" altLang="ja-JP" sz="1050" b="1" dirty="0">
                      <a:solidFill>
                        <a:schemeClr val="accent4"/>
                      </a:solidFill>
                      <a:latin typeface="+mn-ea"/>
                    </a:rPr>
                    <a:t>/</a:t>
                  </a:r>
                  <a:r>
                    <a:rPr kumimoji="1" lang="ja-JP" altLang="en-US" sz="1050" b="1" dirty="0">
                      <a:solidFill>
                        <a:schemeClr val="accent4"/>
                      </a:solidFill>
                      <a:latin typeface="+mn-ea"/>
                    </a:rPr>
                    <a:t>ひじ上</a:t>
                  </a:r>
                  <a:r>
                    <a:rPr kumimoji="1" lang="en-US" altLang="ja-JP" sz="1050" b="1" dirty="0">
                      <a:solidFill>
                        <a:schemeClr val="accent4"/>
                      </a:solidFill>
                      <a:latin typeface="+mn-ea"/>
                    </a:rPr>
                    <a:t>/</a:t>
                  </a:r>
                  <a:r>
                    <a:rPr kumimoji="1" lang="ja-JP" altLang="en-US" sz="1050" b="1" dirty="0">
                      <a:solidFill>
                        <a:schemeClr val="accent4"/>
                      </a:solidFill>
                      <a:latin typeface="+mn-ea"/>
                    </a:rPr>
                    <a:t>ひじ下</a:t>
                  </a:r>
                  <a:endParaRPr kumimoji="1" lang="en-US" altLang="ja-JP" sz="1050" b="1" dirty="0">
                    <a:solidFill>
                      <a:schemeClr val="accent4"/>
                    </a:solidFill>
                    <a:latin typeface="+mn-ea"/>
                  </a:endParaRPr>
                </a:p>
              </p:txBody>
            </p:sp>
            <p:sp>
              <p:nvSpPr>
                <p:cNvPr id="84" name="テキスト ボックス 83">
                  <a:extLst>
                    <a:ext uri="{FF2B5EF4-FFF2-40B4-BE49-F238E27FC236}">
                      <a16:creationId xmlns:a16="http://schemas.microsoft.com/office/drawing/2014/main" id="{78C14C74-0762-3766-F24E-1C769A613A46}"/>
                    </a:ext>
                  </a:extLst>
                </p:cNvPr>
                <p:cNvSpPr txBox="1"/>
                <p:nvPr/>
              </p:nvSpPr>
              <p:spPr>
                <a:xfrm>
                  <a:off x="7450124" y="855656"/>
                  <a:ext cx="1836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kumimoji="1" lang="ja-JP" altLang="en-US" sz="2400" b="1" spc="150" dirty="0">
                      <a:solidFill>
                        <a:schemeClr val="accent4"/>
                      </a:solidFill>
                      <a:latin typeface="+mn-ea"/>
                    </a:rPr>
                    <a:t>　</a:t>
                  </a:r>
                  <a:r>
                    <a:rPr kumimoji="1" lang="en-US" altLang="ja-JP" sz="2400" b="1" spc="150" dirty="0">
                      <a:solidFill>
                        <a:schemeClr val="accent4"/>
                      </a:solidFill>
                      <a:latin typeface="+mn-ea"/>
                    </a:rPr>
                    <a:t>4,950</a:t>
                  </a:r>
                  <a:r>
                    <a:rPr kumimoji="1" lang="ja-JP" altLang="en-US" b="1" spc="150" dirty="0">
                      <a:solidFill>
                        <a:schemeClr val="accent4"/>
                      </a:solidFill>
                      <a:latin typeface="+mn-ea"/>
                    </a:rPr>
                    <a:t>円</a:t>
                  </a:r>
                </a:p>
              </p:txBody>
            </p:sp>
          </p:grpSp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B6BA314D-3C36-2942-4037-60F4BA8C7D2D}"/>
                  </a:ext>
                </a:extLst>
              </p:cNvPr>
              <p:cNvSpPr txBox="1"/>
              <p:nvPr/>
            </p:nvSpPr>
            <p:spPr>
              <a:xfrm>
                <a:off x="6967199" y="831207"/>
                <a:ext cx="93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1" lang="ja-JP" altLang="en-US" b="1" spc="150" dirty="0">
                    <a:solidFill>
                      <a:schemeClr val="accent4"/>
                    </a:solidFill>
                  </a:rPr>
                  <a:t>・・・</a:t>
                </a:r>
                <a:endParaRPr kumimoji="1" lang="en-US" altLang="ja-JP" b="1" spc="150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id="{01C3560A-1BA0-A091-22D3-1048D25C7CB8}"/>
                </a:ext>
              </a:extLst>
            </p:cNvPr>
            <p:cNvGrpSpPr/>
            <p:nvPr/>
          </p:nvGrpSpPr>
          <p:grpSpPr>
            <a:xfrm>
              <a:off x="4462286" y="5859016"/>
              <a:ext cx="5004000" cy="931025"/>
              <a:chOff x="4465199" y="785040"/>
              <a:chExt cx="5004000" cy="931025"/>
            </a:xfrm>
          </p:grpSpPr>
          <p:grpSp>
            <p:nvGrpSpPr>
              <p:cNvPr id="86" name="グループ化 85">
                <a:extLst>
                  <a:ext uri="{FF2B5EF4-FFF2-40B4-BE49-F238E27FC236}">
                    <a16:creationId xmlns:a16="http://schemas.microsoft.com/office/drawing/2014/main" id="{9EFF92B2-15A4-54A9-CF26-7873F9F1A850}"/>
                  </a:ext>
                </a:extLst>
              </p:cNvPr>
              <p:cNvGrpSpPr/>
              <p:nvPr/>
            </p:nvGrpSpPr>
            <p:grpSpPr>
              <a:xfrm>
                <a:off x="4465199" y="785040"/>
                <a:ext cx="5004000" cy="931025"/>
                <a:chOff x="4282124" y="855656"/>
                <a:chExt cx="5004000" cy="931025"/>
              </a:xfrm>
            </p:grpSpPr>
            <p:sp>
              <p:nvSpPr>
                <p:cNvPr id="88" name="テキスト ボックス 87">
                  <a:extLst>
                    <a:ext uri="{FF2B5EF4-FFF2-40B4-BE49-F238E27FC236}">
                      <a16:creationId xmlns:a16="http://schemas.microsoft.com/office/drawing/2014/main" id="{C28E7ACD-0715-6E84-FDEB-498FE96F8B10}"/>
                    </a:ext>
                  </a:extLst>
                </p:cNvPr>
                <p:cNvSpPr txBox="1"/>
                <p:nvPr/>
              </p:nvSpPr>
              <p:spPr>
                <a:xfrm>
                  <a:off x="4282124" y="901823"/>
                  <a:ext cx="2448000" cy="884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kumimoji="1" lang="ja-JP" altLang="en-US" b="1" spc="150" dirty="0">
                      <a:solidFill>
                        <a:schemeClr val="accent4"/>
                      </a:solidFill>
                    </a:rPr>
                    <a:t>■</a:t>
                  </a:r>
                  <a:r>
                    <a:rPr kumimoji="1" lang="en-US" altLang="ja-JP" b="1" spc="150" dirty="0">
                      <a:solidFill>
                        <a:schemeClr val="accent4"/>
                      </a:solidFill>
                      <a:latin typeface="+mn-ea"/>
                    </a:rPr>
                    <a:t>L</a:t>
                  </a:r>
                  <a:r>
                    <a:rPr kumimoji="1" lang="ja-JP" altLang="en-US" b="1" spc="150" dirty="0">
                      <a:solidFill>
                        <a:schemeClr val="accent4"/>
                      </a:solidFill>
                      <a:latin typeface="+mn-ea"/>
                    </a:rPr>
                    <a:t>パーツ</a:t>
                  </a:r>
                  <a:endParaRPr kumimoji="1" lang="en-US" altLang="ja-JP" b="1" spc="150" dirty="0">
                    <a:solidFill>
                      <a:schemeClr val="accent4"/>
                    </a:solidFill>
                    <a:latin typeface="+mn-ea"/>
                  </a:endParaRPr>
                </a:p>
                <a:p>
                  <a:pPr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kumimoji="1" lang="ja-JP" altLang="en-US" sz="1050" b="1" dirty="0">
                      <a:solidFill>
                        <a:schemeClr val="accent4"/>
                      </a:solidFill>
                      <a:latin typeface="+mn-ea"/>
                    </a:rPr>
                    <a:t>胸</a:t>
                  </a:r>
                  <a:r>
                    <a:rPr kumimoji="1" lang="en-US" altLang="ja-JP" sz="1050" b="1" dirty="0">
                      <a:solidFill>
                        <a:schemeClr val="accent4"/>
                      </a:solidFill>
                      <a:latin typeface="+mn-ea"/>
                    </a:rPr>
                    <a:t>(</a:t>
                  </a:r>
                  <a:r>
                    <a:rPr kumimoji="1" lang="ja-JP" altLang="en-US" sz="1050" b="1" dirty="0">
                      <a:solidFill>
                        <a:schemeClr val="accent4"/>
                      </a:solidFill>
                      <a:latin typeface="+mn-ea"/>
                    </a:rPr>
                    <a:t>乳輪周り含む</a:t>
                  </a:r>
                  <a:r>
                    <a:rPr kumimoji="1" lang="en-US" altLang="ja-JP" sz="1050" b="1" dirty="0">
                      <a:solidFill>
                        <a:schemeClr val="accent4"/>
                      </a:solidFill>
                      <a:latin typeface="+mn-ea"/>
                    </a:rPr>
                    <a:t>)/</a:t>
                  </a:r>
                  <a:r>
                    <a:rPr kumimoji="1" lang="ja-JP" altLang="en-US" sz="1050" b="1" dirty="0">
                      <a:solidFill>
                        <a:schemeClr val="accent4"/>
                      </a:solidFill>
                      <a:latin typeface="+mn-ea"/>
                    </a:rPr>
                    <a:t>背中</a:t>
                  </a:r>
                  <a:r>
                    <a:rPr kumimoji="1" lang="en-US" altLang="ja-JP" sz="1050" b="1" dirty="0">
                      <a:solidFill>
                        <a:schemeClr val="accent4"/>
                      </a:solidFill>
                      <a:latin typeface="+mn-ea"/>
                    </a:rPr>
                    <a:t>/</a:t>
                  </a:r>
                  <a:r>
                    <a:rPr kumimoji="1" lang="ja-JP" altLang="en-US" sz="1050" b="1" dirty="0">
                      <a:solidFill>
                        <a:schemeClr val="accent4"/>
                      </a:solidFill>
                      <a:latin typeface="+mn-ea"/>
                    </a:rPr>
                    <a:t>お腹</a:t>
                  </a:r>
                  <a:r>
                    <a:rPr kumimoji="1" lang="en-US" altLang="ja-JP" sz="1050" b="1" dirty="0">
                      <a:solidFill>
                        <a:schemeClr val="accent4"/>
                      </a:solidFill>
                      <a:latin typeface="+mn-ea"/>
                    </a:rPr>
                    <a:t>/</a:t>
                  </a:r>
                  <a:r>
                    <a:rPr kumimoji="1" lang="ja-JP" altLang="en-US" sz="1050" b="1" dirty="0">
                      <a:solidFill>
                        <a:schemeClr val="accent4"/>
                      </a:solidFill>
                      <a:latin typeface="+mn-ea"/>
                    </a:rPr>
                    <a:t>ヒップ</a:t>
                  </a:r>
                  <a:endParaRPr kumimoji="1" lang="en-US" altLang="ja-JP" sz="1050" b="1" dirty="0">
                    <a:solidFill>
                      <a:schemeClr val="accent4"/>
                    </a:solidFill>
                    <a:latin typeface="+mn-ea"/>
                  </a:endParaRPr>
                </a:p>
                <a:p>
                  <a:pPr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kumimoji="1" lang="ja-JP" altLang="en-US" sz="1050" b="1" dirty="0">
                      <a:solidFill>
                        <a:schemeClr val="accent4"/>
                      </a:solidFill>
                      <a:latin typeface="+mn-ea"/>
                    </a:rPr>
                    <a:t>ひざ上</a:t>
                  </a:r>
                  <a:r>
                    <a:rPr kumimoji="1" lang="en-US" altLang="ja-JP" sz="1050" b="1" dirty="0">
                      <a:solidFill>
                        <a:schemeClr val="accent4"/>
                      </a:solidFill>
                      <a:latin typeface="+mn-ea"/>
                    </a:rPr>
                    <a:t>/</a:t>
                  </a:r>
                  <a:r>
                    <a:rPr kumimoji="1" lang="ja-JP" altLang="en-US" sz="1050" b="1" dirty="0">
                      <a:solidFill>
                        <a:schemeClr val="accent4"/>
                      </a:solidFill>
                      <a:latin typeface="+mn-ea"/>
                    </a:rPr>
                    <a:t>ひざ下</a:t>
                  </a:r>
                  <a:endParaRPr kumimoji="1" lang="en-US" altLang="ja-JP" sz="1800" b="1" dirty="0">
                    <a:solidFill>
                      <a:schemeClr val="accent4"/>
                    </a:solidFill>
                    <a:latin typeface="+mn-ea"/>
                  </a:endParaRPr>
                </a:p>
              </p:txBody>
            </p:sp>
            <p:sp>
              <p:nvSpPr>
                <p:cNvPr id="89" name="テキスト ボックス 88">
                  <a:extLst>
                    <a:ext uri="{FF2B5EF4-FFF2-40B4-BE49-F238E27FC236}">
                      <a16:creationId xmlns:a16="http://schemas.microsoft.com/office/drawing/2014/main" id="{DD0879CB-6924-BB06-80BB-7E143CCCE6DB}"/>
                    </a:ext>
                  </a:extLst>
                </p:cNvPr>
                <p:cNvSpPr txBox="1"/>
                <p:nvPr/>
              </p:nvSpPr>
              <p:spPr>
                <a:xfrm>
                  <a:off x="7450124" y="855656"/>
                  <a:ext cx="1836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kumimoji="1" lang="ja-JP" altLang="en-US" sz="2400" b="1" spc="150" dirty="0">
                      <a:solidFill>
                        <a:schemeClr val="accent4"/>
                      </a:solidFill>
                      <a:latin typeface="+mn-ea"/>
                    </a:rPr>
                    <a:t>　</a:t>
                  </a:r>
                  <a:r>
                    <a:rPr kumimoji="1" lang="en-US" altLang="ja-JP" sz="2400" b="1" spc="150" dirty="0">
                      <a:solidFill>
                        <a:schemeClr val="accent4"/>
                      </a:solidFill>
                      <a:latin typeface="+mn-ea"/>
                    </a:rPr>
                    <a:t>6,600</a:t>
                  </a:r>
                  <a:r>
                    <a:rPr kumimoji="1" lang="ja-JP" altLang="en-US" b="1" spc="150" dirty="0">
                      <a:solidFill>
                        <a:schemeClr val="accent4"/>
                      </a:solidFill>
                      <a:latin typeface="+mn-ea"/>
                    </a:rPr>
                    <a:t>円</a:t>
                  </a:r>
                </a:p>
              </p:txBody>
            </p:sp>
          </p:grp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30F0D38E-EC49-C40B-D1C3-E7887233FAFE}"/>
                  </a:ext>
                </a:extLst>
              </p:cNvPr>
              <p:cNvSpPr txBox="1"/>
              <p:nvPr/>
            </p:nvSpPr>
            <p:spPr>
              <a:xfrm>
                <a:off x="6967199" y="831207"/>
                <a:ext cx="93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1" lang="ja-JP" altLang="en-US" b="1" spc="150" dirty="0">
                    <a:solidFill>
                      <a:schemeClr val="accent4"/>
                    </a:solidFill>
                  </a:rPr>
                  <a:t>・・・</a:t>
                </a:r>
                <a:endParaRPr kumimoji="1" lang="en-US" altLang="ja-JP" b="1" spc="150" dirty="0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82FEC43-DA04-4102-CE1E-A140CC105F43}"/>
              </a:ext>
            </a:extLst>
          </p:cNvPr>
          <p:cNvGrpSpPr>
            <a:grpSpLocks noChangeAspect="1"/>
          </p:cNvGrpSpPr>
          <p:nvPr/>
        </p:nvGrpSpPr>
        <p:grpSpPr>
          <a:xfrm>
            <a:off x="3204000" y="4765782"/>
            <a:ext cx="637795" cy="180000"/>
            <a:chOff x="8826000" y="252000"/>
            <a:chExt cx="1080000" cy="304800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D0626F90-16A5-FF87-734C-358CB5F07AA2}"/>
                </a:ext>
              </a:extLst>
            </p:cNvPr>
            <p:cNvCxnSpPr>
              <a:cxnSpLocks/>
            </p:cNvCxnSpPr>
            <p:nvPr/>
          </p:nvCxnSpPr>
          <p:spPr>
            <a:xfrm>
              <a:off x="9186000" y="252000"/>
              <a:ext cx="720000" cy="0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0A6BCA05-5D4E-80D6-EEF0-6DA3DF93741D}"/>
                </a:ext>
              </a:extLst>
            </p:cNvPr>
            <p:cNvCxnSpPr>
              <a:cxnSpLocks/>
            </p:cNvCxnSpPr>
            <p:nvPr/>
          </p:nvCxnSpPr>
          <p:spPr>
            <a:xfrm>
              <a:off x="9006000" y="404400"/>
              <a:ext cx="900000" cy="0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6DDF3748-4BFC-7537-5F5A-1A84F5C550EE}"/>
                </a:ext>
              </a:extLst>
            </p:cNvPr>
            <p:cNvCxnSpPr>
              <a:cxnSpLocks/>
            </p:cNvCxnSpPr>
            <p:nvPr/>
          </p:nvCxnSpPr>
          <p:spPr>
            <a:xfrm>
              <a:off x="8826000" y="556800"/>
              <a:ext cx="1080000" cy="0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094A00E1-B86C-BE53-298F-274B6E5B7A68}"/>
              </a:ext>
            </a:extLst>
          </p:cNvPr>
          <p:cNvSpPr txBox="1"/>
          <p:nvPr/>
        </p:nvSpPr>
        <p:spPr>
          <a:xfrm>
            <a:off x="8063198" y="6446597"/>
            <a:ext cx="14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b="1" dirty="0">
                <a:solidFill>
                  <a:schemeClr val="accent4"/>
                </a:solidFill>
              </a:rPr>
              <a:t>※</a:t>
            </a:r>
            <a:r>
              <a:rPr kumimoji="1" lang="ja-JP" altLang="en-US" sz="1200" b="1" dirty="0">
                <a:solidFill>
                  <a:schemeClr val="accent4"/>
                </a:solidFill>
              </a:rPr>
              <a:t>金額は全て税込</a:t>
            </a:r>
          </a:p>
        </p:txBody>
      </p:sp>
    </p:spTree>
    <p:extLst>
      <p:ext uri="{BB962C8B-B14F-4D97-AF65-F5344CB8AC3E}">
        <p14:creationId xmlns:p14="http://schemas.microsoft.com/office/powerpoint/2010/main" val="1878037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234</TotalTime>
  <Words>183</Words>
  <Application>Microsoft Office PowerPoint</Application>
  <PresentationFormat>A4 210 x 297 mm</PresentationFormat>
  <Paragraphs>42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Eras Bold ITC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悠翔</dc:creator>
  <cp:lastModifiedBy>山田 悠翔</cp:lastModifiedBy>
  <cp:revision>11</cp:revision>
  <dcterms:created xsi:type="dcterms:W3CDTF">2023-05-07T09:47:25Z</dcterms:created>
  <dcterms:modified xsi:type="dcterms:W3CDTF">2023-07-28T01:48:28Z</dcterms:modified>
</cp:coreProperties>
</file>