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7" autoAdjust="0"/>
    <p:restoredTop sz="94660"/>
  </p:normalViewPr>
  <p:slideViewPr>
    <p:cSldViewPr snapToGrid="0">
      <p:cViewPr>
        <p:scale>
          <a:sx n="150" d="100"/>
          <a:sy n="150" d="100"/>
        </p:scale>
        <p:origin x="11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山城 賢" userId="b2f49cd59596bf8a" providerId="LiveId" clId="{7DA9CEFF-F656-4449-A127-CCDDB7FF6AEE}"/>
    <pc:docChg chg="undo custSel addSld delSld modSld">
      <pc:chgData name="山城 賢" userId="b2f49cd59596bf8a" providerId="LiveId" clId="{7DA9CEFF-F656-4449-A127-CCDDB7FF6AEE}" dt="2021-12-20T03:58:39.417" v="3472" actId="255"/>
      <pc:docMkLst>
        <pc:docMk/>
      </pc:docMkLst>
      <pc:sldChg chg="addSp delSp modSp mod">
        <pc:chgData name="山城 賢" userId="b2f49cd59596bf8a" providerId="LiveId" clId="{7DA9CEFF-F656-4449-A127-CCDDB7FF6AEE}" dt="2021-12-20T03:58:39.417" v="3472" actId="255"/>
        <pc:sldMkLst>
          <pc:docMk/>
          <pc:sldMk cId="3568236677" sldId="259"/>
        </pc:sldMkLst>
        <pc:spChg chg="mod">
          <ac:chgData name="山城 賢" userId="b2f49cd59596bf8a" providerId="LiveId" clId="{7DA9CEFF-F656-4449-A127-CCDDB7FF6AEE}" dt="2021-12-20T03:55:39.162" v="3369" actId="14838"/>
          <ac:spMkLst>
            <pc:docMk/>
            <pc:sldMk cId="3568236677" sldId="259"/>
            <ac:spMk id="5" creationId="{CF3ECE50-0DF3-4103-84A0-A493187D0BE6}"/>
          </ac:spMkLst>
        </pc:spChg>
        <pc:spChg chg="mod">
          <ac:chgData name="山城 賢" userId="b2f49cd59596bf8a" providerId="LiveId" clId="{7DA9CEFF-F656-4449-A127-CCDDB7FF6AEE}" dt="2021-12-20T03:58:39.417" v="3472" actId="255"/>
          <ac:spMkLst>
            <pc:docMk/>
            <pc:sldMk cId="3568236677" sldId="259"/>
            <ac:spMk id="6" creationId="{4320AEAD-5282-4D08-8185-64B3C3958E3B}"/>
          </ac:spMkLst>
        </pc:spChg>
        <pc:spChg chg="del mod">
          <ac:chgData name="山城 賢" userId="b2f49cd59596bf8a" providerId="LiveId" clId="{7DA9CEFF-F656-4449-A127-CCDDB7FF6AEE}" dt="2021-12-20T02:00:28.157" v="1" actId="478"/>
          <ac:spMkLst>
            <pc:docMk/>
            <pc:sldMk cId="3568236677" sldId="259"/>
            <ac:spMk id="19" creationId="{A06366BB-B566-441E-8302-B5EAB1C9A07A}"/>
          </ac:spMkLst>
        </pc:spChg>
        <pc:spChg chg="del mod">
          <ac:chgData name="山城 賢" userId="b2f49cd59596bf8a" providerId="LiveId" clId="{7DA9CEFF-F656-4449-A127-CCDDB7FF6AEE}" dt="2021-12-20T02:00:30.938" v="4" actId="478"/>
          <ac:spMkLst>
            <pc:docMk/>
            <pc:sldMk cId="3568236677" sldId="259"/>
            <ac:spMk id="20" creationId="{63DD552F-636A-44B8-B6E3-82B3FA18566C}"/>
          </ac:spMkLst>
        </pc:spChg>
        <pc:spChg chg="add mod ord">
          <ac:chgData name="山城 賢" userId="b2f49cd59596bf8a" providerId="LiveId" clId="{7DA9CEFF-F656-4449-A127-CCDDB7FF6AEE}" dt="2021-12-20T03:50:41.370" v="3170" actId="1076"/>
          <ac:spMkLst>
            <pc:docMk/>
            <pc:sldMk cId="3568236677" sldId="259"/>
            <ac:spMk id="21" creationId="{9C65CCB1-6E53-4DA4-9BD2-1692573B2E14}"/>
          </ac:spMkLst>
        </pc:spChg>
        <pc:spChg chg="del">
          <ac:chgData name="山城 賢" userId="b2f49cd59596bf8a" providerId="LiveId" clId="{7DA9CEFF-F656-4449-A127-CCDDB7FF6AEE}" dt="2021-12-20T02:00:33.125" v="6" actId="478"/>
          <ac:spMkLst>
            <pc:docMk/>
            <pc:sldMk cId="3568236677" sldId="259"/>
            <ac:spMk id="22" creationId="{F6ADBAB5-2867-4CC1-9BF5-5A19F6161A39}"/>
          </ac:spMkLst>
        </pc:spChg>
        <pc:spChg chg="del">
          <ac:chgData name="山城 賢" userId="b2f49cd59596bf8a" providerId="LiveId" clId="{7DA9CEFF-F656-4449-A127-CCDDB7FF6AEE}" dt="2021-12-20T02:00:34.188" v="7" actId="478"/>
          <ac:spMkLst>
            <pc:docMk/>
            <pc:sldMk cId="3568236677" sldId="259"/>
            <ac:spMk id="23" creationId="{24A3BF38-12AA-456E-833E-B802E5E42445}"/>
          </ac:spMkLst>
        </pc:spChg>
        <pc:spChg chg="del">
          <ac:chgData name="山城 賢" userId="b2f49cd59596bf8a" providerId="LiveId" clId="{7DA9CEFF-F656-4449-A127-CCDDB7FF6AEE}" dt="2021-12-20T02:00:37.812" v="10" actId="478"/>
          <ac:spMkLst>
            <pc:docMk/>
            <pc:sldMk cId="3568236677" sldId="259"/>
            <ac:spMk id="25" creationId="{44B7A0D4-CA03-425D-B660-6367E81A23FB}"/>
          </ac:spMkLst>
        </pc:spChg>
        <pc:spChg chg="del mod topLvl">
          <ac:chgData name="山城 賢" userId="b2f49cd59596bf8a" providerId="LiveId" clId="{7DA9CEFF-F656-4449-A127-CCDDB7FF6AEE}" dt="2021-12-20T02:00:45.026" v="15" actId="478"/>
          <ac:spMkLst>
            <pc:docMk/>
            <pc:sldMk cId="3568236677" sldId="259"/>
            <ac:spMk id="26" creationId="{20AF0C8B-CB54-420A-B801-D4A41AD3A369}"/>
          </ac:spMkLst>
        </pc:spChg>
        <pc:spChg chg="del mod topLvl">
          <ac:chgData name="山城 賢" userId="b2f49cd59596bf8a" providerId="LiveId" clId="{7DA9CEFF-F656-4449-A127-CCDDB7FF6AEE}" dt="2021-12-20T02:00:42.429" v="14" actId="478"/>
          <ac:spMkLst>
            <pc:docMk/>
            <pc:sldMk cId="3568236677" sldId="259"/>
            <ac:spMk id="28" creationId="{AA7738AD-9AB1-4CE1-A6A5-7D0DB1844287}"/>
          </ac:spMkLst>
        </pc:spChg>
        <pc:spChg chg="del">
          <ac:chgData name="山城 賢" userId="b2f49cd59596bf8a" providerId="LiveId" clId="{7DA9CEFF-F656-4449-A127-CCDDB7FF6AEE}" dt="2021-12-20T02:00:48.491" v="18" actId="478"/>
          <ac:spMkLst>
            <pc:docMk/>
            <pc:sldMk cId="3568236677" sldId="259"/>
            <ac:spMk id="35" creationId="{A14470F5-A49A-4989-9E73-98B1FA9752A9}"/>
          </ac:spMkLst>
        </pc:spChg>
        <pc:spChg chg="del topLvl">
          <ac:chgData name="山城 賢" userId="b2f49cd59596bf8a" providerId="LiveId" clId="{7DA9CEFF-F656-4449-A127-CCDDB7FF6AEE}" dt="2021-12-20T02:00:49.673" v="19" actId="478"/>
          <ac:spMkLst>
            <pc:docMk/>
            <pc:sldMk cId="3568236677" sldId="259"/>
            <ac:spMk id="37" creationId="{CB674925-EE0C-4C49-A150-95CFBE5D750F}"/>
          </ac:spMkLst>
        </pc:spChg>
        <pc:spChg chg="del topLvl">
          <ac:chgData name="山城 賢" userId="b2f49cd59596bf8a" providerId="LiveId" clId="{7DA9CEFF-F656-4449-A127-CCDDB7FF6AEE}" dt="2021-12-20T02:00:51.196" v="20" actId="478"/>
          <ac:spMkLst>
            <pc:docMk/>
            <pc:sldMk cId="3568236677" sldId="259"/>
            <ac:spMk id="38" creationId="{90A16B71-BF56-4EE0-AF98-8B29C0B42D48}"/>
          </ac:spMkLst>
        </pc:spChg>
        <pc:spChg chg="mod topLvl">
          <ac:chgData name="山城 賢" userId="b2f49cd59596bf8a" providerId="LiveId" clId="{7DA9CEFF-F656-4449-A127-CCDDB7FF6AEE}" dt="2021-12-20T02:57:54.077" v="1880" actId="207"/>
          <ac:spMkLst>
            <pc:docMk/>
            <pc:sldMk cId="3568236677" sldId="259"/>
            <ac:spMk id="39" creationId="{F5EB2467-4FEE-4EC7-A0B7-D7826517B5C4}"/>
          </ac:spMkLst>
        </pc:spChg>
        <pc:spChg chg="mod">
          <ac:chgData name="山城 賢" userId="b2f49cd59596bf8a" providerId="LiveId" clId="{7DA9CEFF-F656-4449-A127-CCDDB7FF6AEE}" dt="2021-12-20T03:53:31.479" v="3220" actId="1035"/>
          <ac:spMkLst>
            <pc:docMk/>
            <pc:sldMk cId="3568236677" sldId="259"/>
            <ac:spMk id="40" creationId="{85DFC72B-0B2C-4B8A-9F33-CD080BE61023}"/>
          </ac:spMkLst>
        </pc:spChg>
        <pc:spChg chg="mod topLvl">
          <ac:chgData name="山城 賢" userId="b2f49cd59596bf8a" providerId="LiveId" clId="{7DA9CEFF-F656-4449-A127-CCDDB7FF6AEE}" dt="2021-12-20T02:50:37.549" v="1472" actId="14838"/>
          <ac:spMkLst>
            <pc:docMk/>
            <pc:sldMk cId="3568236677" sldId="259"/>
            <ac:spMk id="42" creationId="{5915744C-615E-474A-9970-EB2A1FE29E7D}"/>
          </ac:spMkLst>
        </pc:spChg>
        <pc:spChg chg="mod topLvl">
          <ac:chgData name="山城 賢" userId="b2f49cd59596bf8a" providerId="LiveId" clId="{7DA9CEFF-F656-4449-A127-CCDDB7FF6AEE}" dt="2021-12-20T02:50:37.549" v="1472" actId="14838"/>
          <ac:spMkLst>
            <pc:docMk/>
            <pc:sldMk cId="3568236677" sldId="259"/>
            <ac:spMk id="43" creationId="{858FA0D1-2162-49C2-9032-D93E7D2DFE0C}"/>
          </ac:spMkLst>
        </pc:spChg>
        <pc:spChg chg="mod topLvl">
          <ac:chgData name="山城 賢" userId="b2f49cd59596bf8a" providerId="LiveId" clId="{7DA9CEFF-F656-4449-A127-CCDDB7FF6AEE}" dt="2021-12-20T02:57:17.491" v="1742" actId="207"/>
          <ac:spMkLst>
            <pc:docMk/>
            <pc:sldMk cId="3568236677" sldId="259"/>
            <ac:spMk id="45" creationId="{BF1F0648-7105-4613-BFEB-DB6EF203034B}"/>
          </ac:spMkLst>
        </pc:spChg>
        <pc:spChg chg="mod">
          <ac:chgData name="山城 賢" userId="b2f49cd59596bf8a" providerId="LiveId" clId="{7DA9CEFF-F656-4449-A127-CCDDB7FF6AEE}" dt="2021-12-20T02:59:40.886" v="1930" actId="165"/>
          <ac:spMkLst>
            <pc:docMk/>
            <pc:sldMk cId="3568236677" sldId="259"/>
            <ac:spMk id="52" creationId="{56B022B9-A5CD-4169-9BE8-333F44CF4440}"/>
          </ac:spMkLst>
        </pc:spChg>
        <pc:spChg chg="mod">
          <ac:chgData name="山城 賢" userId="b2f49cd59596bf8a" providerId="LiveId" clId="{7DA9CEFF-F656-4449-A127-CCDDB7FF6AEE}" dt="2021-12-20T02:59:40.886" v="1930" actId="165"/>
          <ac:spMkLst>
            <pc:docMk/>
            <pc:sldMk cId="3568236677" sldId="259"/>
            <ac:spMk id="53" creationId="{10B45A59-26D3-4C20-A44E-86D6D8CD7D7C}"/>
          </ac:spMkLst>
        </pc:spChg>
        <pc:spChg chg="mod">
          <ac:chgData name="山城 賢" userId="b2f49cd59596bf8a" providerId="LiveId" clId="{7DA9CEFF-F656-4449-A127-CCDDB7FF6AEE}" dt="2021-12-20T02:59:40.886" v="1930" actId="165"/>
          <ac:spMkLst>
            <pc:docMk/>
            <pc:sldMk cId="3568236677" sldId="259"/>
            <ac:spMk id="54" creationId="{5AA8EA4C-4E9E-4813-85CC-5F36C795D663}"/>
          </ac:spMkLst>
        </pc:spChg>
        <pc:spChg chg="mod">
          <ac:chgData name="山城 賢" userId="b2f49cd59596bf8a" providerId="LiveId" clId="{7DA9CEFF-F656-4449-A127-CCDDB7FF6AEE}" dt="2021-12-20T02:59:40.886" v="1930" actId="165"/>
          <ac:spMkLst>
            <pc:docMk/>
            <pc:sldMk cId="3568236677" sldId="259"/>
            <ac:spMk id="55" creationId="{DF6D5718-3E4E-4E61-BCE1-EE62BE889B92}"/>
          </ac:spMkLst>
        </pc:spChg>
        <pc:spChg chg="mod">
          <ac:chgData name="山城 賢" userId="b2f49cd59596bf8a" providerId="LiveId" clId="{7DA9CEFF-F656-4449-A127-CCDDB7FF6AEE}" dt="2021-12-20T02:59:40.886" v="1930" actId="165"/>
          <ac:spMkLst>
            <pc:docMk/>
            <pc:sldMk cId="3568236677" sldId="259"/>
            <ac:spMk id="56" creationId="{A5F2B991-8D9A-4AF7-B3BB-1E7B48A5BAC5}"/>
          </ac:spMkLst>
        </pc:spChg>
        <pc:spChg chg="mod">
          <ac:chgData name="山城 賢" userId="b2f49cd59596bf8a" providerId="LiveId" clId="{7DA9CEFF-F656-4449-A127-CCDDB7FF6AEE}" dt="2021-12-20T02:59:40.886" v="1930" actId="165"/>
          <ac:spMkLst>
            <pc:docMk/>
            <pc:sldMk cId="3568236677" sldId="259"/>
            <ac:spMk id="57" creationId="{2EBB8909-699C-4715-8BE9-8E0898DFC724}"/>
          </ac:spMkLst>
        </pc:spChg>
        <pc:spChg chg="mod">
          <ac:chgData name="山城 賢" userId="b2f49cd59596bf8a" providerId="LiveId" clId="{7DA9CEFF-F656-4449-A127-CCDDB7FF6AEE}" dt="2021-12-20T02:59:40.886" v="1930" actId="165"/>
          <ac:spMkLst>
            <pc:docMk/>
            <pc:sldMk cId="3568236677" sldId="259"/>
            <ac:spMk id="58" creationId="{E500C6A8-65AF-4DDA-B24E-459E596B9B63}"/>
          </ac:spMkLst>
        </pc:spChg>
        <pc:spChg chg="mod">
          <ac:chgData name="山城 賢" userId="b2f49cd59596bf8a" providerId="LiveId" clId="{7DA9CEFF-F656-4449-A127-CCDDB7FF6AEE}" dt="2021-12-20T02:59:40.886" v="1930" actId="165"/>
          <ac:spMkLst>
            <pc:docMk/>
            <pc:sldMk cId="3568236677" sldId="259"/>
            <ac:spMk id="59" creationId="{307AFDC4-EA43-4B1B-B96A-9FC82251272A}"/>
          </ac:spMkLst>
        </pc:spChg>
        <pc:spChg chg="mod">
          <ac:chgData name="山城 賢" userId="b2f49cd59596bf8a" providerId="LiveId" clId="{7DA9CEFF-F656-4449-A127-CCDDB7FF6AEE}" dt="2021-12-20T02:59:40.886" v="1930" actId="165"/>
          <ac:spMkLst>
            <pc:docMk/>
            <pc:sldMk cId="3568236677" sldId="259"/>
            <ac:spMk id="60" creationId="{A2490A38-4EF9-4400-9283-5D6CD506C62B}"/>
          </ac:spMkLst>
        </pc:spChg>
        <pc:spChg chg="mod">
          <ac:chgData name="山城 賢" userId="b2f49cd59596bf8a" providerId="LiveId" clId="{7DA9CEFF-F656-4449-A127-CCDDB7FF6AEE}" dt="2021-12-20T02:59:40.886" v="1930" actId="165"/>
          <ac:spMkLst>
            <pc:docMk/>
            <pc:sldMk cId="3568236677" sldId="259"/>
            <ac:spMk id="61" creationId="{8F560827-12E3-4D1E-9A06-F1CC359BB617}"/>
          </ac:spMkLst>
        </pc:spChg>
        <pc:spChg chg="mod topLvl">
          <ac:chgData name="山城 賢" userId="b2f49cd59596bf8a" providerId="LiveId" clId="{7DA9CEFF-F656-4449-A127-CCDDB7FF6AEE}" dt="2021-12-20T02:50:37.549" v="1472" actId="14838"/>
          <ac:spMkLst>
            <pc:docMk/>
            <pc:sldMk cId="3568236677" sldId="259"/>
            <ac:spMk id="62" creationId="{3C534895-62F0-4549-BBEE-D97B90B79F6E}"/>
          </ac:spMkLst>
        </pc:spChg>
        <pc:spChg chg="mod topLvl">
          <ac:chgData name="山城 賢" userId="b2f49cd59596bf8a" providerId="LiveId" clId="{7DA9CEFF-F656-4449-A127-CCDDB7FF6AEE}" dt="2021-12-20T02:51:57.512" v="1494" actId="1038"/>
          <ac:spMkLst>
            <pc:docMk/>
            <pc:sldMk cId="3568236677" sldId="259"/>
            <ac:spMk id="63" creationId="{877827D2-C472-46DC-B02C-2C8AADD59053}"/>
          </ac:spMkLst>
        </pc:spChg>
        <pc:spChg chg="mod topLvl">
          <ac:chgData name="山城 賢" userId="b2f49cd59596bf8a" providerId="LiveId" clId="{7DA9CEFF-F656-4449-A127-CCDDB7FF6AEE}" dt="2021-12-20T03:46:32.413" v="3119" actId="1035"/>
          <ac:spMkLst>
            <pc:docMk/>
            <pc:sldMk cId="3568236677" sldId="259"/>
            <ac:spMk id="64" creationId="{823AF9ED-5F24-4022-A63D-59DD6C676D4E}"/>
          </ac:spMkLst>
        </pc:spChg>
        <pc:spChg chg="del">
          <ac:chgData name="山城 賢" userId="b2f49cd59596bf8a" providerId="LiveId" clId="{7DA9CEFF-F656-4449-A127-CCDDB7FF6AEE}" dt="2021-12-20T02:00:29.469" v="3" actId="478"/>
          <ac:spMkLst>
            <pc:docMk/>
            <pc:sldMk cId="3568236677" sldId="259"/>
            <ac:spMk id="67" creationId="{FBA6E660-0699-4664-8AC9-8BE7E571B554}"/>
          </ac:spMkLst>
        </pc:spChg>
        <pc:spChg chg="mod topLvl">
          <ac:chgData name="山城 賢" userId="b2f49cd59596bf8a" providerId="LiveId" clId="{7DA9CEFF-F656-4449-A127-CCDDB7FF6AEE}" dt="2021-12-20T03:36:57.527" v="2818" actId="164"/>
          <ac:spMkLst>
            <pc:docMk/>
            <pc:sldMk cId="3568236677" sldId="259"/>
            <ac:spMk id="68" creationId="{1B18921A-FF4F-4D22-965A-5273D3DAF84F}"/>
          </ac:spMkLst>
        </pc:spChg>
        <pc:spChg chg="del">
          <ac:chgData name="山城 賢" userId="b2f49cd59596bf8a" providerId="LiveId" clId="{7DA9CEFF-F656-4449-A127-CCDDB7FF6AEE}" dt="2021-12-20T02:00:34.844" v="8" actId="478"/>
          <ac:spMkLst>
            <pc:docMk/>
            <pc:sldMk cId="3568236677" sldId="259"/>
            <ac:spMk id="68" creationId="{6E0A06CF-212A-4BD5-9BC9-28758F2AF942}"/>
          </ac:spMkLst>
        </pc:spChg>
        <pc:spChg chg="mod topLvl">
          <ac:chgData name="山城 賢" userId="b2f49cd59596bf8a" providerId="LiveId" clId="{7DA9CEFF-F656-4449-A127-CCDDB7FF6AEE}" dt="2021-12-20T03:36:57.527" v="2818" actId="164"/>
          <ac:spMkLst>
            <pc:docMk/>
            <pc:sldMk cId="3568236677" sldId="259"/>
            <ac:spMk id="69" creationId="{662EEF04-CC2F-474C-B8C2-0DCAD9322DD6}"/>
          </ac:spMkLst>
        </pc:spChg>
        <pc:spChg chg="del">
          <ac:chgData name="山城 賢" userId="b2f49cd59596bf8a" providerId="LiveId" clId="{7DA9CEFF-F656-4449-A127-CCDDB7FF6AEE}" dt="2021-12-20T02:00:39.876" v="12" actId="478"/>
          <ac:spMkLst>
            <pc:docMk/>
            <pc:sldMk cId="3568236677" sldId="259"/>
            <ac:spMk id="69" creationId="{B5529B7A-9C6A-4521-8472-2663128C28EE}"/>
          </ac:spMkLst>
        </pc:spChg>
        <pc:spChg chg="del">
          <ac:chgData name="山城 賢" userId="b2f49cd59596bf8a" providerId="LiveId" clId="{7DA9CEFF-F656-4449-A127-CCDDB7FF6AEE}" dt="2021-12-20T02:00:51.589" v="21" actId="478"/>
          <ac:spMkLst>
            <pc:docMk/>
            <pc:sldMk cId="3568236677" sldId="259"/>
            <ac:spMk id="71" creationId="{841BBC3A-982A-4F72-89F1-08C086576CDF}"/>
          </ac:spMkLst>
        </pc:spChg>
        <pc:spChg chg="mod topLvl">
          <ac:chgData name="山城 賢" userId="b2f49cd59596bf8a" providerId="LiveId" clId="{7DA9CEFF-F656-4449-A127-CCDDB7FF6AEE}" dt="2021-12-20T03:37:01.672" v="2819" actId="164"/>
          <ac:spMkLst>
            <pc:docMk/>
            <pc:sldMk cId="3568236677" sldId="259"/>
            <ac:spMk id="71" creationId="{A97D24D6-2C10-4C41-9470-CC1660EC6564}"/>
          </ac:spMkLst>
        </pc:spChg>
        <pc:spChg chg="mod topLvl">
          <ac:chgData name="山城 賢" userId="b2f49cd59596bf8a" providerId="LiveId" clId="{7DA9CEFF-F656-4449-A127-CCDDB7FF6AEE}" dt="2021-12-20T03:37:01.672" v="2819" actId="164"/>
          <ac:spMkLst>
            <pc:docMk/>
            <pc:sldMk cId="3568236677" sldId="259"/>
            <ac:spMk id="72" creationId="{64665530-3609-4DEB-89B6-7C9F338A750F}"/>
          </ac:spMkLst>
        </pc:spChg>
        <pc:spChg chg="add mod ord topLvl">
          <ac:chgData name="山城 賢" userId="b2f49cd59596bf8a" providerId="LiveId" clId="{7DA9CEFF-F656-4449-A127-CCDDB7FF6AEE}" dt="2021-12-20T03:50:41.370" v="3170" actId="1076"/>
          <ac:spMkLst>
            <pc:docMk/>
            <pc:sldMk cId="3568236677" sldId="259"/>
            <ac:spMk id="77" creationId="{C75C307F-0815-441A-971D-37B7998AE0A7}"/>
          </ac:spMkLst>
        </pc:spChg>
        <pc:spChg chg="add mod ord topLvl">
          <ac:chgData name="山城 賢" userId="b2f49cd59596bf8a" providerId="LiveId" clId="{7DA9CEFF-F656-4449-A127-CCDDB7FF6AEE}" dt="2021-12-20T03:47:12.194" v="3127" actId="1035"/>
          <ac:spMkLst>
            <pc:docMk/>
            <pc:sldMk cId="3568236677" sldId="259"/>
            <ac:spMk id="78" creationId="{6447A5FF-A264-43BD-AA11-817C65A50AA9}"/>
          </ac:spMkLst>
        </pc:spChg>
        <pc:spChg chg="add del mod ord topLvl">
          <ac:chgData name="山城 賢" userId="b2f49cd59596bf8a" providerId="LiveId" clId="{7DA9CEFF-F656-4449-A127-CCDDB7FF6AEE}" dt="2021-12-20T03:49:53.970" v="3165" actId="1076"/>
          <ac:spMkLst>
            <pc:docMk/>
            <pc:sldMk cId="3568236677" sldId="259"/>
            <ac:spMk id="79" creationId="{046F92C6-3954-4681-8A40-F9EA7B2BF2B8}"/>
          </ac:spMkLst>
        </pc:spChg>
        <pc:spChg chg="del mod topLvl">
          <ac:chgData name="山城 賢" userId="b2f49cd59596bf8a" providerId="LiveId" clId="{7DA9CEFF-F656-4449-A127-CCDDB7FF6AEE}" dt="2021-12-20T02:15:43.915" v="469" actId="478"/>
          <ac:spMkLst>
            <pc:docMk/>
            <pc:sldMk cId="3568236677" sldId="259"/>
            <ac:spMk id="81" creationId="{06E79BE2-42B1-4051-A03A-DE3DA05DB8B8}"/>
          </ac:spMkLst>
        </pc:spChg>
        <pc:spChg chg="add mod ord">
          <ac:chgData name="山城 賢" userId="b2f49cd59596bf8a" providerId="LiveId" clId="{7DA9CEFF-F656-4449-A127-CCDDB7FF6AEE}" dt="2021-12-20T03:47:12.194" v="3127" actId="1035"/>
          <ac:spMkLst>
            <pc:docMk/>
            <pc:sldMk cId="3568236677" sldId="259"/>
            <ac:spMk id="82" creationId="{84134815-D96E-4B96-8FA6-23ECF4164147}"/>
          </ac:spMkLst>
        </pc:spChg>
        <pc:spChg chg="add mod ord">
          <ac:chgData name="山城 賢" userId="b2f49cd59596bf8a" providerId="LiveId" clId="{7DA9CEFF-F656-4449-A127-CCDDB7FF6AEE}" dt="2021-12-20T03:49:53.970" v="3165" actId="1076"/>
          <ac:spMkLst>
            <pc:docMk/>
            <pc:sldMk cId="3568236677" sldId="259"/>
            <ac:spMk id="83" creationId="{B5C38143-955A-4000-A438-A2CFB674E983}"/>
          </ac:spMkLst>
        </pc:spChg>
        <pc:spChg chg="del mod topLvl">
          <ac:chgData name="山城 賢" userId="b2f49cd59596bf8a" providerId="LiveId" clId="{7DA9CEFF-F656-4449-A127-CCDDB7FF6AEE}" dt="2021-12-20T02:15:49.717" v="472" actId="478"/>
          <ac:spMkLst>
            <pc:docMk/>
            <pc:sldMk cId="3568236677" sldId="259"/>
            <ac:spMk id="83" creationId="{DF918FB4-00E0-46D5-B240-41C4745A4A0A}"/>
          </ac:spMkLst>
        </pc:spChg>
        <pc:spChg chg="mod topLvl">
          <ac:chgData name="山城 賢" userId="b2f49cd59596bf8a" providerId="LiveId" clId="{7DA9CEFF-F656-4449-A127-CCDDB7FF6AEE}" dt="2021-12-20T02:50:37.549" v="1472" actId="14838"/>
          <ac:spMkLst>
            <pc:docMk/>
            <pc:sldMk cId="3568236677" sldId="259"/>
            <ac:spMk id="84" creationId="{146EE5E6-9A49-45AC-A0CB-FA80E5DD1139}"/>
          </ac:spMkLst>
        </pc:spChg>
        <pc:spChg chg="add del mod ord">
          <ac:chgData name="山城 賢" userId="b2f49cd59596bf8a" providerId="LiveId" clId="{7DA9CEFF-F656-4449-A127-CCDDB7FF6AEE}" dt="2021-12-20T03:50:45.171" v="3175" actId="478"/>
          <ac:spMkLst>
            <pc:docMk/>
            <pc:sldMk cId="3568236677" sldId="259"/>
            <ac:spMk id="85" creationId="{16FB9147-E8DF-4F88-9E91-C66B3D3AC120}"/>
          </ac:spMkLst>
        </pc:spChg>
        <pc:spChg chg="add del mod">
          <ac:chgData name="山城 賢" userId="b2f49cd59596bf8a" providerId="LiveId" clId="{7DA9CEFF-F656-4449-A127-CCDDB7FF6AEE}" dt="2021-12-20T03:48:35.922" v="3155" actId="478"/>
          <ac:spMkLst>
            <pc:docMk/>
            <pc:sldMk cId="3568236677" sldId="259"/>
            <ac:spMk id="86" creationId="{C5FCB858-F048-43D6-B35A-30389BF8AFE8}"/>
          </ac:spMkLst>
        </pc:spChg>
        <pc:spChg chg="add mod">
          <ac:chgData name="山城 賢" userId="b2f49cd59596bf8a" providerId="LiveId" clId="{7DA9CEFF-F656-4449-A127-CCDDB7FF6AEE}" dt="2021-12-20T03:46:44.229" v="3123" actId="1036"/>
          <ac:spMkLst>
            <pc:docMk/>
            <pc:sldMk cId="3568236677" sldId="259"/>
            <ac:spMk id="89" creationId="{82DE3B08-A0D8-423B-9972-8B515688F910}"/>
          </ac:spMkLst>
        </pc:spChg>
        <pc:spChg chg="add del">
          <ac:chgData name="山城 賢" userId="b2f49cd59596bf8a" providerId="LiveId" clId="{7DA9CEFF-F656-4449-A127-CCDDB7FF6AEE}" dt="2021-12-20T02:41:15.431" v="936" actId="22"/>
          <ac:spMkLst>
            <pc:docMk/>
            <pc:sldMk cId="3568236677" sldId="259"/>
            <ac:spMk id="92" creationId="{33C7CC7A-E35A-4EEF-B754-797B658650A3}"/>
          </ac:spMkLst>
        </pc:spChg>
        <pc:spChg chg="add mod">
          <ac:chgData name="山城 賢" userId="b2f49cd59596bf8a" providerId="LiveId" clId="{7DA9CEFF-F656-4449-A127-CCDDB7FF6AEE}" dt="2021-12-20T03:56:50.397" v="3432" actId="1037"/>
          <ac:spMkLst>
            <pc:docMk/>
            <pc:sldMk cId="3568236677" sldId="259"/>
            <ac:spMk id="93" creationId="{A1AE3A83-804E-4F03-92A4-B14DABB64D4A}"/>
          </ac:spMkLst>
        </pc:spChg>
        <pc:spChg chg="add del mod">
          <ac:chgData name="山城 賢" userId="b2f49cd59596bf8a" providerId="LiveId" clId="{7DA9CEFF-F656-4449-A127-CCDDB7FF6AEE}" dt="2021-12-20T03:10:47.923" v="1978" actId="478"/>
          <ac:spMkLst>
            <pc:docMk/>
            <pc:sldMk cId="3568236677" sldId="259"/>
            <ac:spMk id="97" creationId="{23D6CE1F-2EEF-4543-86D5-184607C30665}"/>
          </ac:spMkLst>
        </pc:spChg>
        <pc:spChg chg="add mod topLvl">
          <ac:chgData name="山城 賢" userId="b2f49cd59596bf8a" providerId="LiveId" clId="{7DA9CEFF-F656-4449-A127-CCDDB7FF6AEE}" dt="2021-12-20T03:51:04.272" v="3182" actId="1036"/>
          <ac:spMkLst>
            <pc:docMk/>
            <pc:sldMk cId="3568236677" sldId="259"/>
            <ac:spMk id="98" creationId="{BB0FF77A-4E36-48B8-ACA8-83510519486F}"/>
          </ac:spMkLst>
        </pc:spChg>
        <pc:spChg chg="add mod topLvl">
          <ac:chgData name="山城 賢" userId="b2f49cd59596bf8a" providerId="LiveId" clId="{7DA9CEFF-F656-4449-A127-CCDDB7FF6AEE}" dt="2021-12-20T03:50:59.238" v="3177" actId="1036"/>
          <ac:spMkLst>
            <pc:docMk/>
            <pc:sldMk cId="3568236677" sldId="259"/>
            <ac:spMk id="99" creationId="{4D4AE1E8-33BE-4F92-B08D-303CEB1EFAB8}"/>
          </ac:spMkLst>
        </pc:spChg>
        <pc:spChg chg="add mod topLvl">
          <ac:chgData name="山城 賢" userId="b2f49cd59596bf8a" providerId="LiveId" clId="{7DA9CEFF-F656-4449-A127-CCDDB7FF6AEE}" dt="2021-12-20T03:47:12.194" v="3127" actId="1035"/>
          <ac:spMkLst>
            <pc:docMk/>
            <pc:sldMk cId="3568236677" sldId="259"/>
            <ac:spMk id="100" creationId="{254ADAD9-C406-4BCB-9059-DEB95962C861}"/>
          </ac:spMkLst>
        </pc:spChg>
        <pc:spChg chg="add mod topLvl">
          <ac:chgData name="山城 賢" userId="b2f49cd59596bf8a" providerId="LiveId" clId="{7DA9CEFF-F656-4449-A127-CCDDB7FF6AEE}" dt="2021-12-20T03:51:01.886" v="3180" actId="1036"/>
          <ac:spMkLst>
            <pc:docMk/>
            <pc:sldMk cId="3568236677" sldId="259"/>
            <ac:spMk id="101" creationId="{8B6C1E1D-F822-468C-8771-B14D0F6DB7EC}"/>
          </ac:spMkLst>
        </pc:spChg>
        <pc:spChg chg="mod topLvl">
          <ac:chgData name="山城 賢" userId="b2f49cd59596bf8a" providerId="LiveId" clId="{7DA9CEFF-F656-4449-A127-CCDDB7FF6AEE}" dt="2021-12-20T03:42:05.057" v="2995" actId="165"/>
          <ac:spMkLst>
            <pc:docMk/>
            <pc:sldMk cId="3568236677" sldId="259"/>
            <ac:spMk id="103" creationId="{8BF9BBF4-2D93-4D3A-B4E8-C8460AA33CCC}"/>
          </ac:spMkLst>
        </pc:spChg>
        <pc:spChg chg="mod topLvl">
          <ac:chgData name="山城 賢" userId="b2f49cd59596bf8a" providerId="LiveId" clId="{7DA9CEFF-F656-4449-A127-CCDDB7FF6AEE}" dt="2021-12-20T03:42:05.057" v="2995" actId="165"/>
          <ac:spMkLst>
            <pc:docMk/>
            <pc:sldMk cId="3568236677" sldId="259"/>
            <ac:spMk id="104" creationId="{044EA7F0-2B71-4891-B161-066B84852231}"/>
          </ac:spMkLst>
        </pc:spChg>
        <pc:spChg chg="add mod topLvl">
          <ac:chgData name="山城 賢" userId="b2f49cd59596bf8a" providerId="LiveId" clId="{7DA9CEFF-F656-4449-A127-CCDDB7FF6AEE}" dt="2021-12-20T03:49:53.970" v="3165" actId="1076"/>
          <ac:spMkLst>
            <pc:docMk/>
            <pc:sldMk cId="3568236677" sldId="259"/>
            <ac:spMk id="105" creationId="{299CDCB3-5305-4C0B-8F6C-E972C07BF186}"/>
          </ac:spMkLst>
        </pc:spChg>
        <pc:spChg chg="mod topLvl">
          <ac:chgData name="山城 賢" userId="b2f49cd59596bf8a" providerId="LiveId" clId="{7DA9CEFF-F656-4449-A127-CCDDB7FF6AEE}" dt="2021-12-20T03:42:05.057" v="2995" actId="165"/>
          <ac:spMkLst>
            <pc:docMk/>
            <pc:sldMk cId="3568236677" sldId="259"/>
            <ac:spMk id="107" creationId="{03AB8975-6B5F-4969-825D-14885C8873C0}"/>
          </ac:spMkLst>
        </pc:spChg>
        <pc:spChg chg="mod topLvl">
          <ac:chgData name="山城 賢" userId="b2f49cd59596bf8a" providerId="LiveId" clId="{7DA9CEFF-F656-4449-A127-CCDDB7FF6AEE}" dt="2021-12-20T03:42:05.057" v="2995" actId="165"/>
          <ac:spMkLst>
            <pc:docMk/>
            <pc:sldMk cId="3568236677" sldId="259"/>
            <ac:spMk id="108" creationId="{02208AC3-DC03-4901-A4B6-20DE8F2B8FC6}"/>
          </ac:spMkLst>
        </pc:spChg>
        <pc:spChg chg="add mod topLvl">
          <ac:chgData name="山城 賢" userId="b2f49cd59596bf8a" providerId="LiveId" clId="{7DA9CEFF-F656-4449-A127-CCDDB7FF6AEE}" dt="2021-12-20T03:50:41.370" v="3170" actId="1076"/>
          <ac:spMkLst>
            <pc:docMk/>
            <pc:sldMk cId="3568236677" sldId="259"/>
            <ac:spMk id="109" creationId="{269FB61E-C654-469E-BABE-54883368A2B0}"/>
          </ac:spMkLst>
        </pc:spChg>
        <pc:spChg chg="mod">
          <ac:chgData name="山城 賢" userId="b2f49cd59596bf8a" providerId="LiveId" clId="{7DA9CEFF-F656-4449-A127-CCDDB7FF6AEE}" dt="2021-12-20T02:59:46.383" v="1933" actId="165"/>
          <ac:spMkLst>
            <pc:docMk/>
            <pc:sldMk cId="3568236677" sldId="259"/>
            <ac:spMk id="116" creationId="{418FEE30-0B8B-4825-9F28-5F38606A6287}"/>
          </ac:spMkLst>
        </pc:spChg>
        <pc:spChg chg="mod">
          <ac:chgData name="山城 賢" userId="b2f49cd59596bf8a" providerId="LiveId" clId="{7DA9CEFF-F656-4449-A127-CCDDB7FF6AEE}" dt="2021-12-20T02:59:46.383" v="1933" actId="165"/>
          <ac:spMkLst>
            <pc:docMk/>
            <pc:sldMk cId="3568236677" sldId="259"/>
            <ac:spMk id="117" creationId="{C6141CFA-A036-4C2D-BEE2-739A32956F32}"/>
          </ac:spMkLst>
        </pc:spChg>
        <pc:spChg chg="mod">
          <ac:chgData name="山城 賢" userId="b2f49cd59596bf8a" providerId="LiveId" clId="{7DA9CEFF-F656-4449-A127-CCDDB7FF6AEE}" dt="2021-12-20T02:59:46.383" v="1933" actId="165"/>
          <ac:spMkLst>
            <pc:docMk/>
            <pc:sldMk cId="3568236677" sldId="259"/>
            <ac:spMk id="118" creationId="{2206CEB3-8DD5-4F40-A120-B96613DF12A7}"/>
          </ac:spMkLst>
        </pc:spChg>
        <pc:spChg chg="mod">
          <ac:chgData name="山城 賢" userId="b2f49cd59596bf8a" providerId="LiveId" clId="{7DA9CEFF-F656-4449-A127-CCDDB7FF6AEE}" dt="2021-12-20T02:59:46.383" v="1933" actId="165"/>
          <ac:spMkLst>
            <pc:docMk/>
            <pc:sldMk cId="3568236677" sldId="259"/>
            <ac:spMk id="119" creationId="{9D71BE17-E20B-438F-9982-B0C74E9FCEE2}"/>
          </ac:spMkLst>
        </pc:spChg>
        <pc:spChg chg="mod">
          <ac:chgData name="山城 賢" userId="b2f49cd59596bf8a" providerId="LiveId" clId="{7DA9CEFF-F656-4449-A127-CCDDB7FF6AEE}" dt="2021-12-20T02:59:46.383" v="1933" actId="165"/>
          <ac:spMkLst>
            <pc:docMk/>
            <pc:sldMk cId="3568236677" sldId="259"/>
            <ac:spMk id="120" creationId="{121F33CB-04D3-47B7-BFE8-BB46BA0EB6B5}"/>
          </ac:spMkLst>
        </pc:spChg>
        <pc:spChg chg="mod">
          <ac:chgData name="山城 賢" userId="b2f49cd59596bf8a" providerId="LiveId" clId="{7DA9CEFF-F656-4449-A127-CCDDB7FF6AEE}" dt="2021-12-20T02:59:46.383" v="1933" actId="165"/>
          <ac:spMkLst>
            <pc:docMk/>
            <pc:sldMk cId="3568236677" sldId="259"/>
            <ac:spMk id="121" creationId="{2158815E-DBD4-48C6-9B74-4B3979CE21D8}"/>
          </ac:spMkLst>
        </pc:spChg>
        <pc:spChg chg="mod">
          <ac:chgData name="山城 賢" userId="b2f49cd59596bf8a" providerId="LiveId" clId="{7DA9CEFF-F656-4449-A127-CCDDB7FF6AEE}" dt="2021-12-20T02:59:46.383" v="1933" actId="165"/>
          <ac:spMkLst>
            <pc:docMk/>
            <pc:sldMk cId="3568236677" sldId="259"/>
            <ac:spMk id="122" creationId="{1ED869E6-6872-4C3B-95FF-4F3A8296B4A8}"/>
          </ac:spMkLst>
        </pc:spChg>
        <pc:spChg chg="mod">
          <ac:chgData name="山城 賢" userId="b2f49cd59596bf8a" providerId="LiveId" clId="{7DA9CEFF-F656-4449-A127-CCDDB7FF6AEE}" dt="2021-12-20T02:59:46.383" v="1933" actId="165"/>
          <ac:spMkLst>
            <pc:docMk/>
            <pc:sldMk cId="3568236677" sldId="259"/>
            <ac:spMk id="123" creationId="{020C7456-B931-4110-B406-652BB2394F4B}"/>
          </ac:spMkLst>
        </pc:spChg>
        <pc:spChg chg="del mod topLvl">
          <ac:chgData name="山城 賢" userId="b2f49cd59596bf8a" providerId="LiveId" clId="{7DA9CEFF-F656-4449-A127-CCDDB7FF6AEE}" dt="2021-12-20T02:59:52.348" v="1936" actId="21"/>
          <ac:spMkLst>
            <pc:docMk/>
            <pc:sldMk cId="3568236677" sldId="259"/>
            <ac:spMk id="124" creationId="{8568854C-36D3-42A2-A122-78195F1AE303}"/>
          </ac:spMkLst>
        </pc:spChg>
        <pc:spChg chg="mod ord topLvl">
          <ac:chgData name="山城 賢" userId="b2f49cd59596bf8a" providerId="LiveId" clId="{7DA9CEFF-F656-4449-A127-CCDDB7FF6AEE}" dt="2021-12-20T03:36:54.870" v="2817" actId="164"/>
          <ac:spMkLst>
            <pc:docMk/>
            <pc:sldMk cId="3568236677" sldId="259"/>
            <ac:spMk id="125" creationId="{4C4DA4DD-B2E1-49D6-B14B-DF87D38D7895}"/>
          </ac:spMkLst>
        </pc:spChg>
        <pc:spChg chg="add mod ord topLvl">
          <ac:chgData name="山城 賢" userId="b2f49cd59596bf8a" providerId="LiveId" clId="{7DA9CEFF-F656-4449-A127-CCDDB7FF6AEE}" dt="2021-12-20T03:36:54.870" v="2817" actId="164"/>
          <ac:spMkLst>
            <pc:docMk/>
            <pc:sldMk cId="3568236677" sldId="259"/>
            <ac:spMk id="126" creationId="{65AF33CA-DCBC-4975-AE08-2159538839E3}"/>
          </ac:spMkLst>
        </pc:spChg>
        <pc:grpChg chg="add del mod topLvl">
          <ac:chgData name="山城 賢" userId="b2f49cd59596bf8a" providerId="LiveId" clId="{7DA9CEFF-F656-4449-A127-CCDDB7FF6AEE}" dt="2021-12-20T03:33:43.066" v="2749" actId="165"/>
          <ac:grpSpMkLst>
            <pc:docMk/>
            <pc:sldMk cId="3568236677" sldId="259"/>
            <ac:grpSpMk id="2" creationId="{9AC6BF18-F683-4FE3-97B2-70E212B4F6DB}"/>
          </ac:grpSpMkLst>
        </pc:grpChg>
        <pc:grpChg chg="add del mod topLvl">
          <ac:chgData name="山城 賢" userId="b2f49cd59596bf8a" providerId="LiveId" clId="{7DA9CEFF-F656-4449-A127-CCDDB7FF6AEE}" dt="2021-12-20T03:42:01.895" v="2993" actId="165"/>
          <ac:grpSpMkLst>
            <pc:docMk/>
            <pc:sldMk cId="3568236677" sldId="259"/>
            <ac:grpSpMk id="3" creationId="{C95CB724-184E-4189-B607-987A1CC541E8}"/>
          </ac:grpSpMkLst>
        </pc:grpChg>
        <pc:grpChg chg="add del mod topLvl">
          <ac:chgData name="山城 賢" userId="b2f49cd59596bf8a" providerId="LiveId" clId="{7DA9CEFF-F656-4449-A127-CCDDB7FF6AEE}" dt="2021-12-20T03:42:03.336" v="2994" actId="165"/>
          <ac:grpSpMkLst>
            <pc:docMk/>
            <pc:sldMk cId="3568236677" sldId="259"/>
            <ac:grpSpMk id="4" creationId="{256DACCF-3F4B-4976-BB1E-5E82C27A7235}"/>
          </ac:grpSpMkLst>
        </pc:grpChg>
        <pc:grpChg chg="add mod topLvl">
          <ac:chgData name="山城 賢" userId="b2f49cd59596bf8a" providerId="LiveId" clId="{7DA9CEFF-F656-4449-A127-CCDDB7FF6AEE}" dt="2021-12-20T03:49:53.970" v="3165" actId="1076"/>
          <ac:grpSpMkLst>
            <pc:docMk/>
            <pc:sldMk cId="3568236677" sldId="259"/>
            <ac:grpSpMk id="7" creationId="{43B2B602-1FF5-4BDE-8643-54826B63BCB7}"/>
          </ac:grpSpMkLst>
        </pc:grpChg>
        <pc:grpChg chg="add del mod">
          <ac:chgData name="山城 賢" userId="b2f49cd59596bf8a" providerId="LiveId" clId="{7DA9CEFF-F656-4449-A127-CCDDB7FF6AEE}" dt="2021-12-20T03:16:09.312" v="2168" actId="165"/>
          <ac:grpSpMkLst>
            <pc:docMk/>
            <pc:sldMk cId="3568236677" sldId="259"/>
            <ac:grpSpMk id="8" creationId="{A2CCCFA7-1879-419F-A1C9-EA359C1D1317}"/>
          </ac:grpSpMkLst>
        </pc:grpChg>
        <pc:grpChg chg="add mod topLvl">
          <ac:chgData name="山城 賢" userId="b2f49cd59596bf8a" providerId="LiveId" clId="{7DA9CEFF-F656-4449-A127-CCDDB7FF6AEE}" dt="2021-12-20T03:49:53.970" v="3165" actId="1076"/>
          <ac:grpSpMkLst>
            <pc:docMk/>
            <pc:sldMk cId="3568236677" sldId="259"/>
            <ac:grpSpMk id="9" creationId="{8002FD14-33D3-4383-8BB5-05FF3B939079}"/>
          </ac:grpSpMkLst>
        </pc:grpChg>
        <pc:grpChg chg="add del mod topLvl">
          <ac:chgData name="山城 賢" userId="b2f49cd59596bf8a" providerId="LiveId" clId="{7DA9CEFF-F656-4449-A127-CCDDB7FF6AEE}" dt="2021-12-20T03:42:05.057" v="2995" actId="165"/>
          <ac:grpSpMkLst>
            <pc:docMk/>
            <pc:sldMk cId="3568236677" sldId="259"/>
            <ac:grpSpMk id="10" creationId="{75284F7A-90F5-4DC8-A067-59F82DE6E4EA}"/>
          </ac:grpSpMkLst>
        </pc:grpChg>
        <pc:grpChg chg="add del mod topLvl">
          <ac:chgData name="山城 賢" userId="b2f49cd59596bf8a" providerId="LiveId" clId="{7DA9CEFF-F656-4449-A127-CCDDB7FF6AEE}" dt="2021-12-20T03:33:36.170" v="2748" actId="165"/>
          <ac:grpSpMkLst>
            <pc:docMk/>
            <pc:sldMk cId="3568236677" sldId="259"/>
            <ac:grpSpMk id="11" creationId="{7175C394-F8D1-4ED1-9FCA-EE45E75AB56A}"/>
          </ac:grpSpMkLst>
        </pc:grpChg>
        <pc:grpChg chg="add del mod topLvl">
          <ac:chgData name="山城 賢" userId="b2f49cd59596bf8a" providerId="LiveId" clId="{7DA9CEFF-F656-4449-A127-CCDDB7FF6AEE}" dt="2021-12-20T03:33:43.066" v="2749" actId="165"/>
          <ac:grpSpMkLst>
            <pc:docMk/>
            <pc:sldMk cId="3568236677" sldId="259"/>
            <ac:grpSpMk id="12" creationId="{E8329D41-0526-475D-A085-6EAE0B90CE2F}"/>
          </ac:grpSpMkLst>
        </pc:grpChg>
        <pc:grpChg chg="add del mod topLvl">
          <ac:chgData name="山城 賢" userId="b2f49cd59596bf8a" providerId="LiveId" clId="{7DA9CEFF-F656-4449-A127-CCDDB7FF6AEE}" dt="2021-12-20T03:33:43.066" v="2749" actId="165"/>
          <ac:grpSpMkLst>
            <pc:docMk/>
            <pc:sldMk cId="3568236677" sldId="259"/>
            <ac:grpSpMk id="13" creationId="{0484BFA9-D40B-4617-A1AA-5854792FB099}"/>
          </ac:grpSpMkLst>
        </pc:grpChg>
        <pc:grpChg chg="add mod ord">
          <ac:chgData name="山城 賢" userId="b2f49cd59596bf8a" providerId="LiveId" clId="{7DA9CEFF-F656-4449-A127-CCDDB7FF6AEE}" dt="2021-12-20T03:33:02.250" v="2732" actId="164"/>
          <ac:grpSpMkLst>
            <pc:docMk/>
            <pc:sldMk cId="3568236677" sldId="259"/>
            <ac:grpSpMk id="14" creationId="{4C0749AA-17B1-4454-A802-2ABE1F9203C0}"/>
          </ac:grpSpMkLst>
        </pc:grpChg>
        <pc:grpChg chg="add del mod">
          <ac:chgData name="山城 賢" userId="b2f49cd59596bf8a" providerId="LiveId" clId="{7DA9CEFF-F656-4449-A127-CCDDB7FF6AEE}" dt="2021-12-20T03:33:13.690" v="2735" actId="165"/>
          <ac:grpSpMkLst>
            <pc:docMk/>
            <pc:sldMk cId="3568236677" sldId="259"/>
            <ac:grpSpMk id="15" creationId="{F2B2D708-35E9-428D-9B1A-AC13F3731578}"/>
          </ac:grpSpMkLst>
        </pc:grpChg>
        <pc:grpChg chg="add mod">
          <ac:chgData name="山城 賢" userId="b2f49cd59596bf8a" providerId="LiveId" clId="{7DA9CEFF-F656-4449-A127-CCDDB7FF6AEE}" dt="2021-12-20T03:50:41.370" v="3170" actId="1076"/>
          <ac:grpSpMkLst>
            <pc:docMk/>
            <pc:sldMk cId="3568236677" sldId="259"/>
            <ac:grpSpMk id="16" creationId="{80C38EBC-3507-4AE1-A55B-8C4F4F6E6F40}"/>
          </ac:grpSpMkLst>
        </pc:grpChg>
        <pc:grpChg chg="mod topLvl">
          <ac:chgData name="山城 賢" userId="b2f49cd59596bf8a" providerId="LiveId" clId="{7DA9CEFF-F656-4449-A127-CCDDB7FF6AEE}" dt="2021-12-20T02:59:40.886" v="1930" actId="165"/>
          <ac:grpSpMkLst>
            <pc:docMk/>
            <pc:sldMk cId="3568236677" sldId="259"/>
            <ac:grpSpMk id="17" creationId="{2589A40F-B232-4212-AB59-167D72DEB2CB}"/>
          </ac:grpSpMkLst>
        </pc:grpChg>
        <pc:grpChg chg="mod topLvl">
          <ac:chgData name="山城 賢" userId="b2f49cd59596bf8a" providerId="LiveId" clId="{7DA9CEFF-F656-4449-A127-CCDDB7FF6AEE}" dt="2021-12-20T02:59:40.886" v="1930" actId="165"/>
          <ac:grpSpMkLst>
            <pc:docMk/>
            <pc:sldMk cId="3568236677" sldId="259"/>
            <ac:grpSpMk id="18" creationId="{EE378D6C-98EB-46E1-8C83-212A0C0CA103}"/>
          </ac:grpSpMkLst>
        </pc:grpChg>
        <pc:grpChg chg="add mod">
          <ac:chgData name="山城 賢" userId="b2f49cd59596bf8a" providerId="LiveId" clId="{7DA9CEFF-F656-4449-A127-CCDDB7FF6AEE}" dt="2021-12-20T03:47:12.194" v="3127" actId="1035"/>
          <ac:grpSpMkLst>
            <pc:docMk/>
            <pc:sldMk cId="3568236677" sldId="259"/>
            <ac:grpSpMk id="19" creationId="{F9B35738-B8D5-4FDB-AA30-83C5212BBF8E}"/>
          </ac:grpSpMkLst>
        </pc:grpChg>
        <pc:grpChg chg="add mod">
          <ac:chgData name="山城 賢" userId="b2f49cd59596bf8a" providerId="LiveId" clId="{7DA9CEFF-F656-4449-A127-CCDDB7FF6AEE}" dt="2021-12-20T03:49:53.970" v="3165" actId="1076"/>
          <ac:grpSpMkLst>
            <pc:docMk/>
            <pc:sldMk cId="3568236677" sldId="259"/>
            <ac:grpSpMk id="20" creationId="{198E4245-8A38-44F7-9109-A7E65CC61A70}"/>
          </ac:grpSpMkLst>
        </pc:grpChg>
        <pc:grpChg chg="mod topLvl">
          <ac:chgData name="山城 賢" userId="b2f49cd59596bf8a" providerId="LiveId" clId="{7DA9CEFF-F656-4449-A127-CCDDB7FF6AEE}" dt="2021-12-20T02:59:40.886" v="1930" actId="165"/>
          <ac:grpSpMkLst>
            <pc:docMk/>
            <pc:sldMk cId="3568236677" sldId="259"/>
            <ac:grpSpMk id="29" creationId="{519C1F43-FD3D-4184-B33B-F1460886CB34}"/>
          </ac:grpSpMkLst>
        </pc:grpChg>
        <pc:grpChg chg="mod topLvl">
          <ac:chgData name="山城 賢" userId="b2f49cd59596bf8a" providerId="LiveId" clId="{7DA9CEFF-F656-4449-A127-CCDDB7FF6AEE}" dt="2021-12-20T02:59:40.886" v="1930" actId="165"/>
          <ac:grpSpMkLst>
            <pc:docMk/>
            <pc:sldMk cId="3568236677" sldId="259"/>
            <ac:grpSpMk id="30" creationId="{D51D5AB6-3F0C-472B-A758-CE720BCFABF1}"/>
          </ac:grpSpMkLst>
        </pc:grpChg>
        <pc:grpChg chg="mod topLvl">
          <ac:chgData name="山城 賢" userId="b2f49cd59596bf8a" providerId="LiveId" clId="{7DA9CEFF-F656-4449-A127-CCDDB7FF6AEE}" dt="2021-12-20T02:59:40.886" v="1930" actId="165"/>
          <ac:grpSpMkLst>
            <pc:docMk/>
            <pc:sldMk cId="3568236677" sldId="259"/>
            <ac:grpSpMk id="31" creationId="{D230C436-4ED2-44C6-9DA5-9C06E051B16A}"/>
          </ac:grpSpMkLst>
        </pc:grpChg>
        <pc:grpChg chg="add del mod">
          <ac:chgData name="山城 賢" userId="b2f49cd59596bf8a" providerId="LiveId" clId="{7DA9CEFF-F656-4449-A127-CCDDB7FF6AEE}" dt="2021-12-20T03:56:09.388" v="3398" actId="14100"/>
          <ac:grpSpMkLst>
            <pc:docMk/>
            <pc:sldMk cId="3568236677" sldId="259"/>
            <ac:grpSpMk id="32" creationId="{0681C154-8EF6-4DBE-8F52-6438F4CD21CF}"/>
          </ac:grpSpMkLst>
        </pc:grpChg>
        <pc:grpChg chg="del mod">
          <ac:chgData name="山城 賢" userId="b2f49cd59596bf8a" providerId="LiveId" clId="{7DA9CEFF-F656-4449-A127-CCDDB7FF6AEE}" dt="2021-12-20T02:08:53.441" v="210" actId="165"/>
          <ac:grpSpMkLst>
            <pc:docMk/>
            <pc:sldMk cId="3568236677" sldId="259"/>
            <ac:grpSpMk id="41" creationId="{939216D0-5137-4199-8977-DAA9FDEB071D}"/>
          </ac:grpSpMkLst>
        </pc:grpChg>
        <pc:grpChg chg="add mod topLvl">
          <ac:chgData name="山城 賢" userId="b2f49cd59596bf8a" providerId="LiveId" clId="{7DA9CEFF-F656-4449-A127-CCDDB7FF6AEE}" dt="2021-12-20T03:46:34.468" v="3121" actId="1035"/>
          <ac:grpSpMkLst>
            <pc:docMk/>
            <pc:sldMk cId="3568236677" sldId="259"/>
            <ac:grpSpMk id="66" creationId="{73A92896-409B-4F8B-BAB7-444BBCA05C4A}"/>
          </ac:grpSpMkLst>
        </pc:grpChg>
        <pc:grpChg chg="add del mod topLvl">
          <ac:chgData name="山城 賢" userId="b2f49cd59596bf8a" providerId="LiveId" clId="{7DA9CEFF-F656-4449-A127-CCDDB7FF6AEE}" dt="2021-12-20T03:33:53.609" v="2751" actId="165"/>
          <ac:grpSpMkLst>
            <pc:docMk/>
            <pc:sldMk cId="3568236677" sldId="259"/>
            <ac:grpSpMk id="67" creationId="{54AABF89-369D-4832-8A06-0DD7AFA72586}"/>
          </ac:grpSpMkLst>
        </pc:grpChg>
        <pc:grpChg chg="del">
          <ac:chgData name="山城 賢" userId="b2f49cd59596bf8a" providerId="LiveId" clId="{7DA9CEFF-F656-4449-A127-CCDDB7FF6AEE}" dt="2021-12-20T02:00:42.429" v="14" actId="478"/>
          <ac:grpSpMkLst>
            <pc:docMk/>
            <pc:sldMk cId="3568236677" sldId="259"/>
            <ac:grpSpMk id="70" creationId="{2A2B535B-00F5-4894-95D2-4EB55E7B98DE}"/>
          </ac:grpSpMkLst>
        </pc:grpChg>
        <pc:grpChg chg="add del mod topLvl">
          <ac:chgData name="山城 賢" userId="b2f49cd59596bf8a" providerId="LiveId" clId="{7DA9CEFF-F656-4449-A127-CCDDB7FF6AEE}" dt="2021-12-20T03:33:50.361" v="2750" actId="165"/>
          <ac:grpSpMkLst>
            <pc:docMk/>
            <pc:sldMk cId="3568236677" sldId="259"/>
            <ac:grpSpMk id="70" creationId="{693203DF-A27F-4CC7-BFEF-BAD18BAB37AD}"/>
          </ac:grpSpMkLst>
        </pc:grpChg>
        <pc:grpChg chg="del">
          <ac:chgData name="山城 賢" userId="b2f49cd59596bf8a" providerId="LiveId" clId="{7DA9CEFF-F656-4449-A127-CCDDB7FF6AEE}" dt="2021-12-20T02:00:49.673" v="19" actId="478"/>
          <ac:grpSpMkLst>
            <pc:docMk/>
            <pc:sldMk cId="3568236677" sldId="259"/>
            <ac:grpSpMk id="72" creationId="{3BD6D246-1AE9-41F9-85B1-C6846E292B33}"/>
          </ac:grpSpMkLst>
        </pc:grpChg>
        <pc:grpChg chg="add del mod topLvl">
          <ac:chgData name="山城 賢" userId="b2f49cd59596bf8a" providerId="LiveId" clId="{7DA9CEFF-F656-4449-A127-CCDDB7FF6AEE}" dt="2021-12-20T02:50:02.841" v="1462" actId="165"/>
          <ac:grpSpMkLst>
            <pc:docMk/>
            <pc:sldMk cId="3568236677" sldId="259"/>
            <ac:grpSpMk id="73" creationId="{D66E1047-D213-4891-9179-E92E452440D6}"/>
          </ac:grpSpMkLst>
        </pc:grpChg>
        <pc:grpChg chg="add del mod">
          <ac:chgData name="山城 賢" userId="b2f49cd59596bf8a" providerId="LiveId" clId="{7DA9CEFF-F656-4449-A127-CCDDB7FF6AEE}" dt="2021-12-20T02:12:49.544" v="338" actId="165"/>
          <ac:grpSpMkLst>
            <pc:docMk/>
            <pc:sldMk cId="3568236677" sldId="259"/>
            <ac:grpSpMk id="74" creationId="{3780BF6A-2918-4561-91D1-FDFC83C4DA27}"/>
          </ac:grpSpMkLst>
        </pc:grpChg>
        <pc:grpChg chg="add del mod">
          <ac:chgData name="山城 賢" userId="b2f49cd59596bf8a" providerId="LiveId" clId="{7DA9CEFF-F656-4449-A127-CCDDB7FF6AEE}" dt="2021-12-20T02:13:42.752" v="365" actId="165"/>
          <ac:grpSpMkLst>
            <pc:docMk/>
            <pc:sldMk cId="3568236677" sldId="259"/>
            <ac:grpSpMk id="75" creationId="{C90BD577-C4D7-4FD2-9426-3613B007F0F8}"/>
          </ac:grpSpMkLst>
        </pc:grpChg>
        <pc:grpChg chg="add del mod">
          <ac:chgData name="山城 賢" userId="b2f49cd59596bf8a" providerId="LiveId" clId="{7DA9CEFF-F656-4449-A127-CCDDB7FF6AEE}" dt="2021-12-20T02:45:16.700" v="1241" actId="165"/>
          <ac:grpSpMkLst>
            <pc:docMk/>
            <pc:sldMk cId="3568236677" sldId="259"/>
            <ac:grpSpMk id="76" creationId="{2DE979A6-785A-4561-B618-B93AC495C646}"/>
          </ac:grpSpMkLst>
        </pc:grpChg>
        <pc:grpChg chg="add del mod topLvl">
          <ac:chgData name="山城 賢" userId="b2f49cd59596bf8a" providerId="LiveId" clId="{7DA9CEFF-F656-4449-A127-CCDDB7FF6AEE}" dt="2021-12-20T02:50:11.144" v="1466" actId="165"/>
          <ac:grpSpMkLst>
            <pc:docMk/>
            <pc:sldMk cId="3568236677" sldId="259"/>
            <ac:grpSpMk id="77" creationId="{1A22A6EE-118A-44C8-8776-8B82870239B0}"/>
          </ac:grpSpMkLst>
        </pc:grpChg>
        <pc:grpChg chg="add del mod">
          <ac:chgData name="山城 賢" userId="b2f49cd59596bf8a" providerId="LiveId" clId="{7DA9CEFF-F656-4449-A127-CCDDB7FF6AEE}" dt="2021-12-20T02:15:36.976" v="465" actId="165"/>
          <ac:grpSpMkLst>
            <pc:docMk/>
            <pc:sldMk cId="3568236677" sldId="259"/>
            <ac:grpSpMk id="80" creationId="{60341631-C25D-4301-8540-7BBE6BF7B260}"/>
          </ac:grpSpMkLst>
        </pc:grpChg>
        <pc:grpChg chg="add del mod topLvl">
          <ac:chgData name="山城 賢" userId="b2f49cd59596bf8a" providerId="LiveId" clId="{7DA9CEFF-F656-4449-A127-CCDDB7FF6AEE}" dt="2021-12-20T02:15:46.024" v="470" actId="165"/>
          <ac:grpSpMkLst>
            <pc:docMk/>
            <pc:sldMk cId="3568236677" sldId="259"/>
            <ac:grpSpMk id="82" creationId="{7725492B-42A6-47C4-BCDB-5D3329AF61DD}"/>
          </ac:grpSpMkLst>
        </pc:grpChg>
        <pc:grpChg chg="del mod topLvl">
          <ac:chgData name="山城 賢" userId="b2f49cd59596bf8a" providerId="LiveId" clId="{7DA9CEFF-F656-4449-A127-CCDDB7FF6AEE}" dt="2021-12-20T02:15:47.661" v="471" actId="478"/>
          <ac:grpSpMkLst>
            <pc:docMk/>
            <pc:sldMk cId="3568236677" sldId="259"/>
            <ac:grpSpMk id="85" creationId="{93EB3663-44D8-45DE-B23A-EB34FD80F54B}"/>
          </ac:grpSpMkLst>
        </pc:grpChg>
        <pc:grpChg chg="add del mod">
          <ac:chgData name="山城 賢" userId="b2f49cd59596bf8a" providerId="LiveId" clId="{7DA9CEFF-F656-4449-A127-CCDDB7FF6AEE}" dt="2021-12-20T02:50:04.328" v="1463" actId="165"/>
          <ac:grpSpMkLst>
            <pc:docMk/>
            <pc:sldMk cId="3568236677" sldId="259"/>
            <ac:grpSpMk id="88" creationId="{6E74E966-112A-4BB1-837C-4A36EEF219D6}"/>
          </ac:grpSpMkLst>
        </pc:grpChg>
        <pc:grpChg chg="add del mod">
          <ac:chgData name="山城 賢" userId="b2f49cd59596bf8a" providerId="LiveId" clId="{7DA9CEFF-F656-4449-A127-CCDDB7FF6AEE}" dt="2021-12-20T02:44:09.048" v="1206" actId="165"/>
          <ac:grpSpMkLst>
            <pc:docMk/>
            <pc:sldMk cId="3568236677" sldId="259"/>
            <ac:grpSpMk id="90" creationId="{696882F9-36EA-4F4A-B19E-79E1C779A453}"/>
          </ac:grpSpMkLst>
        </pc:grpChg>
        <pc:grpChg chg="add mod">
          <ac:chgData name="山城 賢" userId="b2f49cd59596bf8a" providerId="LiveId" clId="{7DA9CEFF-F656-4449-A127-CCDDB7FF6AEE}" dt="2021-12-20T03:51:23.799" v="3184" actId="1076"/>
          <ac:grpSpMkLst>
            <pc:docMk/>
            <pc:sldMk cId="3568236677" sldId="259"/>
            <ac:grpSpMk id="94" creationId="{C8C6AC81-5043-4F95-BB80-2925A7E8CFB8}"/>
          </ac:grpSpMkLst>
        </pc:grpChg>
        <pc:grpChg chg="add mod">
          <ac:chgData name="山城 賢" userId="b2f49cd59596bf8a" providerId="LiveId" clId="{7DA9CEFF-F656-4449-A127-CCDDB7FF6AEE}" dt="2021-12-20T03:46:41.885" v="3122" actId="1036"/>
          <ac:grpSpMkLst>
            <pc:docMk/>
            <pc:sldMk cId="3568236677" sldId="259"/>
            <ac:grpSpMk id="95" creationId="{EE619B80-2A95-4E5E-B796-C857B128AFC6}"/>
          </ac:grpSpMkLst>
        </pc:grpChg>
        <pc:grpChg chg="add mod">
          <ac:chgData name="山城 賢" userId="b2f49cd59596bf8a" providerId="LiveId" clId="{7DA9CEFF-F656-4449-A127-CCDDB7FF6AEE}" dt="2021-12-20T03:46:32.413" v="3119" actId="1035"/>
          <ac:grpSpMkLst>
            <pc:docMk/>
            <pc:sldMk cId="3568236677" sldId="259"/>
            <ac:grpSpMk id="96" creationId="{748CCCD2-4370-43CD-8E88-58067A78835E}"/>
          </ac:grpSpMkLst>
        </pc:grpChg>
        <pc:grpChg chg="add del mod">
          <ac:chgData name="山城 賢" userId="b2f49cd59596bf8a" providerId="LiveId" clId="{7DA9CEFF-F656-4449-A127-CCDDB7FF6AEE}" dt="2021-12-20T03:13:01.348" v="2023" actId="165"/>
          <ac:grpSpMkLst>
            <pc:docMk/>
            <pc:sldMk cId="3568236677" sldId="259"/>
            <ac:grpSpMk id="102" creationId="{0F00371D-11D5-4F70-95FE-DD55346A9FAC}"/>
          </ac:grpSpMkLst>
        </pc:grpChg>
        <pc:grpChg chg="add del mod">
          <ac:chgData name="山城 賢" userId="b2f49cd59596bf8a" providerId="LiveId" clId="{7DA9CEFF-F656-4449-A127-CCDDB7FF6AEE}" dt="2021-12-20T03:13:03.539" v="2024" actId="165"/>
          <ac:grpSpMkLst>
            <pc:docMk/>
            <pc:sldMk cId="3568236677" sldId="259"/>
            <ac:grpSpMk id="106" creationId="{3DAEA3B3-DC50-4FAE-AA0A-6FF2B204AD5F}"/>
          </ac:grpSpMkLst>
        </pc:grpChg>
        <pc:grpChg chg="add del mod">
          <ac:chgData name="山城 賢" userId="b2f49cd59596bf8a" providerId="LiveId" clId="{7DA9CEFF-F656-4449-A127-CCDDB7FF6AEE}" dt="2021-12-20T02:59:46.383" v="1933" actId="165"/>
          <ac:grpSpMkLst>
            <pc:docMk/>
            <pc:sldMk cId="3568236677" sldId="259"/>
            <ac:grpSpMk id="110" creationId="{8CD07C2C-3593-4956-B8F9-55359067FE0F}"/>
          </ac:grpSpMkLst>
        </pc:grpChg>
        <pc:grpChg chg="del mod topLvl">
          <ac:chgData name="山城 賢" userId="b2f49cd59596bf8a" providerId="LiveId" clId="{7DA9CEFF-F656-4449-A127-CCDDB7FF6AEE}" dt="2021-12-20T02:59:52.348" v="1936" actId="21"/>
          <ac:grpSpMkLst>
            <pc:docMk/>
            <pc:sldMk cId="3568236677" sldId="259"/>
            <ac:grpSpMk id="111" creationId="{85C53919-1F2B-4E70-ACC9-71E54552D02F}"/>
          </ac:grpSpMkLst>
        </pc:grpChg>
        <pc:grpChg chg="del mod topLvl">
          <ac:chgData name="山城 賢" userId="b2f49cd59596bf8a" providerId="LiveId" clId="{7DA9CEFF-F656-4449-A127-CCDDB7FF6AEE}" dt="2021-12-20T02:59:48.560" v="1934" actId="478"/>
          <ac:grpSpMkLst>
            <pc:docMk/>
            <pc:sldMk cId="3568236677" sldId="259"/>
            <ac:grpSpMk id="112" creationId="{74A613AD-FFB0-46E1-83AC-C71EBD8F09F6}"/>
          </ac:grpSpMkLst>
        </pc:grpChg>
        <pc:grpChg chg="del mod topLvl">
          <ac:chgData name="山城 賢" userId="b2f49cd59596bf8a" providerId="LiveId" clId="{7DA9CEFF-F656-4449-A127-CCDDB7FF6AEE}" dt="2021-12-20T02:59:48.560" v="1934" actId="478"/>
          <ac:grpSpMkLst>
            <pc:docMk/>
            <pc:sldMk cId="3568236677" sldId="259"/>
            <ac:grpSpMk id="113" creationId="{2FCA12C9-1DB4-48AC-857D-CDB41A45226F}"/>
          </ac:grpSpMkLst>
        </pc:grpChg>
        <pc:grpChg chg="del mod topLvl">
          <ac:chgData name="山城 賢" userId="b2f49cd59596bf8a" providerId="LiveId" clId="{7DA9CEFF-F656-4449-A127-CCDDB7FF6AEE}" dt="2021-12-20T02:59:48.560" v="1934" actId="478"/>
          <ac:grpSpMkLst>
            <pc:docMk/>
            <pc:sldMk cId="3568236677" sldId="259"/>
            <ac:grpSpMk id="114" creationId="{3BD36DBF-38AB-40F4-9139-577C83A70FF4}"/>
          </ac:grpSpMkLst>
        </pc:grpChg>
        <pc:grpChg chg="del mod topLvl">
          <ac:chgData name="山城 賢" userId="b2f49cd59596bf8a" providerId="LiveId" clId="{7DA9CEFF-F656-4449-A127-CCDDB7FF6AEE}" dt="2021-12-20T02:59:48.560" v="1934" actId="478"/>
          <ac:grpSpMkLst>
            <pc:docMk/>
            <pc:sldMk cId="3568236677" sldId="259"/>
            <ac:grpSpMk id="115" creationId="{5E77D418-3E80-4B7D-AB6D-21350D623E61}"/>
          </ac:grpSpMkLst>
        </pc:grpChg>
        <pc:picChg chg="del">
          <ac:chgData name="山城 賢" userId="b2f49cd59596bf8a" providerId="LiveId" clId="{7DA9CEFF-F656-4449-A127-CCDDB7FF6AEE}" dt="2021-12-20T02:00:31.731" v="5" actId="478"/>
          <ac:picMkLst>
            <pc:docMk/>
            <pc:sldMk cId="3568236677" sldId="259"/>
            <ac:picMk id="21" creationId="{5BE2B5EA-75AE-4C00-B925-D07AE4D61FBE}"/>
          </ac:picMkLst>
        </pc:picChg>
        <pc:picChg chg="del">
          <ac:chgData name="山城 賢" userId="b2f49cd59596bf8a" providerId="LiveId" clId="{7DA9CEFF-F656-4449-A127-CCDDB7FF6AEE}" dt="2021-12-20T02:00:35.564" v="9" actId="478"/>
          <ac:picMkLst>
            <pc:docMk/>
            <pc:sldMk cId="3568236677" sldId="259"/>
            <ac:picMk id="24" creationId="{CF91B552-B5F7-40B6-96EA-FB2520109E37}"/>
          </ac:picMkLst>
        </pc:picChg>
        <pc:picChg chg="del">
          <ac:chgData name="山城 賢" userId="b2f49cd59596bf8a" providerId="LiveId" clId="{7DA9CEFF-F656-4449-A127-CCDDB7FF6AEE}" dt="2021-12-20T02:00:45.558" v="16" actId="478"/>
          <ac:picMkLst>
            <pc:docMk/>
            <pc:sldMk cId="3568236677" sldId="259"/>
            <ac:picMk id="27" creationId="{275DC706-6F05-4426-B7AC-554A88B1BD0F}"/>
          </ac:picMkLst>
        </pc:picChg>
        <pc:picChg chg="add del mod modCrop">
          <ac:chgData name="山城 賢" userId="b2f49cd59596bf8a" providerId="LiveId" clId="{7DA9CEFF-F656-4449-A127-CCDDB7FF6AEE}" dt="2021-12-20T03:53:24.372" v="3218" actId="18131"/>
          <ac:picMkLst>
            <pc:docMk/>
            <pc:sldMk cId="3568236677" sldId="259"/>
            <ac:picMk id="34" creationId="{7C66925A-DD17-4D0B-8E7A-6BD1C5FA99AE}"/>
          </ac:picMkLst>
        </pc:picChg>
        <pc:picChg chg="del">
          <ac:chgData name="山城 賢" userId="b2f49cd59596bf8a" providerId="LiveId" clId="{7DA9CEFF-F656-4449-A127-CCDDB7FF6AEE}" dt="2021-12-20T02:00:46.715" v="17" actId="478"/>
          <ac:picMkLst>
            <pc:docMk/>
            <pc:sldMk cId="3568236677" sldId="259"/>
            <ac:picMk id="36" creationId="{DE030B29-5208-48ED-9C35-8B7D68E453FC}"/>
          </ac:picMkLst>
        </pc:picChg>
        <pc:picChg chg="add mod">
          <ac:chgData name="山城 賢" userId="b2f49cd59596bf8a" providerId="LiveId" clId="{7DA9CEFF-F656-4449-A127-CCDDB7FF6AEE}" dt="2021-12-20T03:50:43.376" v="3174" actId="1035"/>
          <ac:picMkLst>
            <pc:docMk/>
            <pc:sldMk cId="3568236677" sldId="259"/>
            <ac:picMk id="73" creationId="{5533B7DB-2324-4B69-8768-0691C032FF9B}"/>
          </ac:picMkLst>
        </pc:picChg>
        <pc:picChg chg="add mod">
          <ac:chgData name="山城 賢" userId="b2f49cd59596bf8a" providerId="LiveId" clId="{7DA9CEFF-F656-4449-A127-CCDDB7FF6AEE}" dt="2021-12-20T03:47:12.194" v="3127" actId="1035"/>
          <ac:picMkLst>
            <pc:docMk/>
            <pc:sldMk cId="3568236677" sldId="259"/>
            <ac:picMk id="74" creationId="{A1F097AA-0927-4913-819F-5423748BCB34}"/>
          </ac:picMkLst>
        </pc:picChg>
        <pc:picChg chg="add mod">
          <ac:chgData name="山城 賢" userId="b2f49cd59596bf8a" providerId="LiveId" clId="{7DA9CEFF-F656-4449-A127-CCDDB7FF6AEE}" dt="2021-12-20T03:49:53.970" v="3165" actId="1076"/>
          <ac:picMkLst>
            <pc:docMk/>
            <pc:sldMk cId="3568236677" sldId="259"/>
            <ac:picMk id="75" creationId="{DB4564E2-415F-4345-9047-401546C0F02A}"/>
          </ac:picMkLst>
        </pc:picChg>
        <pc:picChg chg="add mod">
          <ac:chgData name="山城 賢" userId="b2f49cd59596bf8a" providerId="LiveId" clId="{7DA9CEFF-F656-4449-A127-CCDDB7FF6AEE}" dt="2021-12-20T03:49:53.970" v="3165" actId="1076"/>
          <ac:picMkLst>
            <pc:docMk/>
            <pc:sldMk cId="3568236677" sldId="259"/>
            <ac:picMk id="76" creationId="{05E66A66-19FB-4461-BE8E-1DD16484A15C}"/>
          </ac:picMkLst>
        </pc:picChg>
        <pc:picChg chg="add del mod">
          <ac:chgData name="山城 賢" userId="b2f49cd59596bf8a" providerId="LiveId" clId="{7DA9CEFF-F656-4449-A127-CCDDB7FF6AEE}" dt="2021-12-20T02:15:30.239" v="462" actId="478"/>
          <ac:picMkLst>
            <pc:docMk/>
            <pc:sldMk cId="3568236677" sldId="259"/>
            <ac:picMk id="79" creationId="{60B286AB-C446-4E87-88CD-C4279C5DBDF2}"/>
          </ac:picMkLst>
        </pc:picChg>
        <pc:cxnChg chg="mod topLvl">
          <ac:chgData name="山城 賢" userId="b2f49cd59596bf8a" providerId="LiveId" clId="{7DA9CEFF-F656-4449-A127-CCDDB7FF6AEE}" dt="2021-12-20T02:50:02.841" v="1462" actId="165"/>
          <ac:cxnSpMkLst>
            <pc:docMk/>
            <pc:sldMk cId="3568236677" sldId="259"/>
            <ac:cxnSpMk id="44" creationId="{8D2B310B-BF11-477F-986F-F986DDE02EAC}"/>
          </ac:cxnSpMkLst>
        </pc:cxnChg>
        <pc:cxnChg chg="mod">
          <ac:chgData name="山城 賢" userId="b2f49cd59596bf8a" providerId="LiveId" clId="{7DA9CEFF-F656-4449-A127-CCDDB7FF6AEE}" dt="2021-12-20T02:50:02.841" v="1462" actId="165"/>
          <ac:cxnSpMkLst>
            <pc:docMk/>
            <pc:sldMk cId="3568236677" sldId="259"/>
            <ac:cxnSpMk id="65" creationId="{186CFDA3-A46F-4085-8362-3DD4F527C2C5}"/>
          </ac:cxnSpMkLst>
        </pc:cxnChg>
        <pc:cxnChg chg="mod">
          <ac:chgData name="山城 賢" userId="b2f49cd59596bf8a" providerId="LiveId" clId="{7DA9CEFF-F656-4449-A127-CCDDB7FF6AEE}" dt="2021-12-20T02:15:46.024" v="470" actId="165"/>
          <ac:cxnSpMkLst>
            <pc:docMk/>
            <pc:sldMk cId="3568236677" sldId="259"/>
            <ac:cxnSpMk id="86" creationId="{B797AA95-1054-4464-AB80-FE82815480AB}"/>
          </ac:cxnSpMkLst>
        </pc:cxnChg>
        <pc:cxnChg chg="mod">
          <ac:chgData name="山城 賢" userId="b2f49cd59596bf8a" providerId="LiveId" clId="{7DA9CEFF-F656-4449-A127-CCDDB7FF6AEE}" dt="2021-12-20T02:15:46.024" v="470" actId="165"/>
          <ac:cxnSpMkLst>
            <pc:docMk/>
            <pc:sldMk cId="3568236677" sldId="259"/>
            <ac:cxnSpMk id="87" creationId="{062B8141-E779-4279-B175-33F250457141}"/>
          </ac:cxnSpMkLst>
        </pc:cxnChg>
      </pc:sldChg>
      <pc:sldChg chg="addSp delSp modSp add del mod">
        <pc:chgData name="山城 賢" userId="b2f49cd59596bf8a" providerId="LiveId" clId="{7DA9CEFF-F656-4449-A127-CCDDB7FF6AEE}" dt="2021-12-20T02:55:51.134" v="1697" actId="2696"/>
        <pc:sldMkLst>
          <pc:docMk/>
          <pc:sldMk cId="1051612938" sldId="260"/>
        </pc:sldMkLst>
        <pc:spChg chg="mod">
          <ac:chgData name="山城 賢" userId="b2f49cd59596bf8a" providerId="LiveId" clId="{7DA9CEFF-F656-4449-A127-CCDDB7FF6AEE}" dt="2021-12-20T02:54:19.181" v="1629" actId="1037"/>
          <ac:spMkLst>
            <pc:docMk/>
            <pc:sldMk cId="1051612938" sldId="260"/>
            <ac:spMk id="5" creationId="{CF3ECE50-0DF3-4103-84A0-A493187D0BE6}"/>
          </ac:spMkLst>
        </pc:spChg>
        <pc:spChg chg="mod">
          <ac:chgData name="山城 賢" userId="b2f49cd59596bf8a" providerId="LiveId" clId="{7DA9CEFF-F656-4449-A127-CCDDB7FF6AEE}" dt="2021-12-20T02:53:14.251" v="1511" actId="1076"/>
          <ac:spMkLst>
            <pc:docMk/>
            <pc:sldMk cId="1051612938" sldId="260"/>
            <ac:spMk id="40" creationId="{85DFC72B-0B2C-4B8A-9F33-CD080BE61023}"/>
          </ac:spMkLst>
        </pc:spChg>
        <pc:spChg chg="add del mod">
          <ac:chgData name="山城 賢" userId="b2f49cd59596bf8a" providerId="LiveId" clId="{7DA9CEFF-F656-4449-A127-CCDDB7FF6AEE}" dt="2021-12-20T02:55:07.108" v="1688" actId="1036"/>
          <ac:spMkLst>
            <pc:docMk/>
            <pc:sldMk cId="1051612938" sldId="260"/>
            <ac:spMk id="63" creationId="{877827D2-C472-46DC-B02C-2C8AADD59053}"/>
          </ac:spMkLst>
        </pc:spChg>
        <pc:spChg chg="mod">
          <ac:chgData name="山城 賢" userId="b2f49cd59596bf8a" providerId="LiveId" clId="{7DA9CEFF-F656-4449-A127-CCDDB7FF6AEE}" dt="2021-12-20T02:55:07.108" v="1688" actId="1036"/>
          <ac:spMkLst>
            <pc:docMk/>
            <pc:sldMk cId="1051612938" sldId="260"/>
            <ac:spMk id="64" creationId="{823AF9ED-5F24-4022-A63D-59DD6C676D4E}"/>
          </ac:spMkLst>
        </pc:spChg>
        <pc:spChg chg="add del mod">
          <ac:chgData name="山城 賢" userId="b2f49cd59596bf8a" providerId="LiveId" clId="{7DA9CEFF-F656-4449-A127-CCDDB7FF6AEE}" dt="2021-12-20T02:55:07.108" v="1688" actId="1036"/>
          <ac:spMkLst>
            <pc:docMk/>
            <pc:sldMk cId="1051612938" sldId="260"/>
            <ac:spMk id="89" creationId="{82DE3B08-A0D8-423B-9972-8B515688F910}"/>
          </ac:spMkLst>
        </pc:spChg>
        <pc:spChg chg="mod ord">
          <ac:chgData name="山城 賢" userId="b2f49cd59596bf8a" providerId="LiveId" clId="{7DA9CEFF-F656-4449-A127-CCDDB7FF6AEE}" dt="2021-12-20T02:55:46.210" v="1696" actId="1035"/>
          <ac:spMkLst>
            <pc:docMk/>
            <pc:sldMk cId="1051612938" sldId="260"/>
            <ac:spMk id="93" creationId="{A1AE3A83-804E-4F03-92A4-B14DABB64D4A}"/>
          </ac:spMkLst>
        </pc:spChg>
        <pc:grpChg chg="mod">
          <ac:chgData name="山城 賢" userId="b2f49cd59596bf8a" providerId="LiveId" clId="{7DA9CEFF-F656-4449-A127-CCDDB7FF6AEE}" dt="2021-12-20T02:53:14.251" v="1511" actId="1076"/>
          <ac:grpSpMkLst>
            <pc:docMk/>
            <pc:sldMk cId="1051612938" sldId="260"/>
            <ac:grpSpMk id="32" creationId="{0681C154-8EF6-4DBE-8F52-6438F4CD21CF}"/>
          </ac:grpSpMkLst>
        </pc:grpChg>
        <pc:grpChg chg="mod">
          <ac:chgData name="山城 賢" userId="b2f49cd59596bf8a" providerId="LiveId" clId="{7DA9CEFF-F656-4449-A127-CCDDB7FF6AEE}" dt="2021-12-20T02:55:07.108" v="1688" actId="1036"/>
          <ac:grpSpMkLst>
            <pc:docMk/>
            <pc:sldMk cId="1051612938" sldId="260"/>
            <ac:grpSpMk id="66" creationId="{73A92896-409B-4F8B-BAB7-444BBCA05C4A}"/>
          </ac:grpSpMkLst>
        </pc:grpChg>
        <pc:grpChg chg="mod">
          <ac:chgData name="山城 賢" userId="b2f49cd59596bf8a" providerId="LiveId" clId="{7DA9CEFF-F656-4449-A127-CCDDB7FF6AEE}" dt="2021-12-20T02:54:23.934" v="1647" actId="1036"/>
          <ac:grpSpMkLst>
            <pc:docMk/>
            <pc:sldMk cId="1051612938" sldId="260"/>
            <ac:grpSpMk id="94" creationId="{C8C6AC81-5043-4F95-BB80-2925A7E8CFB8}"/>
          </ac:grpSpMkLst>
        </pc:grpChg>
        <pc:grpChg chg="add del mod">
          <ac:chgData name="山城 賢" userId="b2f49cd59596bf8a" providerId="LiveId" clId="{7DA9CEFF-F656-4449-A127-CCDDB7FF6AEE}" dt="2021-12-20T02:55:07.108" v="1688" actId="1036"/>
          <ac:grpSpMkLst>
            <pc:docMk/>
            <pc:sldMk cId="1051612938" sldId="260"/>
            <ac:grpSpMk id="95" creationId="{EE619B80-2A95-4E5E-B796-C857B128AFC6}"/>
          </ac:grpSpMkLst>
        </pc:grpChg>
        <pc:grpChg chg="add del mod">
          <ac:chgData name="山城 賢" userId="b2f49cd59596bf8a" providerId="LiveId" clId="{7DA9CEFF-F656-4449-A127-CCDDB7FF6AEE}" dt="2021-12-20T02:55:07.108" v="1688" actId="1036"/>
          <ac:grpSpMkLst>
            <pc:docMk/>
            <pc:sldMk cId="1051612938" sldId="260"/>
            <ac:grpSpMk id="96" creationId="{748CCCD2-4370-43CD-8E88-58067A78835E}"/>
          </ac:grpSpMkLst>
        </pc:grpChg>
        <pc:picChg chg="mod ord">
          <ac:chgData name="山城 賢" userId="b2f49cd59596bf8a" providerId="LiveId" clId="{7DA9CEFF-F656-4449-A127-CCDDB7FF6AEE}" dt="2021-12-20T02:55:45.536" v="1695" actId="1076"/>
          <ac:picMkLst>
            <pc:docMk/>
            <pc:sldMk cId="1051612938" sldId="260"/>
            <ac:picMk id="34" creationId="{7C66925A-DD17-4D0B-8E7A-6BD1C5FA99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5D441-7B47-4902-80F1-7A5029ED5CD2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11BEC-C49C-468B-B6F7-3CEFAC9A2C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6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D11BEC-C49C-468B-B6F7-3CEFAC9A2C5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09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28D2-9114-42BB-B062-36ED5A9FF500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E883-0B67-4A78-8EC9-71079F0D6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0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28D2-9114-42BB-B062-36ED5A9FF500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E883-0B67-4A78-8EC9-71079F0D6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2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28D2-9114-42BB-B062-36ED5A9FF500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E883-0B67-4A78-8EC9-71079F0D6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65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28D2-9114-42BB-B062-36ED5A9FF500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E883-0B67-4A78-8EC9-71079F0D6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68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28D2-9114-42BB-B062-36ED5A9FF500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E883-0B67-4A78-8EC9-71079F0D6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32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28D2-9114-42BB-B062-36ED5A9FF500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E883-0B67-4A78-8EC9-71079F0D6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55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28D2-9114-42BB-B062-36ED5A9FF500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E883-0B67-4A78-8EC9-71079F0D6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60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28D2-9114-42BB-B062-36ED5A9FF500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E883-0B67-4A78-8EC9-71079F0D6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63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28D2-9114-42BB-B062-36ED5A9FF500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E883-0B67-4A78-8EC9-71079F0D6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1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28D2-9114-42BB-B062-36ED5A9FF500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E883-0B67-4A78-8EC9-71079F0D6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59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28D2-9114-42BB-B062-36ED5A9FF500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E883-0B67-4A78-8EC9-71079F0D6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47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F28D2-9114-42BB-B062-36ED5A9FF500}" type="datetimeFigureOut">
              <a:rPr kumimoji="1" lang="ja-JP" altLang="en-US" smtClean="0"/>
              <a:t>2021/12/20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8E883-0B67-4A78-8EC9-71079F0D67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1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046F92C6-3954-4681-8A40-F9EA7B2BF2B8}"/>
              </a:ext>
            </a:extLst>
          </p:cNvPr>
          <p:cNvSpPr/>
          <p:nvPr/>
        </p:nvSpPr>
        <p:spPr>
          <a:xfrm>
            <a:off x="135000" y="7563094"/>
            <a:ext cx="6588000" cy="22126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6447A5FF-A264-43BD-AA11-817C65A50AA9}"/>
              </a:ext>
            </a:extLst>
          </p:cNvPr>
          <p:cNvSpPr/>
          <p:nvPr/>
        </p:nvSpPr>
        <p:spPr>
          <a:xfrm>
            <a:off x="135000" y="6218071"/>
            <a:ext cx="6588000" cy="12419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2" name="四角形: 角を丸くする 81">
            <a:extLst>
              <a:ext uri="{FF2B5EF4-FFF2-40B4-BE49-F238E27FC236}">
                <a16:creationId xmlns:a16="http://schemas.microsoft.com/office/drawing/2014/main" id="{84134815-D96E-4B96-8FA6-23ECF4164147}"/>
              </a:ext>
            </a:extLst>
          </p:cNvPr>
          <p:cNvSpPr/>
          <p:nvPr/>
        </p:nvSpPr>
        <p:spPr>
          <a:xfrm>
            <a:off x="995408" y="6301891"/>
            <a:ext cx="4572000" cy="262371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四角形: 角を丸くする 82">
            <a:extLst>
              <a:ext uri="{FF2B5EF4-FFF2-40B4-BE49-F238E27FC236}">
                <a16:creationId xmlns:a16="http://schemas.microsoft.com/office/drawing/2014/main" id="{B5C38143-955A-4000-A438-A2CFB674E983}"/>
              </a:ext>
            </a:extLst>
          </p:cNvPr>
          <p:cNvSpPr/>
          <p:nvPr/>
        </p:nvSpPr>
        <p:spPr>
          <a:xfrm>
            <a:off x="995408" y="7646914"/>
            <a:ext cx="4572000" cy="262371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C75C307F-0815-441A-971D-37B7998AE0A7}"/>
              </a:ext>
            </a:extLst>
          </p:cNvPr>
          <p:cNvSpPr/>
          <p:nvPr/>
        </p:nvSpPr>
        <p:spPr>
          <a:xfrm>
            <a:off x="135000" y="5242238"/>
            <a:ext cx="6588000" cy="869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9C65CCB1-6E53-4DA4-9BD2-1692573B2E14}"/>
              </a:ext>
            </a:extLst>
          </p:cNvPr>
          <p:cNvSpPr/>
          <p:nvPr/>
        </p:nvSpPr>
        <p:spPr>
          <a:xfrm>
            <a:off x="995408" y="5338759"/>
            <a:ext cx="4572000" cy="262371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7C66925A-DD17-4D0B-8E7A-6BD1C5FA99AE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961" r="6752" b="2323"/>
          <a:stretch/>
        </p:blipFill>
        <p:spPr>
          <a:xfrm>
            <a:off x="0" y="0"/>
            <a:ext cx="6858000" cy="5112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3ECE50-0DF3-4103-84A0-A493187D0BE6}"/>
              </a:ext>
            </a:extLst>
          </p:cNvPr>
          <p:cNvSpPr txBox="1"/>
          <p:nvPr/>
        </p:nvSpPr>
        <p:spPr>
          <a:xfrm>
            <a:off x="204285" y="3930697"/>
            <a:ext cx="3957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spc="-300" dirty="0">
                <a:ln w="158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bg1"/>
                  </a:glo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光</a:t>
            </a:r>
            <a:r>
              <a:rPr lang="ja-JP" altLang="en-US" sz="4600" b="1" spc="-1500" dirty="0">
                <a:ln w="158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bg1"/>
                  </a:glo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フ</a:t>
            </a:r>
            <a:r>
              <a:rPr lang="ja-JP" altLang="en-US" sz="4600" b="1" spc="-700" dirty="0">
                <a:ln w="158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bg1"/>
                  </a:glo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ェ</a:t>
            </a:r>
            <a:r>
              <a:rPr lang="ja-JP" altLang="en-US" sz="4600" b="1" spc="-1300" dirty="0">
                <a:ln w="158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bg1"/>
                  </a:glo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イ</a:t>
            </a:r>
            <a:r>
              <a:rPr lang="ja-JP" altLang="en-US" sz="4600" b="1" spc="-700" dirty="0">
                <a:ln w="158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bg1"/>
                  </a:glo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シャル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20AEAD-5282-4D08-8185-64B3C3958E3B}"/>
              </a:ext>
            </a:extLst>
          </p:cNvPr>
          <p:cNvSpPr txBox="1"/>
          <p:nvPr/>
        </p:nvSpPr>
        <p:spPr>
          <a:xfrm>
            <a:off x="6039644" y="60394"/>
            <a:ext cx="758885" cy="200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700" b="1" dirty="0">
                <a:solidFill>
                  <a:schemeClr val="bg1"/>
                </a:solidFill>
                <a:latin typeface="+mn-ea"/>
              </a:rPr>
              <a:t>社内研修資料</a:t>
            </a:r>
            <a:endParaRPr lang="ja-JP" altLang="en-US" sz="700" b="1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5DFC72B-0B2C-4B8A-9F33-CD080BE61023}"/>
              </a:ext>
            </a:extLst>
          </p:cNvPr>
          <p:cNvSpPr txBox="1"/>
          <p:nvPr/>
        </p:nvSpPr>
        <p:spPr>
          <a:xfrm>
            <a:off x="1123950" y="-38100"/>
            <a:ext cx="4610100" cy="467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kumimoji="1" lang="ja-JP" altLang="en-US" sz="1900" b="1" spc="300" dirty="0">
                <a:solidFill>
                  <a:schemeClr val="bg1"/>
                </a:solidFill>
                <a:effectLst>
                  <a:outerShdw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お肌悩みのある方へ</a:t>
            </a: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C8C6AC81-5043-4F95-BB80-2925A7E8CFB8}"/>
              </a:ext>
            </a:extLst>
          </p:cNvPr>
          <p:cNvGrpSpPr/>
          <p:nvPr/>
        </p:nvGrpSpPr>
        <p:grpSpPr>
          <a:xfrm>
            <a:off x="277310" y="4659970"/>
            <a:ext cx="6303380" cy="394958"/>
            <a:chOff x="277310" y="5040970"/>
            <a:chExt cx="6303380" cy="394958"/>
          </a:xfrm>
        </p:grpSpPr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F5EB2467-4FEE-4EC7-A0B7-D7826517B5C4}"/>
                </a:ext>
              </a:extLst>
            </p:cNvPr>
            <p:cNvSpPr/>
            <p:nvPr/>
          </p:nvSpPr>
          <p:spPr>
            <a:xfrm>
              <a:off x="277310" y="5040970"/>
              <a:ext cx="6303380" cy="394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0000">
                  <a:schemeClr val="accent4">
                    <a:lumMod val="75000"/>
                  </a:schemeClr>
                </a:gs>
                <a:gs pos="3000">
                  <a:srgbClr val="826300"/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BF1F0648-7105-4613-BFEB-DB6EF203034B}"/>
                </a:ext>
              </a:extLst>
            </p:cNvPr>
            <p:cNvSpPr txBox="1"/>
            <p:nvPr/>
          </p:nvSpPr>
          <p:spPr>
            <a:xfrm>
              <a:off x="486836" y="5061478"/>
              <a:ext cx="58843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+mn-ea"/>
                </a:rPr>
                <a:t>光の力でお肌の調子を整え、若々しく肌悩みの無いお肌へ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681C154-8EF6-4DBE-8F52-6438F4CD21CF}"/>
              </a:ext>
            </a:extLst>
          </p:cNvPr>
          <p:cNvGrpSpPr/>
          <p:nvPr/>
        </p:nvGrpSpPr>
        <p:grpSpPr>
          <a:xfrm>
            <a:off x="1388380" y="408367"/>
            <a:ext cx="4081241" cy="756000"/>
            <a:chOff x="1280380" y="193102"/>
            <a:chExt cx="4081241" cy="756000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D51D5AB6-3F0C-472B-A758-CE720BCFABF1}"/>
                </a:ext>
              </a:extLst>
            </p:cNvPr>
            <p:cNvGrpSpPr/>
            <p:nvPr/>
          </p:nvGrpSpPr>
          <p:grpSpPr>
            <a:xfrm>
              <a:off x="1280380" y="193102"/>
              <a:ext cx="756000" cy="756000"/>
              <a:chOff x="1219420" y="193102"/>
              <a:chExt cx="756000" cy="756000"/>
            </a:xfrm>
          </p:grpSpPr>
          <p:sp>
            <p:nvSpPr>
              <p:cNvPr id="60" name="楕円 59">
                <a:extLst>
                  <a:ext uri="{FF2B5EF4-FFF2-40B4-BE49-F238E27FC236}">
                    <a16:creationId xmlns:a16="http://schemas.microsoft.com/office/drawing/2014/main" id="{A2490A38-4EF9-4400-9283-5D6CD506C62B}"/>
                  </a:ext>
                </a:extLst>
              </p:cNvPr>
              <p:cNvSpPr/>
              <p:nvPr/>
            </p:nvSpPr>
            <p:spPr>
              <a:xfrm>
                <a:off x="1219420" y="193102"/>
                <a:ext cx="756000" cy="756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8F560827-12E3-4D1E-9A06-F1CC359BB617}"/>
                  </a:ext>
                </a:extLst>
              </p:cNvPr>
              <p:cNvSpPr txBox="1"/>
              <p:nvPr/>
            </p:nvSpPr>
            <p:spPr>
              <a:xfrm>
                <a:off x="1238884" y="417214"/>
                <a:ext cx="7170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 dirty="0">
                    <a:solidFill>
                      <a:schemeClr val="bg1"/>
                    </a:solidFill>
                  </a:rPr>
                  <a:t>むくみ</a:t>
                </a: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D230C436-4ED2-44C6-9DA5-9C06E051B16A}"/>
                </a:ext>
              </a:extLst>
            </p:cNvPr>
            <p:cNvGrpSpPr/>
            <p:nvPr/>
          </p:nvGrpSpPr>
          <p:grpSpPr>
            <a:xfrm>
              <a:off x="2039690" y="193102"/>
              <a:ext cx="900000" cy="756000"/>
              <a:chOff x="2009210" y="193102"/>
              <a:chExt cx="900000" cy="756000"/>
            </a:xfrm>
          </p:grpSpPr>
          <p:sp>
            <p:nvSpPr>
              <p:cNvPr id="58" name="楕円 57">
                <a:extLst>
                  <a:ext uri="{FF2B5EF4-FFF2-40B4-BE49-F238E27FC236}">
                    <a16:creationId xmlns:a16="http://schemas.microsoft.com/office/drawing/2014/main" id="{E500C6A8-65AF-4DDA-B24E-459E596B9B63}"/>
                  </a:ext>
                </a:extLst>
              </p:cNvPr>
              <p:cNvSpPr/>
              <p:nvPr/>
            </p:nvSpPr>
            <p:spPr>
              <a:xfrm>
                <a:off x="2081210" y="193102"/>
                <a:ext cx="756000" cy="756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307AFDC4-EA43-4B1B-B96A-9FC82251272A}"/>
                  </a:ext>
                </a:extLst>
              </p:cNvPr>
              <p:cNvSpPr txBox="1"/>
              <p:nvPr/>
            </p:nvSpPr>
            <p:spPr>
              <a:xfrm>
                <a:off x="2009210" y="417214"/>
                <a:ext cx="90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 dirty="0">
                    <a:solidFill>
                      <a:schemeClr val="bg1"/>
                    </a:solidFill>
                  </a:rPr>
                  <a:t>カサつき</a:t>
                </a:r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519C1F43-FD3D-4184-B33B-F1460886CB34}"/>
                </a:ext>
              </a:extLst>
            </p:cNvPr>
            <p:cNvGrpSpPr/>
            <p:nvPr/>
          </p:nvGrpSpPr>
          <p:grpSpPr>
            <a:xfrm>
              <a:off x="2943000" y="193102"/>
              <a:ext cx="756000" cy="756000"/>
              <a:chOff x="2943000" y="193102"/>
              <a:chExt cx="756000" cy="756000"/>
            </a:xfrm>
          </p:grpSpPr>
          <p:sp>
            <p:nvSpPr>
              <p:cNvPr id="56" name="楕円 55">
                <a:extLst>
                  <a:ext uri="{FF2B5EF4-FFF2-40B4-BE49-F238E27FC236}">
                    <a16:creationId xmlns:a16="http://schemas.microsoft.com/office/drawing/2014/main" id="{A5F2B991-8D9A-4AF7-B3BB-1E7B48A5BAC5}"/>
                  </a:ext>
                </a:extLst>
              </p:cNvPr>
              <p:cNvSpPr/>
              <p:nvPr/>
            </p:nvSpPr>
            <p:spPr>
              <a:xfrm>
                <a:off x="2943000" y="193102"/>
                <a:ext cx="756000" cy="756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2EBB8909-699C-4715-8BE9-8E0898DFC724}"/>
                  </a:ext>
                </a:extLst>
              </p:cNvPr>
              <p:cNvSpPr txBox="1"/>
              <p:nvPr/>
            </p:nvSpPr>
            <p:spPr>
              <a:xfrm>
                <a:off x="3041198" y="417214"/>
                <a:ext cx="5596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 dirty="0">
                    <a:solidFill>
                      <a:schemeClr val="bg1"/>
                    </a:solidFill>
                  </a:rPr>
                  <a:t>毛穴</a:t>
                </a: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EE378D6C-98EB-46E1-8C83-212A0C0CA103}"/>
                </a:ext>
              </a:extLst>
            </p:cNvPr>
            <p:cNvGrpSpPr/>
            <p:nvPr/>
          </p:nvGrpSpPr>
          <p:grpSpPr>
            <a:xfrm>
              <a:off x="3774310" y="193102"/>
              <a:ext cx="756000" cy="756000"/>
              <a:chOff x="3804790" y="193102"/>
              <a:chExt cx="756000" cy="756000"/>
            </a:xfrm>
          </p:grpSpPr>
          <p:sp>
            <p:nvSpPr>
              <p:cNvPr id="54" name="楕円 53">
                <a:extLst>
                  <a:ext uri="{FF2B5EF4-FFF2-40B4-BE49-F238E27FC236}">
                    <a16:creationId xmlns:a16="http://schemas.microsoft.com/office/drawing/2014/main" id="{5AA8EA4C-4E9E-4813-85CC-5F36C795D663}"/>
                  </a:ext>
                </a:extLst>
              </p:cNvPr>
              <p:cNvSpPr/>
              <p:nvPr/>
            </p:nvSpPr>
            <p:spPr>
              <a:xfrm>
                <a:off x="3804790" y="193102"/>
                <a:ext cx="756000" cy="756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F6D5718-3E4E-4E61-BCE1-EE62BE889B92}"/>
                  </a:ext>
                </a:extLst>
              </p:cNvPr>
              <p:cNvSpPr txBox="1"/>
              <p:nvPr/>
            </p:nvSpPr>
            <p:spPr>
              <a:xfrm>
                <a:off x="3831363" y="417214"/>
                <a:ext cx="7207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 dirty="0">
                    <a:solidFill>
                      <a:schemeClr val="bg1"/>
                    </a:solidFill>
                  </a:rPr>
                  <a:t>肌荒れ</a:t>
                </a:r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2589A40F-B232-4212-AB59-167D72DEB2CB}"/>
                </a:ext>
              </a:extLst>
            </p:cNvPr>
            <p:cNvGrpSpPr/>
            <p:nvPr/>
          </p:nvGrpSpPr>
          <p:grpSpPr>
            <a:xfrm>
              <a:off x="4605062" y="193102"/>
              <a:ext cx="756559" cy="756000"/>
              <a:chOff x="4666022" y="193102"/>
              <a:chExt cx="756559" cy="756000"/>
            </a:xfrm>
          </p:grpSpPr>
          <p:sp>
            <p:nvSpPr>
              <p:cNvPr id="52" name="楕円 51">
                <a:extLst>
                  <a:ext uri="{FF2B5EF4-FFF2-40B4-BE49-F238E27FC236}">
                    <a16:creationId xmlns:a16="http://schemas.microsoft.com/office/drawing/2014/main" id="{56B022B9-A5CD-4169-9BE8-333F44CF4440}"/>
                  </a:ext>
                </a:extLst>
              </p:cNvPr>
              <p:cNvSpPr/>
              <p:nvPr/>
            </p:nvSpPr>
            <p:spPr>
              <a:xfrm>
                <a:off x="4666581" y="193102"/>
                <a:ext cx="756000" cy="75600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10B45A59-26D3-4C20-A44E-86D6D8CD7D7C}"/>
                  </a:ext>
                </a:extLst>
              </p:cNvPr>
              <p:cNvSpPr txBox="1"/>
              <p:nvPr/>
            </p:nvSpPr>
            <p:spPr>
              <a:xfrm>
                <a:off x="4666022" y="417214"/>
                <a:ext cx="744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400" b="1" dirty="0">
                    <a:solidFill>
                      <a:schemeClr val="bg1"/>
                    </a:solidFill>
                  </a:rPr>
                  <a:t>くすみ</a:t>
                </a:r>
              </a:p>
            </p:txBody>
          </p:sp>
        </p:grpSp>
      </p:grp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823AF9ED-5F24-4022-A63D-59DD6C676D4E}"/>
              </a:ext>
            </a:extLst>
          </p:cNvPr>
          <p:cNvSpPr/>
          <p:nvPr/>
        </p:nvSpPr>
        <p:spPr>
          <a:xfrm>
            <a:off x="4384807" y="3475583"/>
            <a:ext cx="702026" cy="192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chemeClr val="tx1"/>
                </a:solidFill>
                <a:latin typeface="+mn-ea"/>
              </a:rPr>
              <a:t>通常価格</a:t>
            </a:r>
          </a:p>
        </p:txBody>
      </p: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748CCCD2-4370-43CD-8E88-58067A78835E}"/>
              </a:ext>
            </a:extLst>
          </p:cNvPr>
          <p:cNvGrpSpPr/>
          <p:nvPr/>
        </p:nvGrpSpPr>
        <p:grpSpPr>
          <a:xfrm>
            <a:off x="4826436" y="3167310"/>
            <a:ext cx="1963804" cy="707886"/>
            <a:chOff x="4826436" y="3186360"/>
            <a:chExt cx="1963804" cy="707886"/>
          </a:xfrm>
        </p:grpSpPr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5915744C-615E-474A-9970-EB2A1FE29E7D}"/>
                </a:ext>
              </a:extLst>
            </p:cNvPr>
            <p:cNvSpPr txBox="1"/>
            <p:nvPr/>
          </p:nvSpPr>
          <p:spPr>
            <a:xfrm>
              <a:off x="4826436" y="3186360"/>
              <a:ext cx="1894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4000" b="1" dirty="0">
                  <a:solidFill>
                    <a:schemeClr val="bg1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9</a:t>
              </a:r>
              <a:r>
                <a:rPr kumimoji="1" lang="en-US" altLang="ja-JP" sz="2400" b="1" dirty="0">
                  <a:solidFill>
                    <a:schemeClr val="bg1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,</a:t>
              </a:r>
              <a:r>
                <a:rPr kumimoji="1" lang="en-US" altLang="ja-JP" sz="4000" b="1" dirty="0">
                  <a:solidFill>
                    <a:schemeClr val="bg1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000</a:t>
              </a:r>
              <a:r>
                <a:rPr kumimoji="1" lang="ja-JP" altLang="en-US" b="1" dirty="0">
                  <a:solidFill>
                    <a:schemeClr val="bg1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円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858FA0D1-2162-49C2-9032-D93E7D2DFE0C}"/>
                </a:ext>
              </a:extLst>
            </p:cNvPr>
            <p:cNvSpPr txBox="1"/>
            <p:nvPr/>
          </p:nvSpPr>
          <p:spPr>
            <a:xfrm>
              <a:off x="6245305" y="3324087"/>
              <a:ext cx="544935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700" b="1" dirty="0">
                  <a:solidFill>
                    <a:schemeClr val="bg1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（税込）</a:t>
              </a:r>
              <a:endParaRPr lang="ja-JP" altLang="en-US" sz="700" b="1" dirty="0">
                <a:solidFill>
                  <a:schemeClr val="bg1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73A92896-409B-4F8B-BAB7-444BBCA05C4A}"/>
              </a:ext>
            </a:extLst>
          </p:cNvPr>
          <p:cNvGrpSpPr/>
          <p:nvPr/>
        </p:nvGrpSpPr>
        <p:grpSpPr>
          <a:xfrm>
            <a:off x="5149722" y="3320611"/>
            <a:ext cx="1241347" cy="339539"/>
            <a:chOff x="1852691" y="4471820"/>
            <a:chExt cx="1241347" cy="339539"/>
          </a:xfrm>
        </p:grpSpPr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8D2B310B-BF11-477F-986F-F986DDE02EAC}"/>
                </a:ext>
              </a:extLst>
            </p:cNvPr>
            <p:cNvCxnSpPr>
              <a:cxnSpLocks/>
            </p:cNvCxnSpPr>
            <p:nvPr/>
          </p:nvCxnSpPr>
          <p:spPr>
            <a:xfrm>
              <a:off x="1852691" y="4471820"/>
              <a:ext cx="1241347" cy="33953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186CFDA3-A46F-4085-8362-3DD4F527C2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3257" y="4490795"/>
              <a:ext cx="1240215" cy="30158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877827D2-C472-46DC-B02C-2C8AADD59053}"/>
              </a:ext>
            </a:extLst>
          </p:cNvPr>
          <p:cNvSpPr/>
          <p:nvPr/>
        </p:nvSpPr>
        <p:spPr>
          <a:xfrm>
            <a:off x="3693138" y="4309209"/>
            <a:ext cx="753030" cy="2327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>
                <a:solidFill>
                  <a:srgbClr val="C00000"/>
                </a:solidFill>
                <a:latin typeface="+mn-ea"/>
              </a:rPr>
              <a:t>初回限定</a:t>
            </a:r>
          </a:p>
        </p:txBody>
      </p: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EE619B80-2A95-4E5E-B796-C857B128AFC6}"/>
              </a:ext>
            </a:extLst>
          </p:cNvPr>
          <p:cNvGrpSpPr/>
          <p:nvPr/>
        </p:nvGrpSpPr>
        <p:grpSpPr>
          <a:xfrm>
            <a:off x="4306468" y="3784886"/>
            <a:ext cx="2531397" cy="1015663"/>
            <a:chOff x="4306468" y="3794411"/>
            <a:chExt cx="2531397" cy="1015663"/>
          </a:xfrm>
        </p:grpSpPr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3C534895-62F0-4549-BBEE-D97B90B79F6E}"/>
                </a:ext>
              </a:extLst>
            </p:cNvPr>
            <p:cNvSpPr txBox="1"/>
            <p:nvPr/>
          </p:nvSpPr>
          <p:spPr>
            <a:xfrm>
              <a:off x="4306468" y="3794411"/>
              <a:ext cx="23981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6000" b="1" spc="-300" dirty="0">
                  <a:solidFill>
                    <a:schemeClr val="bg1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7</a:t>
              </a:r>
              <a:r>
                <a:rPr kumimoji="1" lang="en-US" altLang="ja-JP" sz="3600" b="1" spc="-300" dirty="0">
                  <a:solidFill>
                    <a:schemeClr val="bg1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,</a:t>
              </a:r>
              <a:r>
                <a:rPr kumimoji="1" lang="en-US" altLang="ja-JP" sz="6000" b="1" dirty="0">
                  <a:solidFill>
                    <a:schemeClr val="bg1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500</a:t>
              </a:r>
              <a:r>
                <a:rPr kumimoji="1" lang="ja-JP" altLang="en-US" sz="2800" b="1" dirty="0">
                  <a:solidFill>
                    <a:schemeClr val="bg1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円</a:t>
              </a: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146EE5E6-9A49-45AC-A0CB-FA80E5DD1139}"/>
                </a:ext>
              </a:extLst>
            </p:cNvPr>
            <p:cNvSpPr txBox="1"/>
            <p:nvPr/>
          </p:nvSpPr>
          <p:spPr>
            <a:xfrm>
              <a:off x="6040025" y="4004558"/>
              <a:ext cx="79784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chemeClr val="bg1"/>
                  </a:solidFill>
                  <a:effectLst>
                    <a:outerShdw blurRad="127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（税込）</a:t>
              </a:r>
              <a:endParaRPr lang="ja-JP" altLang="en-US" sz="1000" b="1" dirty="0">
                <a:solidFill>
                  <a:schemeClr val="bg1"/>
                </a:solidFill>
                <a:effectLst>
                  <a:outerShdw blurRad="127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89" name="二等辺三角形 88">
            <a:extLst>
              <a:ext uri="{FF2B5EF4-FFF2-40B4-BE49-F238E27FC236}">
                <a16:creationId xmlns:a16="http://schemas.microsoft.com/office/drawing/2014/main" id="{82DE3B08-A0D8-423B-9972-8B515688F910}"/>
              </a:ext>
            </a:extLst>
          </p:cNvPr>
          <p:cNvSpPr/>
          <p:nvPr/>
        </p:nvSpPr>
        <p:spPr>
          <a:xfrm rot="10800000">
            <a:off x="5349146" y="3788447"/>
            <a:ext cx="270590" cy="81759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A1AE3A83-804E-4F03-92A4-B14DABB64D4A}"/>
              </a:ext>
            </a:extLst>
          </p:cNvPr>
          <p:cNvSpPr txBox="1"/>
          <p:nvPr/>
        </p:nvSpPr>
        <p:spPr>
          <a:xfrm>
            <a:off x="86810" y="2779187"/>
            <a:ext cx="395744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500" b="1" spc="-2000" dirty="0">
                <a:ln w="158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50800">
                    <a:schemeClr val="bg1"/>
                  </a:glo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メ</a:t>
            </a:r>
            <a:r>
              <a:rPr lang="ja-JP" altLang="en-US" sz="9500" b="1" spc="-1200" dirty="0">
                <a:ln w="158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50800">
                    <a:schemeClr val="bg1"/>
                  </a:glo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ン</a:t>
            </a:r>
            <a:r>
              <a:rPr lang="ja-JP" altLang="en-US" sz="9500" b="1" spc="-2000" dirty="0">
                <a:ln w="15875"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glow rad="50800">
                    <a:schemeClr val="bg1"/>
                  </a:glow>
                </a:effectLst>
                <a:latin typeface="游明朝" panose="02020400000000000000" pitchFamily="18" charset="-128"/>
                <a:ea typeface="游明朝" panose="02020400000000000000" pitchFamily="18" charset="-128"/>
              </a:rPr>
              <a:t>ズ</a:t>
            </a:r>
            <a:endParaRPr lang="ja-JP" altLang="en-US" sz="9500" b="1" spc="-700" dirty="0">
              <a:ln w="15875">
                <a:noFill/>
              </a:ln>
              <a:solidFill>
                <a:schemeClr val="tx2">
                  <a:lumMod val="75000"/>
                </a:schemeClr>
              </a:solidFill>
              <a:effectLst>
                <a:glow rad="50800">
                  <a:schemeClr val="bg1"/>
                </a:glow>
              </a:effectLst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BB0FF77A-4E36-48B8-ACA8-83510519486F}"/>
              </a:ext>
            </a:extLst>
          </p:cNvPr>
          <p:cNvSpPr txBox="1"/>
          <p:nvPr/>
        </p:nvSpPr>
        <p:spPr>
          <a:xfrm>
            <a:off x="1064180" y="5320345"/>
            <a:ext cx="3117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美容ジェル塗布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269FB61E-C654-469E-BABE-54883368A2B0}"/>
              </a:ext>
            </a:extLst>
          </p:cNvPr>
          <p:cNvSpPr txBox="1"/>
          <p:nvPr/>
        </p:nvSpPr>
        <p:spPr>
          <a:xfrm>
            <a:off x="1048940" y="5604475"/>
            <a:ext cx="44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ヒアルロン酸、コラーゲンがたっぷり入った美容ジェルをお顔に塗布していきます。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80C38EBC-3507-4AE1-A55B-8C4F4F6E6F40}"/>
              </a:ext>
            </a:extLst>
          </p:cNvPr>
          <p:cNvGrpSpPr/>
          <p:nvPr/>
        </p:nvGrpSpPr>
        <p:grpSpPr>
          <a:xfrm>
            <a:off x="251619" y="5326059"/>
            <a:ext cx="717072" cy="648992"/>
            <a:chOff x="177324" y="5378692"/>
            <a:chExt cx="717072" cy="648992"/>
          </a:xfrm>
        </p:grpSpPr>
        <p:sp>
          <p:nvSpPr>
            <p:cNvPr id="126" name="楕円 125">
              <a:extLst>
                <a:ext uri="{FF2B5EF4-FFF2-40B4-BE49-F238E27FC236}">
                  <a16:creationId xmlns:a16="http://schemas.microsoft.com/office/drawing/2014/main" id="{65AF33CA-DCBC-4975-AE08-2159538839E3}"/>
                </a:ext>
              </a:extLst>
            </p:cNvPr>
            <p:cNvSpPr/>
            <p:nvPr/>
          </p:nvSpPr>
          <p:spPr>
            <a:xfrm>
              <a:off x="211860" y="5378692"/>
              <a:ext cx="648000" cy="64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4C4DA4DD-B2E1-49D6-B14B-DF87D38D7895}"/>
                </a:ext>
              </a:extLst>
            </p:cNvPr>
            <p:cNvSpPr txBox="1"/>
            <p:nvPr/>
          </p:nvSpPr>
          <p:spPr>
            <a:xfrm>
              <a:off x="177324" y="5436753"/>
              <a:ext cx="717072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ja-JP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sz="2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ja-JP" alt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4D4AE1E8-33BE-4F92-B08D-303CEB1EFAB8}"/>
              </a:ext>
            </a:extLst>
          </p:cNvPr>
          <p:cNvSpPr txBox="1"/>
          <p:nvPr/>
        </p:nvSpPr>
        <p:spPr>
          <a:xfrm>
            <a:off x="1064180" y="6283477"/>
            <a:ext cx="3117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光フェイシャル照射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254ADAD9-C406-4BCB-9059-DEB95962C861}"/>
              </a:ext>
            </a:extLst>
          </p:cNvPr>
          <p:cNvSpPr txBox="1"/>
          <p:nvPr/>
        </p:nvSpPr>
        <p:spPr>
          <a:xfrm>
            <a:off x="1048940" y="6580307"/>
            <a:ext cx="4428000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最新マシーンの美肌効果の高い光を肌内部に照射することで、むくみが解消したり、毛穴が引き締まったりと若々しいお肌へと導きます。回数を重ねていくことで、お肌の根本からきれいになり肌悩みの無いお肌へ進化させます。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9B35738-B8D5-4FDB-AA30-83C5212BBF8E}"/>
              </a:ext>
            </a:extLst>
          </p:cNvPr>
          <p:cNvGrpSpPr/>
          <p:nvPr/>
        </p:nvGrpSpPr>
        <p:grpSpPr>
          <a:xfrm>
            <a:off x="251619" y="6301891"/>
            <a:ext cx="717072" cy="648992"/>
            <a:chOff x="177324" y="6332371"/>
            <a:chExt cx="717072" cy="648992"/>
          </a:xfrm>
        </p:grpSpPr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1B18921A-FF4F-4D22-965A-5273D3DAF84F}"/>
                </a:ext>
              </a:extLst>
            </p:cNvPr>
            <p:cNvSpPr/>
            <p:nvPr/>
          </p:nvSpPr>
          <p:spPr>
            <a:xfrm>
              <a:off x="211200" y="6332371"/>
              <a:ext cx="648000" cy="64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662EEF04-CC2F-474C-B8C2-0DCAD9322DD6}"/>
                </a:ext>
              </a:extLst>
            </p:cNvPr>
            <p:cNvSpPr txBox="1"/>
            <p:nvPr/>
          </p:nvSpPr>
          <p:spPr>
            <a:xfrm>
              <a:off x="177324" y="6390432"/>
              <a:ext cx="717072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ja-JP" sz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sz="2400" i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ja-JP" alt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8B6C1E1D-F822-468C-8771-B14D0F6DB7EC}"/>
              </a:ext>
            </a:extLst>
          </p:cNvPr>
          <p:cNvSpPr txBox="1"/>
          <p:nvPr/>
        </p:nvSpPr>
        <p:spPr>
          <a:xfrm>
            <a:off x="1064180" y="7633263"/>
            <a:ext cx="2775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美容パック塗布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299CDCB3-5305-4C0B-8F6C-E972C07BF186}"/>
              </a:ext>
            </a:extLst>
          </p:cNvPr>
          <p:cNvSpPr txBox="1"/>
          <p:nvPr/>
        </p:nvSpPr>
        <p:spPr>
          <a:xfrm>
            <a:off x="3083070" y="8713442"/>
            <a:ext cx="427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or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3B2B602-1FF5-4BDE-8643-54826B63BCB7}"/>
              </a:ext>
            </a:extLst>
          </p:cNvPr>
          <p:cNvGrpSpPr/>
          <p:nvPr/>
        </p:nvGrpSpPr>
        <p:grpSpPr>
          <a:xfrm>
            <a:off x="1048940" y="7925330"/>
            <a:ext cx="4428000" cy="886201"/>
            <a:chOff x="983655" y="7699252"/>
            <a:chExt cx="4958862" cy="886201"/>
          </a:xfrm>
        </p:grpSpPr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8BF9BBF4-2D93-4D3A-B4E8-C8460AA33CCC}"/>
                </a:ext>
              </a:extLst>
            </p:cNvPr>
            <p:cNvSpPr txBox="1"/>
            <p:nvPr/>
          </p:nvSpPr>
          <p:spPr>
            <a:xfrm>
              <a:off x="983655" y="7939122"/>
              <a:ext cx="49588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bg1"/>
                  </a:solidFill>
                  <a:latin typeface="+mn-ea"/>
                </a:rPr>
                <a:t>「</a:t>
              </a:r>
              <a:r>
                <a:rPr kumimoji="1" lang="en-US" altLang="ja-JP" sz="1200" dirty="0">
                  <a:solidFill>
                    <a:schemeClr val="bg1"/>
                  </a:solidFill>
                  <a:latin typeface="+mn-ea"/>
                </a:rPr>
                <a:t>20,000ppm</a:t>
              </a:r>
              <a:r>
                <a:rPr kumimoji="1" lang="ja-JP" altLang="en-US" sz="1200" dirty="0">
                  <a:solidFill>
                    <a:schemeClr val="bg1"/>
                  </a:solidFill>
                  <a:latin typeface="+mn-ea"/>
                </a:rPr>
                <a:t>」の高濃度炭酸と豊富な美容成分によって“毛穴汚れ・ざらつき・シミ・しわ・たるみニキビ・乾燥”など様々なお肌トラブルへアプローチします。　</a:t>
              </a:r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044EA7F0-2B71-4891-B161-066B84852231}"/>
                </a:ext>
              </a:extLst>
            </p:cNvPr>
            <p:cNvSpPr txBox="1"/>
            <p:nvPr/>
          </p:nvSpPr>
          <p:spPr>
            <a:xfrm>
              <a:off x="983655" y="7699252"/>
              <a:ext cx="25572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u="sng" dirty="0">
                  <a:solidFill>
                    <a:schemeClr val="bg1"/>
                  </a:solidFill>
                  <a:latin typeface="+mn-ea"/>
                </a:rPr>
                <a:t>4B</a:t>
              </a:r>
              <a:r>
                <a:rPr kumimoji="1" lang="ja-JP" altLang="en-US" sz="1200" b="1" u="sng" dirty="0">
                  <a:solidFill>
                    <a:schemeClr val="bg1"/>
                  </a:solidFill>
                  <a:latin typeface="+mn-ea"/>
                </a:rPr>
                <a:t>ワンドロップジェル⁺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002FD14-33D3-4383-8BB5-05FF3B939079}"/>
              </a:ext>
            </a:extLst>
          </p:cNvPr>
          <p:cNvGrpSpPr/>
          <p:nvPr/>
        </p:nvGrpSpPr>
        <p:grpSpPr>
          <a:xfrm>
            <a:off x="1048940" y="9029433"/>
            <a:ext cx="4428000" cy="688838"/>
            <a:chOff x="980430" y="9095455"/>
            <a:chExt cx="4572000" cy="688838"/>
          </a:xfrm>
        </p:grpSpPr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03AB8975-6B5F-4969-825D-14885C8873C0}"/>
                </a:ext>
              </a:extLst>
            </p:cNvPr>
            <p:cNvSpPr txBox="1"/>
            <p:nvPr/>
          </p:nvSpPr>
          <p:spPr>
            <a:xfrm>
              <a:off x="980430" y="9095455"/>
              <a:ext cx="37208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u="sng" dirty="0">
                  <a:solidFill>
                    <a:schemeClr val="bg1"/>
                  </a:solidFill>
                  <a:latin typeface="+mn-ea"/>
                </a:rPr>
                <a:t>4B</a:t>
              </a:r>
              <a:r>
                <a:rPr kumimoji="1" lang="ja-JP" altLang="en-US" sz="1200" b="1" u="sng" dirty="0">
                  <a:solidFill>
                    <a:schemeClr val="bg1"/>
                  </a:solidFill>
                  <a:latin typeface="+mn-ea"/>
                </a:rPr>
                <a:t>バイオセルロースモイストマスク⁺</a:t>
              </a:r>
            </a:p>
          </p:txBody>
        </p: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02208AC3-DC03-4901-A4B6-20DE8F2B8FC6}"/>
                </a:ext>
              </a:extLst>
            </p:cNvPr>
            <p:cNvSpPr txBox="1"/>
            <p:nvPr/>
          </p:nvSpPr>
          <p:spPr>
            <a:xfrm>
              <a:off x="980430" y="9322628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bg1"/>
                  </a:solidFill>
                  <a:latin typeface="+mn-ea"/>
                </a:rPr>
                <a:t>お肌に吸い付くバイオマスクで美容成分や潤いをお肌に保水。乾燥肌やお手入れ後の敏感肌を鎮静していきます。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198E4245-8A38-44F7-9109-A7E65CC61A70}"/>
              </a:ext>
            </a:extLst>
          </p:cNvPr>
          <p:cNvGrpSpPr/>
          <p:nvPr/>
        </p:nvGrpSpPr>
        <p:grpSpPr>
          <a:xfrm>
            <a:off x="251619" y="7646914"/>
            <a:ext cx="717072" cy="648992"/>
            <a:chOff x="177324" y="7658082"/>
            <a:chExt cx="717072" cy="648992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A97D24D6-2C10-4C41-9470-CC1660EC6564}"/>
                </a:ext>
              </a:extLst>
            </p:cNvPr>
            <p:cNvSpPr/>
            <p:nvPr/>
          </p:nvSpPr>
          <p:spPr>
            <a:xfrm>
              <a:off x="211200" y="7658082"/>
              <a:ext cx="648000" cy="648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64665530-3609-4DEB-89B6-7C9F338A750F}"/>
                </a:ext>
              </a:extLst>
            </p:cNvPr>
            <p:cNvSpPr txBox="1"/>
            <p:nvPr/>
          </p:nvSpPr>
          <p:spPr>
            <a:xfrm>
              <a:off x="177324" y="7716143"/>
              <a:ext cx="717072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ja-JP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ja-JP" sz="2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ja-JP" alt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3" name="図 72">
            <a:extLst>
              <a:ext uri="{FF2B5EF4-FFF2-40B4-BE49-F238E27FC236}">
                <a16:creationId xmlns:a16="http://schemas.microsoft.com/office/drawing/2014/main" id="{5533B7DB-2324-4B69-8768-0691C032FF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82" y="5122485"/>
            <a:ext cx="803169" cy="108000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A1F097AA-0927-4913-819F-5423748BC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27" y="6416868"/>
            <a:ext cx="1057278" cy="917237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DB4564E2-415F-4345-9047-401546C0F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88" y="7741156"/>
            <a:ext cx="942557" cy="972000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05E66A66-19FB-4461-BE8E-1DD16484A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43" y="8780854"/>
            <a:ext cx="845247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36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207</Words>
  <Application>Microsoft Office PowerPoint</Application>
  <PresentationFormat>A4 210 x 297 mm</PresentationFormat>
  <Paragraphs>33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山城 賢</dc:creator>
  <cp:lastModifiedBy>山城 賢</cp:lastModifiedBy>
  <cp:revision>18</cp:revision>
  <cp:lastPrinted>2021-12-10T05:35:36Z</cp:lastPrinted>
  <dcterms:created xsi:type="dcterms:W3CDTF">2021-12-10T05:05:34Z</dcterms:created>
  <dcterms:modified xsi:type="dcterms:W3CDTF">2021-12-20T03:58:44Z</dcterms:modified>
</cp:coreProperties>
</file>