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A3BA"/>
    <a:srgbClr val="7DAED3"/>
    <a:srgbClr val="A9D8FF"/>
    <a:srgbClr val="E9D37F"/>
    <a:srgbClr val="F09D2E"/>
    <a:srgbClr val="382910"/>
    <a:srgbClr val="55442D"/>
    <a:srgbClr val="715321"/>
    <a:srgbClr val="604C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5" autoAdjust="0"/>
    <p:restoredTop sz="94660"/>
  </p:normalViewPr>
  <p:slideViewPr>
    <p:cSldViewPr snapToGrid="0">
      <p:cViewPr varScale="1">
        <p:scale>
          <a:sx n="65" d="100"/>
          <a:sy n="65" d="100"/>
        </p:scale>
        <p:origin x="1914" y="3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C80AF-02AD-43FB-9D10-D7E16F391AB6}" type="datetimeFigureOut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B21E-8703-4755-8B0C-BE1327D923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5792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C80AF-02AD-43FB-9D10-D7E16F391AB6}" type="datetimeFigureOut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B21E-8703-4755-8B0C-BE1327D923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1719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C80AF-02AD-43FB-9D10-D7E16F391AB6}" type="datetimeFigureOut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B21E-8703-4755-8B0C-BE1327D923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1632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C80AF-02AD-43FB-9D10-D7E16F391AB6}" type="datetimeFigureOut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B21E-8703-4755-8B0C-BE1327D923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9775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C80AF-02AD-43FB-9D10-D7E16F391AB6}" type="datetimeFigureOut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B21E-8703-4755-8B0C-BE1327D923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1901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C80AF-02AD-43FB-9D10-D7E16F391AB6}" type="datetimeFigureOut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B21E-8703-4755-8B0C-BE1327D923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849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C80AF-02AD-43FB-9D10-D7E16F391AB6}" type="datetimeFigureOut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B21E-8703-4755-8B0C-BE1327D923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1826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C80AF-02AD-43FB-9D10-D7E16F391AB6}" type="datetimeFigureOut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B21E-8703-4755-8B0C-BE1327D923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8631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C80AF-02AD-43FB-9D10-D7E16F391AB6}" type="datetimeFigureOut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B21E-8703-4755-8B0C-BE1327D923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0103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C80AF-02AD-43FB-9D10-D7E16F391AB6}" type="datetimeFigureOut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B21E-8703-4755-8B0C-BE1327D923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318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C80AF-02AD-43FB-9D10-D7E16F391AB6}" type="datetimeFigureOut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B21E-8703-4755-8B0C-BE1327D923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8830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FC80AF-02AD-43FB-9D10-D7E16F391AB6}" type="datetimeFigureOut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59B21E-8703-4755-8B0C-BE1327D923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7385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99FACC-E83F-4F76-8D2E-5839D08A1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530" y="652767"/>
            <a:ext cx="5915025" cy="1914702"/>
          </a:xfr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1E10CC8-E7D6-4FEC-911F-253DF3FC9E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4" name="Picture 2" descr="ソース画像を表示">
            <a:extLst>
              <a:ext uri="{FF2B5EF4-FFF2-40B4-BE49-F238E27FC236}">
                <a16:creationId xmlns:a16="http://schemas.microsoft.com/office/drawing/2014/main" id="{067DECEE-82E3-414B-A51A-C77AA3246B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1527819" y="1520184"/>
            <a:ext cx="9906001" cy="6865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207B903-4AFF-41D8-A692-10953CD63454}"/>
              </a:ext>
            </a:extLst>
          </p:cNvPr>
          <p:cNvSpPr/>
          <p:nvPr/>
        </p:nvSpPr>
        <p:spPr>
          <a:xfrm rot="16200000">
            <a:off x="-1358519" y="1776415"/>
            <a:ext cx="9582150" cy="6353177"/>
          </a:xfrm>
          <a:prstGeom prst="rect">
            <a:avLst/>
          </a:prstGeom>
          <a:solidFill>
            <a:schemeClr val="bg1">
              <a:alpha val="83000"/>
            </a:schemeClr>
          </a:solidFill>
          <a:ln>
            <a:solidFill>
              <a:schemeClr val="tx1">
                <a:alpha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76C9456-9078-4081-B9D1-D05E2B80B8D9}"/>
              </a:ext>
            </a:extLst>
          </p:cNvPr>
          <p:cNvSpPr txBox="1"/>
          <p:nvPr/>
        </p:nvSpPr>
        <p:spPr>
          <a:xfrm>
            <a:off x="242967" y="2308212"/>
            <a:ext cx="121059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/>
              <a:t>１</a:t>
            </a:r>
          </a:p>
        </p:txBody>
      </p: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57644056-14B7-4692-A785-890975633D27}"/>
              </a:ext>
            </a:extLst>
          </p:cNvPr>
          <p:cNvGrpSpPr/>
          <p:nvPr/>
        </p:nvGrpSpPr>
        <p:grpSpPr>
          <a:xfrm>
            <a:off x="1316979" y="2276586"/>
            <a:ext cx="4254910" cy="1171248"/>
            <a:chOff x="1561987" y="3446083"/>
            <a:chExt cx="4254910" cy="1171248"/>
          </a:xfrm>
        </p:grpSpPr>
        <p:sp>
          <p:nvSpPr>
            <p:cNvPr id="11" name="四角形: 角を丸くする 10">
              <a:extLst>
                <a:ext uri="{FF2B5EF4-FFF2-40B4-BE49-F238E27FC236}">
                  <a16:creationId xmlns:a16="http://schemas.microsoft.com/office/drawing/2014/main" id="{EDF37C2C-BE70-428B-8E4E-2886D996A2D2}"/>
                </a:ext>
              </a:extLst>
            </p:cNvPr>
            <p:cNvSpPr/>
            <p:nvPr/>
          </p:nvSpPr>
          <p:spPr>
            <a:xfrm>
              <a:off x="1561987" y="3446083"/>
              <a:ext cx="4254910" cy="1171248"/>
            </a:xfrm>
            <a:prstGeom prst="roundRect">
              <a:avLst/>
            </a:prstGeom>
            <a:solidFill>
              <a:schemeClr val="bg1"/>
            </a:solidFill>
            <a:ln w="444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BA709AF0-87C7-4766-B9EE-86AB1914C5AE}"/>
                </a:ext>
              </a:extLst>
            </p:cNvPr>
            <p:cNvSpPr txBox="1"/>
            <p:nvPr/>
          </p:nvSpPr>
          <p:spPr>
            <a:xfrm>
              <a:off x="1816397" y="4178442"/>
              <a:ext cx="37460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000" b="1" dirty="0"/>
                <a:t>毎日剃らなくなって楽になった</a:t>
              </a:r>
            </a:p>
          </p:txBody>
        </p:sp>
      </p:grp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E9AD214E-2E44-42E5-B46E-7DB7070B7688}"/>
              </a:ext>
            </a:extLst>
          </p:cNvPr>
          <p:cNvGrpSpPr/>
          <p:nvPr/>
        </p:nvGrpSpPr>
        <p:grpSpPr>
          <a:xfrm>
            <a:off x="1316979" y="3816857"/>
            <a:ext cx="4254910" cy="1171248"/>
            <a:chOff x="1418474" y="3819773"/>
            <a:chExt cx="4254910" cy="1171248"/>
          </a:xfrm>
        </p:grpSpPr>
        <p:sp>
          <p:nvSpPr>
            <p:cNvPr id="15" name="四角形: 角を丸くする 14">
              <a:extLst>
                <a:ext uri="{FF2B5EF4-FFF2-40B4-BE49-F238E27FC236}">
                  <a16:creationId xmlns:a16="http://schemas.microsoft.com/office/drawing/2014/main" id="{54C0FED1-7A7E-48BE-97C9-7B6779698210}"/>
                </a:ext>
              </a:extLst>
            </p:cNvPr>
            <p:cNvSpPr/>
            <p:nvPr/>
          </p:nvSpPr>
          <p:spPr>
            <a:xfrm>
              <a:off x="1418474" y="3819773"/>
              <a:ext cx="4254910" cy="1171248"/>
            </a:xfrm>
            <a:prstGeom prst="roundRect">
              <a:avLst/>
            </a:prstGeom>
            <a:solidFill>
              <a:schemeClr val="bg1"/>
            </a:solidFill>
            <a:ln w="444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5BED0493-4993-443E-88E5-3EF8CC292D79}"/>
                </a:ext>
              </a:extLst>
            </p:cNvPr>
            <p:cNvSpPr txBox="1"/>
            <p:nvPr/>
          </p:nvSpPr>
          <p:spPr>
            <a:xfrm>
              <a:off x="2102092" y="4578921"/>
              <a:ext cx="305574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2000" b="1" dirty="0"/>
                <a:t>洋服の幅が広がった</a:t>
              </a:r>
            </a:p>
          </p:txBody>
        </p:sp>
      </p:grp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3F51C287-0618-4655-9753-C962B60EA12E}"/>
              </a:ext>
            </a:extLst>
          </p:cNvPr>
          <p:cNvGrpSpPr/>
          <p:nvPr/>
        </p:nvGrpSpPr>
        <p:grpSpPr>
          <a:xfrm>
            <a:off x="1316979" y="5314533"/>
            <a:ext cx="4254910" cy="1171248"/>
            <a:chOff x="1549186" y="5268813"/>
            <a:chExt cx="4254910" cy="1171248"/>
          </a:xfrm>
        </p:grpSpPr>
        <p:sp>
          <p:nvSpPr>
            <p:cNvPr id="19" name="四角形: 角を丸くする 18">
              <a:extLst>
                <a:ext uri="{FF2B5EF4-FFF2-40B4-BE49-F238E27FC236}">
                  <a16:creationId xmlns:a16="http://schemas.microsoft.com/office/drawing/2014/main" id="{6BDF69E2-6B8A-4875-8EA1-FD483694AFDB}"/>
                </a:ext>
              </a:extLst>
            </p:cNvPr>
            <p:cNvSpPr/>
            <p:nvPr/>
          </p:nvSpPr>
          <p:spPr>
            <a:xfrm>
              <a:off x="1549186" y="5268813"/>
              <a:ext cx="4254910" cy="1171248"/>
            </a:xfrm>
            <a:prstGeom prst="roundRect">
              <a:avLst/>
            </a:prstGeom>
            <a:solidFill>
              <a:schemeClr val="bg1"/>
            </a:solidFill>
            <a:ln w="444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55C19D8C-D653-47D8-8BA5-9F189B937B17}"/>
                </a:ext>
              </a:extLst>
            </p:cNvPr>
            <p:cNvSpPr txBox="1"/>
            <p:nvPr/>
          </p:nvSpPr>
          <p:spPr>
            <a:xfrm>
              <a:off x="2898390" y="6029623"/>
              <a:ext cx="172457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000" b="1" dirty="0"/>
                <a:t>清潔感が出た</a:t>
              </a:r>
            </a:p>
          </p:txBody>
        </p:sp>
      </p:grp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FF4A821B-01B0-4EF4-998B-93E6B271A58D}"/>
              </a:ext>
            </a:extLst>
          </p:cNvPr>
          <p:cNvSpPr txBox="1"/>
          <p:nvPr/>
        </p:nvSpPr>
        <p:spPr>
          <a:xfrm>
            <a:off x="242967" y="3848483"/>
            <a:ext cx="121059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/>
              <a:t>２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207DA0C9-FBCE-4F64-8921-0CFD821F8BD2}"/>
              </a:ext>
            </a:extLst>
          </p:cNvPr>
          <p:cNvSpPr txBox="1"/>
          <p:nvPr/>
        </p:nvSpPr>
        <p:spPr>
          <a:xfrm>
            <a:off x="242967" y="5346159"/>
            <a:ext cx="121059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/>
              <a:t>３</a:t>
            </a: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AE0A06E2-D2EF-4CFD-BA16-F3D372C7F3E6}"/>
              </a:ext>
            </a:extLst>
          </p:cNvPr>
          <p:cNvGrpSpPr/>
          <p:nvPr/>
        </p:nvGrpSpPr>
        <p:grpSpPr>
          <a:xfrm>
            <a:off x="1151110" y="6848262"/>
            <a:ext cx="4604497" cy="1171248"/>
            <a:chOff x="1292057" y="6621850"/>
            <a:chExt cx="4604497" cy="1171248"/>
          </a:xfrm>
          <a:solidFill>
            <a:schemeClr val="bg1"/>
          </a:solidFill>
        </p:grpSpPr>
        <p:sp>
          <p:nvSpPr>
            <p:cNvPr id="23" name="四角形: 角を丸くする 22">
              <a:extLst>
                <a:ext uri="{FF2B5EF4-FFF2-40B4-BE49-F238E27FC236}">
                  <a16:creationId xmlns:a16="http://schemas.microsoft.com/office/drawing/2014/main" id="{8ACA8974-E5BC-45DA-B747-AC618D8CECE5}"/>
                </a:ext>
              </a:extLst>
            </p:cNvPr>
            <p:cNvSpPr/>
            <p:nvPr/>
          </p:nvSpPr>
          <p:spPr>
            <a:xfrm>
              <a:off x="1457926" y="6621850"/>
              <a:ext cx="4254910" cy="1171248"/>
            </a:xfrm>
            <a:prstGeom prst="roundRect">
              <a:avLst/>
            </a:prstGeom>
            <a:grpFill/>
            <a:ln w="444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C3A07869-0CBF-4027-9F59-1F518E969644}"/>
                </a:ext>
              </a:extLst>
            </p:cNvPr>
            <p:cNvSpPr txBox="1"/>
            <p:nvPr/>
          </p:nvSpPr>
          <p:spPr>
            <a:xfrm>
              <a:off x="2375369" y="6630837"/>
              <a:ext cx="242002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4000" b="1" dirty="0"/>
                <a:t>襟足</a:t>
              </a:r>
              <a:endParaRPr kumimoji="1" lang="en-US" altLang="ja-JP" sz="4000" b="1" dirty="0"/>
            </a:p>
          </p:txBody>
        </p:sp>
        <p:sp>
          <p:nvSpPr>
            <p:cNvPr id="25" name="テキスト ボックス 24">
              <a:extLst>
                <a:ext uri="{FF2B5EF4-FFF2-40B4-BE49-F238E27FC236}">
                  <a16:creationId xmlns:a16="http://schemas.microsoft.com/office/drawing/2014/main" id="{4E4FE749-F6D5-4559-83B3-93A4F7A0626A}"/>
                </a:ext>
              </a:extLst>
            </p:cNvPr>
            <p:cNvSpPr txBox="1"/>
            <p:nvPr/>
          </p:nvSpPr>
          <p:spPr>
            <a:xfrm>
              <a:off x="1292057" y="7364008"/>
              <a:ext cx="460449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2000" b="1" dirty="0"/>
                <a:t>首が長く見える、身だしなみが整う</a:t>
              </a:r>
            </a:p>
          </p:txBody>
        </p:sp>
      </p:grpSp>
      <p:grpSp>
        <p:nvGrpSpPr>
          <p:cNvPr id="40" name="グループ化 39">
            <a:extLst>
              <a:ext uri="{FF2B5EF4-FFF2-40B4-BE49-F238E27FC236}">
                <a16:creationId xmlns:a16="http://schemas.microsoft.com/office/drawing/2014/main" id="{CB32B9FA-B85D-4D84-B1DE-2FDE4A9DE2C2}"/>
              </a:ext>
            </a:extLst>
          </p:cNvPr>
          <p:cNvGrpSpPr/>
          <p:nvPr/>
        </p:nvGrpSpPr>
        <p:grpSpPr>
          <a:xfrm>
            <a:off x="1306217" y="8437495"/>
            <a:ext cx="4489898" cy="1444548"/>
            <a:chOff x="6932415" y="8921526"/>
            <a:chExt cx="4489898" cy="1444548"/>
          </a:xfrm>
        </p:grpSpPr>
        <p:sp>
          <p:nvSpPr>
            <p:cNvPr id="27" name="四角形: 角を丸くする 26">
              <a:extLst>
                <a:ext uri="{FF2B5EF4-FFF2-40B4-BE49-F238E27FC236}">
                  <a16:creationId xmlns:a16="http://schemas.microsoft.com/office/drawing/2014/main" id="{4E5DCA3E-BC34-4A78-8580-E9AC902FD6B5}"/>
                </a:ext>
              </a:extLst>
            </p:cNvPr>
            <p:cNvSpPr/>
            <p:nvPr/>
          </p:nvSpPr>
          <p:spPr>
            <a:xfrm>
              <a:off x="6943177" y="8921526"/>
              <a:ext cx="4254910" cy="1171248"/>
            </a:xfrm>
            <a:prstGeom prst="roundRect">
              <a:avLst/>
            </a:prstGeom>
            <a:solidFill>
              <a:schemeClr val="bg1"/>
            </a:solidFill>
            <a:ln w="444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テキスト ボックス 27">
              <a:extLst>
                <a:ext uri="{FF2B5EF4-FFF2-40B4-BE49-F238E27FC236}">
                  <a16:creationId xmlns:a16="http://schemas.microsoft.com/office/drawing/2014/main" id="{4D2A6E45-DBCD-491F-814C-D9745CD41FEA}"/>
                </a:ext>
              </a:extLst>
            </p:cNvPr>
            <p:cNvSpPr txBox="1"/>
            <p:nvPr/>
          </p:nvSpPr>
          <p:spPr>
            <a:xfrm>
              <a:off x="6932415" y="9658188"/>
              <a:ext cx="448989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2000" b="1" dirty="0"/>
                <a:t>蒸れが気にならなくなった</a:t>
              </a:r>
            </a:p>
            <a:p>
              <a:endParaRPr kumimoji="1" lang="ja-JP" altLang="en-US" sz="2000" b="1" dirty="0"/>
            </a:p>
          </p:txBody>
        </p:sp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67FFF0C2-2C5F-49D6-9D6D-2B10B7B3FDE3}"/>
                </a:ext>
              </a:extLst>
            </p:cNvPr>
            <p:cNvSpPr txBox="1"/>
            <p:nvPr/>
          </p:nvSpPr>
          <p:spPr>
            <a:xfrm>
              <a:off x="7860620" y="9004724"/>
              <a:ext cx="242002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4000" b="1" dirty="0"/>
                <a:t>VIO</a:t>
              </a:r>
            </a:p>
          </p:txBody>
        </p:sp>
      </p:grp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9B82263A-39A4-4006-8A48-5B5333DAFCC2}"/>
              </a:ext>
            </a:extLst>
          </p:cNvPr>
          <p:cNvSpPr txBox="1"/>
          <p:nvPr/>
        </p:nvSpPr>
        <p:spPr>
          <a:xfrm>
            <a:off x="242967" y="6887262"/>
            <a:ext cx="121059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/>
              <a:t>４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ABDC3504-4688-430E-9FAF-4B6BB0378D3B}"/>
              </a:ext>
            </a:extLst>
          </p:cNvPr>
          <p:cNvSpPr txBox="1"/>
          <p:nvPr/>
        </p:nvSpPr>
        <p:spPr>
          <a:xfrm>
            <a:off x="242967" y="8469121"/>
            <a:ext cx="121059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/>
              <a:t>５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3B0737C-EBEA-4599-9AA6-164F012E3BE2}"/>
              </a:ext>
            </a:extLst>
          </p:cNvPr>
          <p:cNvSpPr txBox="1"/>
          <p:nvPr/>
        </p:nvSpPr>
        <p:spPr>
          <a:xfrm>
            <a:off x="1037286" y="574904"/>
            <a:ext cx="478342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b="1" dirty="0"/>
              <a:t>メンズ</a:t>
            </a:r>
            <a:endParaRPr kumimoji="1" lang="en-US" altLang="ja-JP" sz="4000" b="1" dirty="0"/>
          </a:p>
          <a:p>
            <a:pPr algn="ctr"/>
            <a:r>
              <a:rPr kumimoji="1" lang="ja-JP" altLang="en-US" sz="4000" b="1" dirty="0"/>
              <a:t>人気部位ランキング</a:t>
            </a:r>
            <a:endParaRPr kumimoji="1" lang="ja-JP" altLang="en-US" b="1" dirty="0"/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88A0138B-501C-483D-ACD1-93D0BB8E182B}"/>
              </a:ext>
            </a:extLst>
          </p:cNvPr>
          <p:cNvCxnSpPr>
            <a:cxnSpLocks/>
          </p:cNvCxnSpPr>
          <p:nvPr/>
        </p:nvCxnSpPr>
        <p:spPr>
          <a:xfrm>
            <a:off x="1061645" y="1959950"/>
            <a:ext cx="4783429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FDDFFF0-898F-4C01-A15A-CD4029F67384}"/>
              </a:ext>
            </a:extLst>
          </p:cNvPr>
          <p:cNvSpPr/>
          <p:nvPr/>
        </p:nvSpPr>
        <p:spPr>
          <a:xfrm>
            <a:off x="2627227" y="2397848"/>
            <a:ext cx="1858572" cy="39302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42" name="直線コネクタ 41">
            <a:extLst>
              <a:ext uri="{FF2B5EF4-FFF2-40B4-BE49-F238E27FC236}">
                <a16:creationId xmlns:a16="http://schemas.microsoft.com/office/drawing/2014/main" id="{6DEF98EE-897B-414F-B52B-AAA8C967E45B}"/>
              </a:ext>
            </a:extLst>
          </p:cNvPr>
          <p:cNvCxnSpPr>
            <a:cxnSpLocks/>
          </p:cNvCxnSpPr>
          <p:nvPr/>
        </p:nvCxnSpPr>
        <p:spPr>
          <a:xfrm>
            <a:off x="1061645" y="513072"/>
            <a:ext cx="4783429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D70C8C1-D852-4001-83F1-DD7299383507}"/>
              </a:ext>
            </a:extLst>
          </p:cNvPr>
          <p:cNvSpPr txBox="1"/>
          <p:nvPr/>
        </p:nvSpPr>
        <p:spPr>
          <a:xfrm>
            <a:off x="2923175" y="2287320"/>
            <a:ext cx="12105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/>
              <a:t>ヒゲ</a:t>
            </a:r>
            <a:endParaRPr kumimoji="1" lang="en-US" altLang="ja-JP" sz="4000" b="1" dirty="0"/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D395ECFA-03F7-4EC7-8349-5BBE26EBD5A1}"/>
              </a:ext>
            </a:extLst>
          </p:cNvPr>
          <p:cNvSpPr/>
          <p:nvPr/>
        </p:nvSpPr>
        <p:spPr>
          <a:xfrm>
            <a:off x="2571146" y="3951462"/>
            <a:ext cx="1858572" cy="39302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36743052-4745-4CA3-97D8-E0E6FAAF332B}"/>
              </a:ext>
            </a:extLst>
          </p:cNvPr>
          <p:cNvSpPr txBox="1"/>
          <p:nvPr/>
        </p:nvSpPr>
        <p:spPr>
          <a:xfrm>
            <a:off x="2534723" y="3833344"/>
            <a:ext cx="19874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b="1" dirty="0"/>
              <a:t>ひざ下</a:t>
            </a:r>
            <a:endParaRPr kumimoji="1" lang="en-US" altLang="ja-JP" sz="4000" b="1" dirty="0"/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F98FC954-BA64-4B9A-A38B-84C2583F7B82}"/>
              </a:ext>
            </a:extLst>
          </p:cNvPr>
          <p:cNvSpPr/>
          <p:nvPr/>
        </p:nvSpPr>
        <p:spPr>
          <a:xfrm>
            <a:off x="2534723" y="5442126"/>
            <a:ext cx="1988630" cy="422373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97F3CA09-4D0E-4CD3-AE5F-E6B3FEA0D16E}"/>
              </a:ext>
            </a:extLst>
          </p:cNvPr>
          <p:cNvSpPr txBox="1"/>
          <p:nvPr/>
        </p:nvSpPr>
        <p:spPr>
          <a:xfrm>
            <a:off x="2437596" y="5303522"/>
            <a:ext cx="22378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b="1" dirty="0"/>
              <a:t>腕</a:t>
            </a:r>
          </a:p>
        </p:txBody>
      </p:sp>
    </p:spTree>
    <p:extLst>
      <p:ext uri="{BB962C8B-B14F-4D97-AF65-F5344CB8AC3E}">
        <p14:creationId xmlns:p14="http://schemas.microsoft.com/office/powerpoint/2010/main" val="20942410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246</TotalTime>
  <Words>44</Words>
  <Application>Microsoft Office PowerPoint</Application>
  <PresentationFormat>A4 210 x 297 mm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aoki</dc:creator>
  <cp:lastModifiedBy>aoki</cp:lastModifiedBy>
  <cp:revision>19</cp:revision>
  <dcterms:created xsi:type="dcterms:W3CDTF">2021-12-15T08:26:46Z</dcterms:created>
  <dcterms:modified xsi:type="dcterms:W3CDTF">2021-12-21T03:13:31Z</dcterms:modified>
</cp:coreProperties>
</file>