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コーポレート・ロゴ ver3 Bold" panose="02000600000000000000" pitchFamily="50" charset="-128"/>
      <p:bold r:id="rId9"/>
    </p:embeddedFont>
    <p:embeddedFont>
      <p:font typeface="游ゴシック" panose="020B0400000000000000" pitchFamily="50" charset="-128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A12"/>
    <a:srgbClr val="FC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59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12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84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75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06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7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46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2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55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83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54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6611-2AC3-499F-8A6D-F92C905FDF2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AA746-2567-44EA-99DB-2E66F432A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スーツを着た男性&#10;&#10;自動的に生成された説明">
            <a:extLst>
              <a:ext uri="{FF2B5EF4-FFF2-40B4-BE49-F238E27FC236}">
                <a16:creationId xmlns:a16="http://schemas.microsoft.com/office/drawing/2014/main" id="{3F139511-1858-D62C-09A4-542E23B8F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39524" r="36228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60432CC-62FD-3979-14C8-9CB9F5F25507}"/>
              </a:ext>
            </a:extLst>
          </p:cNvPr>
          <p:cNvSpPr/>
          <p:nvPr/>
        </p:nvSpPr>
        <p:spPr>
          <a:xfrm>
            <a:off x="0" y="5598000"/>
            <a:ext cx="9906000" cy="1260000"/>
          </a:xfrm>
          <a:prstGeom prst="rect">
            <a:avLst/>
          </a:prstGeom>
          <a:blipFill>
            <a:blip r:embed="rId3">
              <a:alphaModFix amt="7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42012ECA-D476-23E0-BC02-B4B3B08E7245}"/>
              </a:ext>
            </a:extLst>
          </p:cNvPr>
          <p:cNvGrpSpPr/>
          <p:nvPr/>
        </p:nvGrpSpPr>
        <p:grpSpPr>
          <a:xfrm>
            <a:off x="522000" y="5634000"/>
            <a:ext cx="8862000" cy="1188000"/>
            <a:chOff x="468000" y="5580000"/>
            <a:chExt cx="8862000" cy="1188000"/>
          </a:xfrm>
        </p:grpSpPr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ECFCA36F-9783-347C-EAD3-CAF842914074}"/>
                </a:ext>
              </a:extLst>
            </p:cNvPr>
            <p:cNvSpPr txBox="1"/>
            <p:nvPr/>
          </p:nvSpPr>
          <p:spPr>
            <a:xfrm>
              <a:off x="1008000" y="5580000"/>
              <a:ext cx="356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spc="100" dirty="0">
                  <a:solidFill>
                    <a:schemeClr val="bg1"/>
                  </a:solidFill>
                  <a:latin typeface="コーポレート・ロゴ ver3 Bold" panose="02000600000000000000" pitchFamily="50" charset="-128"/>
                  <a:ea typeface="コーポレート・ロゴ ver3 Bold" panose="02000600000000000000" pitchFamily="50" charset="-128"/>
                </a:rPr>
                <a:t>ビジネスセット脱毛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2A612691-1C30-6B7A-AFD9-33AFC8775701}"/>
                </a:ext>
              </a:extLst>
            </p:cNvPr>
            <p:cNvSpPr txBox="1"/>
            <p:nvPr/>
          </p:nvSpPr>
          <p:spPr>
            <a:xfrm>
              <a:off x="468000" y="5580000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spc="100" dirty="0">
                  <a:solidFill>
                    <a:schemeClr val="bg1"/>
                  </a:solidFill>
                  <a:latin typeface="コーポレート・ロゴ ver3 Bold" panose="02000600000000000000" pitchFamily="50" charset="-128"/>
                  <a:ea typeface="コーポレート・ロゴ ver3 Bold" panose="02000600000000000000" pitchFamily="50" charset="-128"/>
                </a:rPr>
                <a:t>お得</a:t>
              </a:r>
              <a:endParaRPr kumimoji="1" lang="en-US" altLang="ja-JP" sz="1600" b="1" spc="100" dirty="0">
                <a:solidFill>
                  <a:schemeClr val="bg1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endParaRPr>
            </a:p>
            <a:p>
              <a:r>
                <a:rPr kumimoji="1" lang="ja-JP" altLang="en-US" sz="1600" b="1" spc="100" dirty="0">
                  <a:solidFill>
                    <a:schemeClr val="bg1"/>
                  </a:solidFill>
                  <a:latin typeface="コーポレート・ロゴ ver3 Bold" panose="02000600000000000000" pitchFamily="50" charset="-128"/>
                  <a:ea typeface="コーポレート・ロゴ ver3 Bold" panose="02000600000000000000" pitchFamily="50" charset="-128"/>
                </a:rPr>
                <a:t>すぎ！</a:t>
              </a:r>
              <a:endParaRPr kumimoji="1" lang="ja-JP" altLang="en-US" b="1" spc="100" dirty="0">
                <a:solidFill>
                  <a:schemeClr val="bg1"/>
                </a:solidFill>
                <a:latin typeface="コーポレート・ロゴ ver3 Bold" panose="02000600000000000000" pitchFamily="50" charset="-128"/>
                <a:ea typeface="コーポレート・ロゴ ver3 Bold" panose="02000600000000000000" pitchFamily="50" charset="-128"/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5A9B6BEF-7730-C301-070A-63C8AAA1431C}"/>
                </a:ext>
              </a:extLst>
            </p:cNvPr>
            <p:cNvSpPr txBox="1"/>
            <p:nvPr/>
          </p:nvSpPr>
          <p:spPr>
            <a:xfrm>
              <a:off x="576000" y="6300000"/>
              <a:ext cx="2556000" cy="400110"/>
            </a:xfrm>
            <a:prstGeom prst="rect">
              <a:avLst/>
            </a:prstGeom>
            <a:noFill/>
            <a:ln w="31750" cmpd="dbl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spc="100" dirty="0">
                  <a:solidFill>
                    <a:schemeClr val="bg1"/>
                  </a:solidFill>
                  <a:latin typeface="+mn-ea"/>
                </a:rPr>
                <a:t>髭脱毛</a:t>
              </a:r>
              <a:r>
                <a:rPr kumimoji="1" lang="ja-JP" altLang="en-US" sz="1600" b="1" spc="100" dirty="0">
                  <a:solidFill>
                    <a:schemeClr val="bg1"/>
                  </a:solidFill>
                  <a:latin typeface="+mn-ea"/>
                </a:rPr>
                <a:t>＆</a:t>
              </a:r>
              <a:r>
                <a:rPr kumimoji="1" lang="ja-JP" altLang="en-US" sz="2000" b="1" spc="100" dirty="0">
                  <a:solidFill>
                    <a:schemeClr val="bg1"/>
                  </a:solidFill>
                  <a:latin typeface="+mn-ea"/>
                </a:rPr>
                <a:t>手の甲脱毛</a:t>
              </a:r>
              <a:endParaRPr kumimoji="1" lang="ja-JP" altLang="en-US" sz="1600" b="1" spc="1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0" name="二等辺三角形 59">
              <a:extLst>
                <a:ext uri="{FF2B5EF4-FFF2-40B4-BE49-F238E27FC236}">
                  <a16:creationId xmlns:a16="http://schemas.microsoft.com/office/drawing/2014/main" id="{95892528-BCB8-107B-5D51-A327128AF1FA}"/>
                </a:ext>
              </a:extLst>
            </p:cNvPr>
            <p:cNvSpPr/>
            <p:nvPr/>
          </p:nvSpPr>
          <p:spPr>
            <a:xfrm rot="5400000">
              <a:off x="3280575" y="6374380"/>
              <a:ext cx="252000" cy="252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1CEA87DC-F845-B809-18E2-B38113D9361B}"/>
                </a:ext>
              </a:extLst>
            </p:cNvPr>
            <p:cNvSpPr txBox="1"/>
            <p:nvPr/>
          </p:nvSpPr>
          <p:spPr>
            <a:xfrm>
              <a:off x="3681150" y="6300000"/>
              <a:ext cx="2448000" cy="400110"/>
            </a:xfrm>
            <a:prstGeom prst="rect">
              <a:avLst/>
            </a:prstGeom>
            <a:noFill/>
            <a:ln w="31750" cmpd="dbl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spc="100" dirty="0">
                  <a:solidFill>
                    <a:schemeClr val="bg1"/>
                  </a:solidFill>
                  <a:latin typeface="+mn-ea"/>
                </a:rPr>
                <a:t>強保湿パック</a:t>
              </a:r>
              <a:endParaRPr kumimoji="1" lang="ja-JP" altLang="en-US" sz="1600" b="1" spc="1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B1865BA9-7E9C-BCCF-BD2C-7FCB790FACC3}"/>
                </a:ext>
              </a:extLst>
            </p:cNvPr>
            <p:cNvSpPr txBox="1"/>
            <p:nvPr/>
          </p:nvSpPr>
          <p:spPr>
            <a:xfrm>
              <a:off x="6630000" y="5930669"/>
              <a:ext cx="2700000" cy="7694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kumimoji="1" lang="en-US" altLang="ja-JP" sz="4400" b="1" dirty="0">
                  <a:solidFill>
                    <a:schemeClr val="bg1"/>
                  </a:solidFill>
                  <a:latin typeface="+mn-ea"/>
                </a:rPr>
                <a:t>10</a:t>
              </a:r>
              <a:r>
                <a:rPr kumimoji="1" lang="en-US" altLang="ja-JP" sz="2400" b="1" dirty="0">
                  <a:solidFill>
                    <a:schemeClr val="bg1"/>
                  </a:solidFill>
                  <a:latin typeface="+mn-ea"/>
                </a:rPr>
                <a:t>,</a:t>
              </a:r>
              <a:r>
                <a:rPr kumimoji="1" lang="en-US" altLang="ja-JP" sz="4400" b="1" dirty="0">
                  <a:solidFill>
                    <a:schemeClr val="bg1"/>
                  </a:solidFill>
                  <a:latin typeface="+mn-ea"/>
                </a:rPr>
                <a:t>000</a:t>
              </a: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円</a:t>
              </a:r>
              <a:r>
                <a:rPr kumimoji="1" lang="en-US" altLang="ja-JP" sz="1400" b="1" dirty="0">
                  <a:solidFill>
                    <a:schemeClr val="bg1"/>
                  </a:solidFill>
                  <a:latin typeface="+mn-ea"/>
                </a:rPr>
                <a:t>(</a:t>
              </a:r>
              <a:r>
                <a:rPr kumimoji="1" lang="ja-JP" altLang="en-US" sz="1400" b="1" dirty="0">
                  <a:solidFill>
                    <a:schemeClr val="bg1"/>
                  </a:solidFill>
                  <a:latin typeface="+mn-ea"/>
                </a:rPr>
                <a:t>税込</a:t>
              </a:r>
              <a:r>
                <a:rPr kumimoji="1" lang="en-US" altLang="ja-JP" sz="1400" b="1" dirty="0">
                  <a:solidFill>
                    <a:schemeClr val="bg1"/>
                  </a:solidFill>
                  <a:latin typeface="+mn-ea"/>
                </a:rPr>
                <a:t>)</a:t>
              </a:r>
              <a:endParaRPr kumimoji="1" lang="ja-JP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6" name="図 6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26DB373E-FCE9-F150-6B86-3F1498D76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480" y="6048000"/>
              <a:ext cx="739091" cy="720000"/>
            </a:xfrm>
            <a:prstGeom prst="rect">
              <a:avLst/>
            </a:prstGeom>
            <a:effectLst>
              <a:innerShdw blurRad="101600">
                <a:schemeClr val="bg1"/>
              </a:innerShdw>
            </a:effectLst>
          </p:spPr>
        </p:pic>
      </p:grpSp>
      <p:pic>
        <p:nvPicPr>
          <p:cNvPr id="16" name="図 15" descr="テキスト, ロゴ&#10;&#10;自動的に生成された説明">
            <a:extLst>
              <a:ext uri="{FF2B5EF4-FFF2-40B4-BE49-F238E27FC236}">
                <a16:creationId xmlns:a16="http://schemas.microsoft.com/office/drawing/2014/main" id="{46FC7EAF-8EAF-AFA2-2F1F-EEC1699E8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000" y="-288000"/>
            <a:ext cx="875793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7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375</TotalTime>
  <Words>19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Calibri Light</vt:lpstr>
      <vt:lpstr>コーポレート・ロゴ ver3 Bold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悠翔</dc:creator>
  <cp:lastModifiedBy>山田 悠翔</cp:lastModifiedBy>
  <cp:revision>12</cp:revision>
  <dcterms:created xsi:type="dcterms:W3CDTF">2023-03-14T12:50:45Z</dcterms:created>
  <dcterms:modified xsi:type="dcterms:W3CDTF">2023-06-12T03:38:22Z</dcterms:modified>
</cp:coreProperties>
</file>