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3"/>
  </p:notesMasterIdLst>
  <p:sldIdLst>
    <p:sldId id="262" r:id="rId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FF"/>
    <a:srgbClr val="FF9900"/>
    <a:srgbClr val="33CC33"/>
    <a:srgbClr val="66CCFF"/>
    <a:srgbClr val="0000FF"/>
    <a:srgbClr val="FB6BB0"/>
    <a:srgbClr val="E968FE"/>
    <a:srgbClr val="D9A68D"/>
    <a:srgbClr val="D945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84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EE4D0-E336-4447-B760-F57C3AF6A707}" type="datetimeFigureOut">
              <a:rPr kumimoji="1" lang="ja-JP" altLang="en-US" smtClean="0"/>
              <a:t>2022/8/10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B8AD28-3CB1-44C8-9163-86E11A5288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9016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7DEB-8348-4109-B199-EA48E841BDEA}" type="datetimeFigureOut">
              <a:rPr kumimoji="1" lang="ja-JP" altLang="en-US" smtClean="0"/>
              <a:t>2022/8/10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F560-E1F6-4B2B-AE89-99F6BF107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352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7DEB-8348-4109-B199-EA48E841BDEA}" type="datetimeFigureOut">
              <a:rPr kumimoji="1" lang="ja-JP" altLang="en-US" smtClean="0"/>
              <a:t>2022/8/10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F560-E1F6-4B2B-AE89-99F6BF107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472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7DEB-8348-4109-B199-EA48E841BDEA}" type="datetimeFigureOut">
              <a:rPr kumimoji="1" lang="ja-JP" altLang="en-US" smtClean="0"/>
              <a:t>2022/8/10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F560-E1F6-4B2B-AE89-99F6BF107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635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7DEB-8348-4109-B199-EA48E841BDEA}" type="datetimeFigureOut">
              <a:rPr kumimoji="1" lang="ja-JP" altLang="en-US" smtClean="0"/>
              <a:t>2022/8/10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F560-E1F6-4B2B-AE89-99F6BF107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266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7DEB-8348-4109-B199-EA48E841BDEA}" type="datetimeFigureOut">
              <a:rPr kumimoji="1" lang="ja-JP" altLang="en-US" smtClean="0"/>
              <a:t>2022/8/10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F560-E1F6-4B2B-AE89-99F6BF107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1679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7DEB-8348-4109-B199-EA48E841BDEA}" type="datetimeFigureOut">
              <a:rPr kumimoji="1" lang="ja-JP" altLang="en-US" smtClean="0"/>
              <a:t>2022/8/10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F560-E1F6-4B2B-AE89-99F6BF107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572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7DEB-8348-4109-B199-EA48E841BDEA}" type="datetimeFigureOut">
              <a:rPr kumimoji="1" lang="ja-JP" altLang="en-US" smtClean="0"/>
              <a:t>2022/8/10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F560-E1F6-4B2B-AE89-99F6BF107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669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7DEB-8348-4109-B199-EA48E841BDEA}" type="datetimeFigureOut">
              <a:rPr kumimoji="1" lang="ja-JP" altLang="en-US" smtClean="0"/>
              <a:t>2022/8/10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F560-E1F6-4B2B-AE89-99F6BF107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0572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7DEB-8348-4109-B199-EA48E841BDEA}" type="datetimeFigureOut">
              <a:rPr kumimoji="1" lang="ja-JP" altLang="en-US" smtClean="0"/>
              <a:t>2022/8/10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F560-E1F6-4B2B-AE89-99F6BF107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4043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7DEB-8348-4109-B199-EA48E841BDEA}" type="datetimeFigureOut">
              <a:rPr kumimoji="1" lang="ja-JP" altLang="en-US" smtClean="0"/>
              <a:t>2022/8/10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F560-E1F6-4B2B-AE89-99F6BF107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440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7DEB-8348-4109-B199-EA48E841BDEA}" type="datetimeFigureOut">
              <a:rPr kumimoji="1" lang="ja-JP" altLang="en-US" smtClean="0"/>
              <a:t>2022/8/10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F560-E1F6-4B2B-AE89-99F6BF107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56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17DEB-8348-4109-B199-EA48E841BDEA}" type="datetimeFigureOut">
              <a:rPr kumimoji="1" lang="ja-JP" altLang="en-US" smtClean="0"/>
              <a:t>2022/8/10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EF560-E1F6-4B2B-AE89-99F6BF107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436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97000"/>
                    </a14:imgEffect>
                    <a14:imgEffect>
                      <a14:brightnessContrast bright="68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人, 衣料, 男, 持つ が含まれている画像&#10;&#10;自動的に生成された説明">
            <a:extLst>
              <a:ext uri="{FF2B5EF4-FFF2-40B4-BE49-F238E27FC236}">
                <a16:creationId xmlns:a16="http://schemas.microsoft.com/office/drawing/2014/main" id="{A0C79A52-4D36-D24D-5CC3-E9D7EF8614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7070"/>
            <a:ext cx="9906000" cy="7264951"/>
          </a:xfrm>
          <a:prstGeom prst="rect">
            <a:avLst/>
          </a:prstGeom>
          <a:effectLst>
            <a:softEdge rad="0"/>
          </a:effectLst>
        </p:spPr>
      </p:pic>
      <p:sp>
        <p:nvSpPr>
          <p:cNvPr id="7" name="吹き出し: 四角形 6">
            <a:extLst>
              <a:ext uri="{FF2B5EF4-FFF2-40B4-BE49-F238E27FC236}">
                <a16:creationId xmlns:a16="http://schemas.microsoft.com/office/drawing/2014/main" id="{9DCDAF80-A951-A55E-9B29-7A4042B71488}"/>
              </a:ext>
            </a:extLst>
          </p:cNvPr>
          <p:cNvSpPr/>
          <p:nvPr/>
        </p:nvSpPr>
        <p:spPr>
          <a:xfrm>
            <a:off x="825500" y="2221706"/>
            <a:ext cx="1981200" cy="1093788"/>
          </a:xfrm>
          <a:prstGeom prst="wedgeRectCallou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950" b="0" i="0" u="none" strike="noStrike" kern="120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DCA4257-0AA3-7DF8-FB3C-B48C430A3EE8}"/>
              </a:ext>
            </a:extLst>
          </p:cNvPr>
          <p:cNvSpPr txBox="1"/>
          <p:nvPr/>
        </p:nvSpPr>
        <p:spPr>
          <a:xfrm>
            <a:off x="799648" y="261915"/>
            <a:ext cx="8306711" cy="120032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7200" b="1" i="0" u="none" strike="noStrike" kern="1200" cap="none" spc="0" normalizeH="0" baseline="0" noProof="0" dirty="0">
                <a:ln>
                  <a:noFill/>
                </a:ln>
                <a:solidFill>
                  <a:srgbClr val="66CCFF"/>
                </a:solidFill>
                <a:effectLst>
                  <a:glow rad="381000">
                    <a:schemeClr val="bg1"/>
                  </a:glow>
                </a:effectLst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VIO</a:t>
            </a:r>
            <a:r>
              <a:rPr kumimoji="1" lang="ja-JP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66CCFF"/>
                </a:solidFill>
                <a:effectLst>
                  <a:glow rad="381000">
                    <a:schemeClr val="bg1"/>
                  </a:glow>
                </a:effectLst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脱毛</a:t>
            </a:r>
            <a:r>
              <a:rPr kumimoji="1" lang="ja-JP" alt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381000">
                    <a:schemeClr val="bg1"/>
                  </a:glow>
                </a:effectLst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の</a:t>
            </a:r>
            <a:r>
              <a:rPr kumimoji="1" lang="ja-JP" altLang="en-US" sz="7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381000">
                    <a:schemeClr val="bg1"/>
                  </a:glow>
                </a:effectLst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メ</a:t>
            </a:r>
            <a:r>
              <a:rPr kumimoji="1" lang="ja-JP" altLang="en-US" sz="7200" b="1" i="0" u="none" strike="noStrike" kern="1200" cap="none" spc="-1130" normalizeH="0" noProof="0" dirty="0">
                <a:ln>
                  <a:noFill/>
                </a:ln>
                <a:solidFill>
                  <a:prstClr val="black"/>
                </a:solidFill>
                <a:effectLst>
                  <a:glow rad="381000">
                    <a:schemeClr val="bg1"/>
                  </a:glow>
                </a:effectLst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リット</a:t>
            </a:r>
          </a:p>
        </p:txBody>
      </p:sp>
      <p:sp>
        <p:nvSpPr>
          <p:cNvPr id="30" name="吹き出し: 四角形 29">
            <a:extLst>
              <a:ext uri="{FF2B5EF4-FFF2-40B4-BE49-F238E27FC236}">
                <a16:creationId xmlns:a16="http://schemas.microsoft.com/office/drawing/2014/main" id="{32EACFC2-C920-CC1B-A8FC-71298E60B2AE}"/>
              </a:ext>
            </a:extLst>
          </p:cNvPr>
          <p:cNvSpPr/>
          <p:nvPr/>
        </p:nvSpPr>
        <p:spPr>
          <a:xfrm>
            <a:off x="6764226" y="2326386"/>
            <a:ext cx="2548731" cy="1506529"/>
          </a:xfrm>
          <a:prstGeom prst="wedgeRectCallout">
            <a:avLst>
              <a:gd name="adj1" fmla="val -19882"/>
              <a:gd name="adj2" fmla="val 49960"/>
            </a:avLst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haroni" panose="020B0604020202020204" pitchFamily="2" charset="-79"/>
              </a:rPr>
              <a:t>お部屋の</a:t>
            </a:r>
            <a:endParaRPr kumimoji="1" lang="en-US" altLang="ja-JP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haroni" panose="020B0604020202020204" pitchFamily="2" charset="-79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66CCFF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haroni" panose="020B0604020202020204" pitchFamily="2" charset="-79"/>
              </a:rPr>
              <a:t>掃除</a:t>
            </a: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haroni" panose="020B0604020202020204" pitchFamily="2" charset="-79"/>
              </a:rPr>
              <a:t>が</a:t>
            </a: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66CCFF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haroni" panose="020B0604020202020204" pitchFamily="2" charset="-79"/>
              </a:rPr>
              <a:t>楽になる</a:t>
            </a:r>
          </a:p>
        </p:txBody>
      </p:sp>
      <p:sp>
        <p:nvSpPr>
          <p:cNvPr id="32" name="吹き出し: 四角形 31">
            <a:extLst>
              <a:ext uri="{FF2B5EF4-FFF2-40B4-BE49-F238E27FC236}">
                <a16:creationId xmlns:a16="http://schemas.microsoft.com/office/drawing/2014/main" id="{F22F1D3E-16B1-7BB9-AD5C-76B2E946F66B}"/>
              </a:ext>
            </a:extLst>
          </p:cNvPr>
          <p:cNvSpPr/>
          <p:nvPr/>
        </p:nvSpPr>
        <p:spPr>
          <a:xfrm>
            <a:off x="593044" y="2320533"/>
            <a:ext cx="2548731" cy="1506529"/>
          </a:xfrm>
          <a:prstGeom prst="wedgeRectCallout">
            <a:avLst>
              <a:gd name="adj1" fmla="val -21377"/>
              <a:gd name="adj2" fmla="val 49960"/>
            </a:avLst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6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haroni" panose="020B0604020202020204" pitchFamily="2" charset="-79"/>
              </a:rPr>
              <a:t>将来への</a:t>
            </a:r>
            <a:endParaRPr kumimoji="1" lang="en-US" altLang="ja-JP" sz="2600" b="1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haroni" panose="020B0604020202020204" pitchFamily="2" charset="-79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600" b="1" dirty="0">
                <a:solidFill>
                  <a:srgbClr val="66CCF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haroni" panose="020B0604020202020204" pitchFamily="2" charset="-79"/>
              </a:rPr>
              <a:t>自己投資</a:t>
            </a:r>
            <a:endParaRPr kumimoji="1" lang="en-US" altLang="ja-JP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haroni" panose="020B0604020202020204" pitchFamily="2" charset="-79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745659C5-78CB-A807-DE3D-508F646C6C3E}"/>
              </a:ext>
            </a:extLst>
          </p:cNvPr>
          <p:cNvGrpSpPr/>
          <p:nvPr/>
        </p:nvGrpSpPr>
        <p:grpSpPr>
          <a:xfrm>
            <a:off x="593044" y="4521967"/>
            <a:ext cx="8719913" cy="1506529"/>
            <a:chOff x="666041" y="4637227"/>
            <a:chExt cx="8719913" cy="1506529"/>
          </a:xfrm>
        </p:grpSpPr>
        <p:sp>
          <p:nvSpPr>
            <p:cNvPr id="8" name="吹き出し: 四角形 7">
              <a:extLst>
                <a:ext uri="{FF2B5EF4-FFF2-40B4-BE49-F238E27FC236}">
                  <a16:creationId xmlns:a16="http://schemas.microsoft.com/office/drawing/2014/main" id="{6A66E7A9-3940-9FDC-53F7-1320592FD866}"/>
                </a:ext>
              </a:extLst>
            </p:cNvPr>
            <p:cNvSpPr/>
            <p:nvPr/>
          </p:nvSpPr>
          <p:spPr>
            <a:xfrm>
              <a:off x="3751632" y="4637227"/>
              <a:ext cx="2548731" cy="1506529"/>
            </a:xfrm>
            <a:prstGeom prst="wedgeRectCallout">
              <a:avLst>
                <a:gd name="adj1" fmla="val -20630"/>
                <a:gd name="adj2" fmla="val 50382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  <a:effectLst>
              <a:softEdge rad="50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600" b="1" i="0" u="none" strike="noStrike" kern="1200" cap="none" spc="0" normalizeH="0" baseline="0" noProof="0" dirty="0">
                  <a:ln>
                    <a:noFill/>
                  </a:ln>
                  <a:solidFill>
                    <a:srgbClr val="66CCFF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B0604020202020204" pitchFamily="2" charset="-79"/>
                </a:rPr>
                <a:t>衛生面</a:t>
              </a:r>
              <a:endParaRPr kumimoji="1" lang="en-US" altLang="ja-JP" sz="2600" b="1" i="0" u="none" strike="noStrike" kern="1200" cap="none" spc="0" normalizeH="0" baseline="0" noProof="0" dirty="0">
                <a:ln>
                  <a:noFill/>
                </a:ln>
                <a:solidFill>
                  <a:srgbClr val="66CCFF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haroni" panose="020B0604020202020204" pitchFamily="2" charset="-79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B0604020202020204" pitchFamily="2" charset="-79"/>
                </a:rPr>
                <a:t>の向上</a:t>
              </a:r>
            </a:p>
          </p:txBody>
        </p:sp>
        <p:sp>
          <p:nvSpPr>
            <p:cNvPr id="31" name="吹き出し: 四角形 30">
              <a:extLst>
                <a:ext uri="{FF2B5EF4-FFF2-40B4-BE49-F238E27FC236}">
                  <a16:creationId xmlns:a16="http://schemas.microsoft.com/office/drawing/2014/main" id="{B37CDAE0-A239-D3D0-DF21-A15188D8ED91}"/>
                </a:ext>
              </a:extLst>
            </p:cNvPr>
            <p:cNvSpPr/>
            <p:nvPr/>
          </p:nvSpPr>
          <p:spPr>
            <a:xfrm>
              <a:off x="666041" y="4637227"/>
              <a:ext cx="2548731" cy="1506529"/>
            </a:xfrm>
            <a:prstGeom prst="wedgeRectCallout">
              <a:avLst>
                <a:gd name="adj1" fmla="val -20006"/>
                <a:gd name="adj2" fmla="val 50382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  <a:effectLst>
              <a:softEdge rad="50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600" b="1" i="0" u="none" strike="noStrike" kern="1200" cap="none" spc="0" normalizeH="0" baseline="0" noProof="0" dirty="0">
                  <a:ln>
                    <a:noFill/>
                  </a:ln>
                  <a:solidFill>
                    <a:srgbClr val="66CCFF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B0604020202020204" pitchFamily="2" charset="-79"/>
                </a:rPr>
                <a:t>ムレ</a:t>
              </a:r>
              <a:r>
                <a:rPr kumimoji="1" lang="ja-JP" altLang="en-US" sz="2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B0604020202020204" pitchFamily="2" charset="-79"/>
                </a:rPr>
                <a:t>・</a:t>
              </a:r>
              <a:r>
                <a:rPr kumimoji="1" lang="ja-JP" altLang="en-US" sz="2600" b="1" i="0" u="none" strike="noStrike" kern="1200" cap="none" spc="0" normalizeH="0" baseline="0" noProof="0" dirty="0">
                  <a:ln>
                    <a:noFill/>
                  </a:ln>
                  <a:solidFill>
                    <a:srgbClr val="66CCFF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B0604020202020204" pitchFamily="2" charset="-79"/>
                </a:rPr>
                <a:t>ニオイ</a:t>
              </a:r>
              <a:r>
                <a:rPr kumimoji="1" lang="ja-JP" altLang="en-US" sz="2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B0604020202020204" pitchFamily="2" charset="-79"/>
                </a:rPr>
                <a:t>の</a:t>
              </a:r>
              <a:endParaRPr kumimoji="1" lang="en-US" altLang="ja-JP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haroni" panose="020B0604020202020204" pitchFamily="2" charset="-79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B0604020202020204" pitchFamily="2" charset="-79"/>
                </a:rPr>
                <a:t>軽減</a:t>
              </a:r>
            </a:p>
          </p:txBody>
        </p:sp>
        <p:sp>
          <p:nvSpPr>
            <p:cNvPr id="33" name="吹き出し: 四角形 32">
              <a:extLst>
                <a:ext uri="{FF2B5EF4-FFF2-40B4-BE49-F238E27FC236}">
                  <a16:creationId xmlns:a16="http://schemas.microsoft.com/office/drawing/2014/main" id="{8312B8B3-5E90-1870-9343-5F8FD2D3007B}"/>
                </a:ext>
              </a:extLst>
            </p:cNvPr>
            <p:cNvSpPr/>
            <p:nvPr/>
          </p:nvSpPr>
          <p:spPr>
            <a:xfrm>
              <a:off x="6837223" y="4637227"/>
              <a:ext cx="2548731" cy="1506529"/>
            </a:xfrm>
            <a:prstGeom prst="wedgeRectCallout">
              <a:avLst>
                <a:gd name="adj1" fmla="val -20878"/>
                <a:gd name="adj2" fmla="val 50592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  <a:effectLst>
              <a:softEdge rad="50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600" b="1" i="0" u="none" strike="noStrike" kern="1200" cap="none" spc="0" normalizeH="0" baseline="0" noProof="0" dirty="0">
                  <a:ln>
                    <a:noFill/>
                  </a:ln>
                  <a:solidFill>
                    <a:srgbClr val="66CCFF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B0604020202020204" pitchFamily="2" charset="-79"/>
                </a:rPr>
                <a:t>清潔感</a:t>
              </a:r>
              <a:endParaRPr kumimoji="1" lang="en-US" altLang="ja-JP" sz="2600" b="1" i="0" u="none" strike="noStrike" kern="1200" cap="none" spc="0" normalizeH="0" baseline="0" noProof="0" dirty="0">
                <a:ln>
                  <a:noFill/>
                </a:ln>
                <a:solidFill>
                  <a:srgbClr val="66CCFF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haroni" panose="020B0604020202020204" pitchFamily="2" charset="-79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B0604020202020204" pitchFamily="2" charset="-79"/>
                </a:rPr>
                <a:t>UP</a:t>
              </a:r>
              <a:endPara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haroni" panose="020B0604020202020204" pitchFamily="2" charset="-79"/>
              </a:endParaRPr>
            </a:p>
          </p:txBody>
        </p:sp>
      </p:grpSp>
      <p:sp>
        <p:nvSpPr>
          <p:cNvPr id="35" name="星: 24 pt 34">
            <a:extLst>
              <a:ext uri="{FF2B5EF4-FFF2-40B4-BE49-F238E27FC236}">
                <a16:creationId xmlns:a16="http://schemas.microsoft.com/office/drawing/2014/main" id="{18E5C7CF-3874-2F6C-5A15-75E9C637E72D}"/>
              </a:ext>
            </a:extLst>
          </p:cNvPr>
          <p:cNvSpPr/>
          <p:nvPr/>
        </p:nvSpPr>
        <p:spPr>
          <a:xfrm>
            <a:off x="6354251" y="1717225"/>
            <a:ext cx="1188000" cy="1188000"/>
          </a:xfrm>
          <a:prstGeom prst="star24">
            <a:avLst>
              <a:gd name="adj" fmla="val 38610"/>
            </a:avLst>
          </a:prstGeom>
          <a:solidFill>
            <a:srgbClr val="66CCFF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5E5A607-A4B0-7600-1B4B-EE79F801FD87}"/>
              </a:ext>
            </a:extLst>
          </p:cNvPr>
          <p:cNvSpPr txBox="1"/>
          <p:nvPr/>
        </p:nvSpPr>
        <p:spPr>
          <a:xfrm>
            <a:off x="6403509" y="2018838"/>
            <a:ext cx="10894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意外な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メリット</a:t>
            </a:r>
            <a:endParaRPr lang="ja-JP" altLang="en-US" sz="1600" dirty="0"/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930FDE9C-CC77-0B1C-E45C-4CD66073276D}"/>
              </a:ext>
            </a:extLst>
          </p:cNvPr>
          <p:cNvCxnSpPr>
            <a:cxnSpLocks/>
          </p:cNvCxnSpPr>
          <p:nvPr/>
        </p:nvCxnSpPr>
        <p:spPr>
          <a:xfrm>
            <a:off x="593044" y="1498283"/>
            <a:ext cx="8719913" cy="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0195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7295</TotalTime>
  <Words>29</Words>
  <Application>Microsoft Office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VIO脱毛とは</dc:title>
  <dc:creator>益川 直人</dc:creator>
  <cp:lastModifiedBy>山城 賢</cp:lastModifiedBy>
  <cp:revision>30</cp:revision>
  <cp:lastPrinted>2022-08-09T03:00:21Z</cp:lastPrinted>
  <dcterms:created xsi:type="dcterms:W3CDTF">2022-07-27T01:58:32Z</dcterms:created>
  <dcterms:modified xsi:type="dcterms:W3CDTF">2022-08-10T02:18:15Z</dcterms:modified>
</cp:coreProperties>
</file>