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sldIdLst>
    <p:sldId id="258" r:id="rId2"/>
    <p:sldId id="265" r:id="rId3"/>
    <p:sldId id="264" r:id="rId4"/>
    <p:sldId id="262" r:id="rId5"/>
    <p:sldId id="259" r:id="rId6"/>
    <p:sldId id="261" r:id="rId7"/>
    <p:sldId id="260" r:id="rId8"/>
    <p:sldId id="263" r:id="rId9"/>
  </p:sldIdLst>
  <p:sldSz cx="7772400" cy="10909300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16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028" autoAdjust="0"/>
  </p:normalViewPr>
  <p:slideViewPr>
    <p:cSldViewPr>
      <p:cViewPr>
        <p:scale>
          <a:sx n="166" d="100"/>
          <a:sy n="166" d="100"/>
        </p:scale>
        <p:origin x="738" y="-82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DFBBBB-70B4-45E7-8AAC-5841EF3F2D59}" type="datetimeFigureOut">
              <a:rPr kumimoji="1" lang="ja-JP" altLang="en-US" smtClean="0"/>
              <a:t>2021/4/22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05038" y="1241425"/>
            <a:ext cx="23876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D87E07-1D6F-4F55-8E11-4F035FB5A6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24124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D87E07-1D6F-4F55-8E11-4F035FB5A656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27027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D87E07-1D6F-4F55-8E11-4F035FB5A656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75352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D87E07-1D6F-4F55-8E11-4F035FB5A656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52268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D87E07-1D6F-4F55-8E11-4F035FB5A656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76330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D87E07-1D6F-4F55-8E11-4F035FB5A656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02674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D87E07-1D6F-4F55-8E11-4F035FB5A656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37491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D87E07-1D6F-4F55-8E11-4F035FB5A656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93885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3406" y="3381883"/>
            <a:ext cx="6611937" cy="229095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6812" y="6109208"/>
            <a:ext cx="5445125" cy="27273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1" i="0">
                <a:solidFill>
                  <a:srgbClr val="231F20"/>
                </a:solidFill>
                <a:latin typeface="Microsoft YaHei"/>
                <a:cs typeface="Microsoft YaHe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1" i="0">
                <a:solidFill>
                  <a:srgbClr val="231F20"/>
                </a:solidFill>
                <a:latin typeface="Microsoft YaHei"/>
                <a:cs typeface="Microsoft YaHe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937" y="2509139"/>
            <a:ext cx="3383756" cy="720013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6056" y="2509139"/>
            <a:ext cx="3383756" cy="720013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4/22/2021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1" i="0">
                <a:solidFill>
                  <a:srgbClr val="231F20"/>
                </a:solidFill>
                <a:latin typeface="Microsoft YaHei"/>
                <a:cs typeface="Microsoft YaHe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4/22/2021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4/22/2021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96999" y="680064"/>
            <a:ext cx="6984751" cy="406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cs typeface="Microsoft YaHe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937" y="2509139"/>
            <a:ext cx="7000875" cy="720013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4775" y="10145649"/>
            <a:ext cx="2489200" cy="5454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937" y="10145649"/>
            <a:ext cx="1789112" cy="5454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600700" y="10145649"/>
            <a:ext cx="1789112" cy="5454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sv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" name="表 7">
            <a:extLst>
              <a:ext uri="{FF2B5EF4-FFF2-40B4-BE49-F238E27FC236}">
                <a16:creationId xmlns:a16="http://schemas.microsoft.com/office/drawing/2014/main" id="{3CCE6E8E-A919-4A81-8750-3004AA3049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1674301"/>
              </p:ext>
            </p:extLst>
          </p:nvPr>
        </p:nvGraphicFramePr>
        <p:xfrm>
          <a:off x="379064" y="7485004"/>
          <a:ext cx="4650136" cy="29226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50136">
                  <a:extLst>
                    <a:ext uri="{9D8B030D-6E8A-4147-A177-3AD203B41FA5}">
                      <a16:colId xmlns:a16="http://schemas.microsoft.com/office/drawing/2014/main" val="4094802751"/>
                    </a:ext>
                  </a:extLst>
                </a:gridCol>
              </a:tblGrid>
              <a:tr h="2922646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7254147"/>
                  </a:ext>
                </a:extLst>
              </a:tr>
            </a:tbl>
          </a:graphicData>
        </a:graphic>
      </p:graphicFrame>
      <p:sp>
        <p:nvSpPr>
          <p:cNvPr id="6" name="object 3">
            <a:extLst>
              <a:ext uri="{FF2B5EF4-FFF2-40B4-BE49-F238E27FC236}">
                <a16:creationId xmlns:a16="http://schemas.microsoft.com/office/drawing/2014/main" id="{924FE28D-B8C2-4F64-8237-AF5E11231D8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96993" y="680064"/>
            <a:ext cx="3803650" cy="3975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ja-JP" altLang="en-US" dirty="0">
                <a:latin typeface="+mj-ea"/>
              </a:rPr>
              <a:t>女性用　脱毛メニュー表</a:t>
            </a:r>
            <a:endParaRPr spc="-250" dirty="0">
              <a:latin typeface="+mj-ea"/>
            </a:endParaRPr>
          </a:p>
        </p:txBody>
      </p:sp>
      <p:graphicFrame>
        <p:nvGraphicFramePr>
          <p:cNvPr id="16" name="表 7">
            <a:extLst>
              <a:ext uri="{FF2B5EF4-FFF2-40B4-BE49-F238E27FC236}">
                <a16:creationId xmlns:a16="http://schemas.microsoft.com/office/drawing/2014/main" id="{2DE98149-B7BB-415C-881E-83896D91C5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5747677"/>
              </p:ext>
            </p:extLst>
          </p:nvPr>
        </p:nvGraphicFramePr>
        <p:xfrm>
          <a:off x="379064" y="1191685"/>
          <a:ext cx="7012336" cy="12969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12336">
                  <a:extLst>
                    <a:ext uri="{9D8B030D-6E8A-4147-A177-3AD203B41FA5}">
                      <a16:colId xmlns:a16="http://schemas.microsoft.com/office/drawing/2014/main" val="4094802751"/>
                    </a:ext>
                  </a:extLst>
                </a:gridCol>
              </a:tblGrid>
              <a:tr h="1296951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7254147"/>
                  </a:ext>
                </a:extLst>
              </a:tr>
            </a:tbl>
          </a:graphicData>
        </a:graphic>
      </p:graphicFrame>
      <p:graphicFrame>
        <p:nvGraphicFramePr>
          <p:cNvPr id="17" name="表 13">
            <a:extLst>
              <a:ext uri="{FF2B5EF4-FFF2-40B4-BE49-F238E27FC236}">
                <a16:creationId xmlns:a16="http://schemas.microsoft.com/office/drawing/2014/main" id="{7DE24014-CE46-4A2F-B117-51D5B8B132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8587515"/>
              </p:ext>
            </p:extLst>
          </p:nvPr>
        </p:nvGraphicFramePr>
        <p:xfrm>
          <a:off x="936989" y="1594512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へそ周り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D2346687-14F7-4F9F-B042-1B94A493C7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352992"/>
              </p:ext>
            </p:extLst>
          </p:nvPr>
        </p:nvGraphicFramePr>
        <p:xfrm>
          <a:off x="1884087" y="1594512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あご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19" name="表 18">
            <a:extLst>
              <a:ext uri="{FF2B5EF4-FFF2-40B4-BE49-F238E27FC236}">
                <a16:creationId xmlns:a16="http://schemas.microsoft.com/office/drawing/2014/main" id="{3FF2B68D-E928-4C8D-8C0B-D115E8F25D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0273251"/>
              </p:ext>
            </p:extLst>
          </p:nvPr>
        </p:nvGraphicFramePr>
        <p:xfrm>
          <a:off x="2830122" y="1594512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もみあげ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20" name="表 2">
            <a:extLst>
              <a:ext uri="{FF2B5EF4-FFF2-40B4-BE49-F238E27FC236}">
                <a16:creationId xmlns:a16="http://schemas.microsoft.com/office/drawing/2014/main" id="{05D1B101-C2E6-4263-80B3-1FD25911E5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8864548"/>
              </p:ext>
            </p:extLst>
          </p:nvPr>
        </p:nvGraphicFramePr>
        <p:xfrm>
          <a:off x="3933877" y="1289652"/>
          <a:ext cx="3371840" cy="11169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71840">
                  <a:extLst>
                    <a:ext uri="{9D8B030D-6E8A-4147-A177-3AD203B41FA5}">
                      <a16:colId xmlns:a16="http://schemas.microsoft.com/office/drawing/2014/main" val="262186751"/>
                    </a:ext>
                  </a:extLst>
                </a:gridCol>
              </a:tblGrid>
              <a:tr h="35903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+mj-ea"/>
                          <a:ea typeface="+mj-ea"/>
                        </a:rPr>
                        <a:t>各箇所 </a:t>
                      </a:r>
                      <a:r>
                        <a:rPr kumimoji="1" lang="en-US" altLang="ja-JP" sz="1600" dirty="0">
                          <a:latin typeface="+mj-ea"/>
                          <a:ea typeface="+mj-ea"/>
                        </a:rPr>
                        <a:t>1</a:t>
                      </a:r>
                      <a:r>
                        <a:rPr kumimoji="1" lang="ja-JP" altLang="en-US" sz="1100" dirty="0">
                          <a:latin typeface="+mj-ea"/>
                          <a:ea typeface="+mj-ea"/>
                        </a:rPr>
                        <a:t>回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166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4394930"/>
                  </a:ext>
                </a:extLst>
              </a:tr>
              <a:tr h="75796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>
                          <a:latin typeface="+mn-ea"/>
                          <a:ea typeface="+mn-ea"/>
                        </a:rPr>
                        <a:t>\</a:t>
                      </a:r>
                      <a:r>
                        <a:rPr kumimoji="1" lang="en-US" altLang="ja-JP" sz="4000" spc="-130" baseline="0" dirty="0">
                          <a:latin typeface="+mj-ea"/>
                          <a:ea typeface="+mj-ea"/>
                        </a:rPr>
                        <a:t>1,200</a:t>
                      </a:r>
                      <a:r>
                        <a:rPr kumimoji="1" lang="ja-JP" altLang="en-US" sz="3200" spc="-130" baseline="0" dirty="0">
                          <a:latin typeface="AlternateGotNo3D" panose="00000500000000000000" pitchFamily="50" charset="0"/>
                        </a:rPr>
                        <a:t> </a:t>
                      </a:r>
                      <a:r>
                        <a:rPr kumimoji="1" lang="ja-JP" altLang="en-US" sz="600" dirty="0">
                          <a:latin typeface="+mj-ea"/>
                          <a:ea typeface="+mj-ea"/>
                        </a:rPr>
                        <a:t>（税込）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6264776"/>
                  </a:ext>
                </a:extLst>
              </a:tr>
            </a:tbl>
          </a:graphicData>
        </a:graphic>
      </p:graphicFrame>
      <p:graphicFrame>
        <p:nvGraphicFramePr>
          <p:cNvPr id="23" name="表 13">
            <a:extLst>
              <a:ext uri="{FF2B5EF4-FFF2-40B4-BE49-F238E27FC236}">
                <a16:creationId xmlns:a16="http://schemas.microsoft.com/office/drawing/2014/main" id="{55CECED7-8D4D-424C-98FD-1BB42432B7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8770590"/>
              </p:ext>
            </p:extLst>
          </p:nvPr>
        </p:nvGraphicFramePr>
        <p:xfrm>
          <a:off x="379064" y="1187449"/>
          <a:ext cx="277383" cy="13021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383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302187"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166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sp>
        <p:nvSpPr>
          <p:cNvPr id="24" name="object 9">
            <a:extLst>
              <a:ext uri="{FF2B5EF4-FFF2-40B4-BE49-F238E27FC236}">
                <a16:creationId xmlns:a16="http://schemas.microsoft.com/office/drawing/2014/main" id="{941CB1E5-0919-419D-8D2A-0B6534CCDE30}"/>
              </a:ext>
            </a:extLst>
          </p:cNvPr>
          <p:cNvSpPr txBox="1"/>
          <p:nvPr/>
        </p:nvSpPr>
        <p:spPr>
          <a:xfrm>
            <a:off x="441938" y="1737589"/>
            <a:ext cx="102144" cy="585620"/>
          </a:xfrm>
          <a:prstGeom prst="rect">
            <a:avLst/>
          </a:prstGeom>
        </p:spPr>
        <p:txBody>
          <a:bodyPr vert="eaVert" wrap="square" lIns="0" tIns="0" rIns="0" bIns="0" rtlCol="0" anchor="ctr">
            <a:spAutoFit/>
          </a:bodyPr>
          <a:lstStyle/>
          <a:p>
            <a:pPr marL="12700">
              <a:lnSpc>
                <a:spcPct val="65000"/>
              </a:lnSpc>
            </a:pPr>
            <a:r>
              <a:rPr lang="ja-JP" altLang="en-US" sz="900" dirty="0">
                <a:solidFill>
                  <a:srgbClr val="FFFFFF"/>
                </a:solidFill>
                <a:latin typeface="ヒラギノ角ゴ Pro W6" panose="020B0600000000000000" pitchFamily="34" charset="-128"/>
                <a:ea typeface="ヒラギノ角ゴ Pro W6" panose="020B0600000000000000" pitchFamily="34" charset="-128"/>
                <a:cs typeface="PMingLiU"/>
              </a:rPr>
              <a:t>パーツ</a:t>
            </a:r>
            <a:endParaRPr sz="900" dirty="0">
              <a:latin typeface="ヒラギノ角ゴ Pro W6" panose="020B0600000000000000" pitchFamily="34" charset="-128"/>
              <a:ea typeface="ヒラギノ角ゴ Pro W6" panose="020B0600000000000000" pitchFamily="34" charset="-128"/>
              <a:cs typeface="PMingLiU"/>
            </a:endParaRPr>
          </a:p>
        </p:txBody>
      </p:sp>
      <p:graphicFrame>
        <p:nvGraphicFramePr>
          <p:cNvPr id="25" name="表 13">
            <a:extLst>
              <a:ext uri="{FF2B5EF4-FFF2-40B4-BE49-F238E27FC236}">
                <a16:creationId xmlns:a16="http://schemas.microsoft.com/office/drawing/2014/main" id="{43927DD6-7388-49F9-88EC-D7CE30D3C4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4488680"/>
              </p:ext>
            </p:extLst>
          </p:nvPr>
        </p:nvGraphicFramePr>
        <p:xfrm>
          <a:off x="936989" y="1330419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両ワキ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26" name="表 25">
            <a:extLst>
              <a:ext uri="{FF2B5EF4-FFF2-40B4-BE49-F238E27FC236}">
                <a16:creationId xmlns:a16="http://schemas.microsoft.com/office/drawing/2014/main" id="{77DBCEBF-17C4-4D8C-A87C-C60BBE0A91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0235809"/>
              </p:ext>
            </p:extLst>
          </p:nvPr>
        </p:nvGraphicFramePr>
        <p:xfrm>
          <a:off x="1884087" y="1330419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乳輪周り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27" name="表 26">
            <a:extLst>
              <a:ext uri="{FF2B5EF4-FFF2-40B4-BE49-F238E27FC236}">
                <a16:creationId xmlns:a16="http://schemas.microsoft.com/office/drawing/2014/main" id="{5D308E69-CAE9-4C12-8FC2-914B3CD53A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4035687"/>
              </p:ext>
            </p:extLst>
          </p:nvPr>
        </p:nvGraphicFramePr>
        <p:xfrm>
          <a:off x="2830122" y="1330419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はな下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sp>
        <p:nvSpPr>
          <p:cNvPr id="28" name="object 9">
            <a:extLst>
              <a:ext uri="{FF2B5EF4-FFF2-40B4-BE49-F238E27FC236}">
                <a16:creationId xmlns:a16="http://schemas.microsoft.com/office/drawing/2014/main" id="{C4D87945-7052-41EB-B0CD-19AD2BEB7CAA}"/>
              </a:ext>
            </a:extLst>
          </p:cNvPr>
          <p:cNvSpPr txBox="1"/>
          <p:nvPr/>
        </p:nvSpPr>
        <p:spPr>
          <a:xfrm>
            <a:off x="466683" y="1672902"/>
            <a:ext cx="102144" cy="102144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12700">
              <a:lnSpc>
                <a:spcPct val="65000"/>
              </a:lnSpc>
            </a:pPr>
            <a:r>
              <a:rPr lang="en-US" altLang="ja-JP" sz="900" dirty="0">
                <a:solidFill>
                  <a:srgbClr val="FFFFFF"/>
                </a:solidFill>
                <a:latin typeface="ヒラギノ角ゴ Pro W6" panose="020B0600000000000000" pitchFamily="34" charset="-128"/>
                <a:ea typeface="ヒラギノ角ゴ Pro W6" panose="020B0600000000000000" pitchFamily="34" charset="-128"/>
                <a:cs typeface="PMingLiU"/>
              </a:rPr>
              <a:t>S</a:t>
            </a:r>
            <a:endParaRPr sz="900" dirty="0">
              <a:latin typeface="ヒラギノ角ゴ Pro W6" panose="020B0600000000000000" pitchFamily="34" charset="-128"/>
              <a:ea typeface="ヒラギノ角ゴ Pro W6" panose="020B0600000000000000" pitchFamily="34" charset="-128"/>
              <a:cs typeface="PMingLiU"/>
            </a:endParaRPr>
          </a:p>
        </p:txBody>
      </p:sp>
      <p:graphicFrame>
        <p:nvGraphicFramePr>
          <p:cNvPr id="29" name="表 13">
            <a:extLst>
              <a:ext uri="{FF2B5EF4-FFF2-40B4-BE49-F238E27FC236}">
                <a16:creationId xmlns:a16="http://schemas.microsoft.com/office/drawing/2014/main" id="{4969E8D1-03A1-4AA1-B075-6D16AA7595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0696422"/>
              </p:ext>
            </p:extLst>
          </p:nvPr>
        </p:nvGraphicFramePr>
        <p:xfrm>
          <a:off x="936989" y="1863819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手の指甲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30" name="表 29">
            <a:extLst>
              <a:ext uri="{FF2B5EF4-FFF2-40B4-BE49-F238E27FC236}">
                <a16:creationId xmlns:a16="http://schemas.microsoft.com/office/drawing/2014/main" id="{855933B7-7FC3-41C3-A8BD-362209BB55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4047151"/>
              </p:ext>
            </p:extLst>
          </p:nvPr>
        </p:nvGraphicFramePr>
        <p:xfrm>
          <a:off x="1884087" y="1863819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ほほ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31" name="表 30">
            <a:extLst>
              <a:ext uri="{FF2B5EF4-FFF2-40B4-BE49-F238E27FC236}">
                <a16:creationId xmlns:a16="http://schemas.microsoft.com/office/drawing/2014/main" id="{36C3A1D0-D65C-4A2A-9656-C40CE56EFB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5914761"/>
              </p:ext>
            </p:extLst>
          </p:nvPr>
        </p:nvGraphicFramePr>
        <p:xfrm>
          <a:off x="2830122" y="1863819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おでこ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32" name="表 7">
            <a:extLst>
              <a:ext uri="{FF2B5EF4-FFF2-40B4-BE49-F238E27FC236}">
                <a16:creationId xmlns:a16="http://schemas.microsoft.com/office/drawing/2014/main" id="{D3AD855A-90AE-400C-89EF-2A0B6542FE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9990840"/>
              </p:ext>
            </p:extLst>
          </p:nvPr>
        </p:nvGraphicFramePr>
        <p:xfrm>
          <a:off x="379064" y="2635250"/>
          <a:ext cx="7012336" cy="15031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12336">
                  <a:extLst>
                    <a:ext uri="{9D8B030D-6E8A-4147-A177-3AD203B41FA5}">
                      <a16:colId xmlns:a16="http://schemas.microsoft.com/office/drawing/2014/main" val="4094802751"/>
                    </a:ext>
                  </a:extLst>
                </a:gridCol>
              </a:tblGrid>
              <a:tr h="1503162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7254147"/>
                  </a:ext>
                </a:extLst>
              </a:tr>
            </a:tbl>
          </a:graphicData>
        </a:graphic>
      </p:graphicFrame>
      <p:graphicFrame>
        <p:nvGraphicFramePr>
          <p:cNvPr id="33" name="表 13">
            <a:extLst>
              <a:ext uri="{FF2B5EF4-FFF2-40B4-BE49-F238E27FC236}">
                <a16:creationId xmlns:a16="http://schemas.microsoft.com/office/drawing/2014/main" id="{2EC47A5F-D0EF-4E95-B13C-B970ACF147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9110338"/>
              </p:ext>
            </p:extLst>
          </p:nvPr>
        </p:nvGraphicFramePr>
        <p:xfrm>
          <a:off x="936989" y="2990789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両ひじ下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34" name="表 33">
            <a:extLst>
              <a:ext uri="{FF2B5EF4-FFF2-40B4-BE49-F238E27FC236}">
                <a16:creationId xmlns:a16="http://schemas.microsoft.com/office/drawing/2014/main" id="{879B6765-88B6-49A3-938C-C1A75CE0F0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1386918"/>
              </p:ext>
            </p:extLst>
          </p:nvPr>
        </p:nvGraphicFramePr>
        <p:xfrm>
          <a:off x="1884087" y="2990789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おなか上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35" name="表 34">
            <a:extLst>
              <a:ext uri="{FF2B5EF4-FFF2-40B4-BE49-F238E27FC236}">
                <a16:creationId xmlns:a16="http://schemas.microsoft.com/office/drawing/2014/main" id="{D4807D9D-9588-4566-81A5-322916DBAB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268954"/>
              </p:ext>
            </p:extLst>
          </p:nvPr>
        </p:nvGraphicFramePr>
        <p:xfrm>
          <a:off x="2830122" y="2990789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I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ライン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39" name="表 13">
            <a:extLst>
              <a:ext uri="{FF2B5EF4-FFF2-40B4-BE49-F238E27FC236}">
                <a16:creationId xmlns:a16="http://schemas.microsoft.com/office/drawing/2014/main" id="{7C7F7D00-7299-426F-89C2-73DFF0F89F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145777"/>
              </p:ext>
            </p:extLst>
          </p:nvPr>
        </p:nvGraphicFramePr>
        <p:xfrm>
          <a:off x="379064" y="2635250"/>
          <a:ext cx="277383" cy="15031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383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503162"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166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sp>
        <p:nvSpPr>
          <p:cNvPr id="40" name="object 9">
            <a:extLst>
              <a:ext uri="{FF2B5EF4-FFF2-40B4-BE49-F238E27FC236}">
                <a16:creationId xmlns:a16="http://schemas.microsoft.com/office/drawing/2014/main" id="{2CF905AD-84A3-4BEB-8AFA-E96C5EA10A68}"/>
              </a:ext>
            </a:extLst>
          </p:cNvPr>
          <p:cNvSpPr txBox="1"/>
          <p:nvPr/>
        </p:nvSpPr>
        <p:spPr>
          <a:xfrm>
            <a:off x="441938" y="3287354"/>
            <a:ext cx="102144" cy="585620"/>
          </a:xfrm>
          <a:prstGeom prst="rect">
            <a:avLst/>
          </a:prstGeom>
        </p:spPr>
        <p:txBody>
          <a:bodyPr vert="eaVert" wrap="square" lIns="0" tIns="0" rIns="0" bIns="0" rtlCol="0" anchor="ctr">
            <a:spAutoFit/>
          </a:bodyPr>
          <a:lstStyle/>
          <a:p>
            <a:pPr marL="12700">
              <a:lnSpc>
                <a:spcPct val="65000"/>
              </a:lnSpc>
            </a:pPr>
            <a:r>
              <a:rPr lang="ja-JP" altLang="en-US" sz="900" dirty="0">
                <a:solidFill>
                  <a:srgbClr val="FFFFFF"/>
                </a:solidFill>
                <a:latin typeface="ヒラギノ角ゴ Pro W6" panose="020B0600000000000000" pitchFamily="34" charset="-128"/>
                <a:ea typeface="ヒラギノ角ゴ Pro W6" panose="020B0600000000000000" pitchFamily="34" charset="-128"/>
                <a:cs typeface="PMingLiU"/>
              </a:rPr>
              <a:t>パーツ</a:t>
            </a:r>
            <a:endParaRPr sz="900" dirty="0">
              <a:latin typeface="ヒラギノ角ゴ Pro W6" panose="020B0600000000000000" pitchFamily="34" charset="-128"/>
              <a:ea typeface="ヒラギノ角ゴ Pro W6" panose="020B0600000000000000" pitchFamily="34" charset="-128"/>
              <a:cs typeface="PMingLiU"/>
            </a:endParaRPr>
          </a:p>
        </p:txBody>
      </p:sp>
      <p:graphicFrame>
        <p:nvGraphicFramePr>
          <p:cNvPr id="41" name="表 13">
            <a:extLst>
              <a:ext uri="{FF2B5EF4-FFF2-40B4-BE49-F238E27FC236}">
                <a16:creationId xmlns:a16="http://schemas.microsoft.com/office/drawing/2014/main" id="{6D6A0D85-D9D4-4A1C-A40F-CCC1EC47CC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6490758"/>
              </p:ext>
            </p:extLst>
          </p:nvPr>
        </p:nvGraphicFramePr>
        <p:xfrm>
          <a:off x="936989" y="2726696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両ひじ上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42" name="表 41">
            <a:extLst>
              <a:ext uri="{FF2B5EF4-FFF2-40B4-BE49-F238E27FC236}">
                <a16:creationId xmlns:a16="http://schemas.microsoft.com/office/drawing/2014/main" id="{90506371-C25E-4568-A67E-AC13543C7E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4786169"/>
              </p:ext>
            </p:extLst>
          </p:nvPr>
        </p:nvGraphicFramePr>
        <p:xfrm>
          <a:off x="1884087" y="2726696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襟足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43" name="表 42">
            <a:extLst>
              <a:ext uri="{FF2B5EF4-FFF2-40B4-BE49-F238E27FC236}">
                <a16:creationId xmlns:a16="http://schemas.microsoft.com/office/drawing/2014/main" id="{DC527CBE-33AB-46A2-933C-A5AF9DCE95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141753"/>
              </p:ext>
            </p:extLst>
          </p:nvPr>
        </p:nvGraphicFramePr>
        <p:xfrm>
          <a:off x="2830122" y="2726696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V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ライン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sp>
        <p:nvSpPr>
          <p:cNvPr id="44" name="object 9">
            <a:extLst>
              <a:ext uri="{FF2B5EF4-FFF2-40B4-BE49-F238E27FC236}">
                <a16:creationId xmlns:a16="http://schemas.microsoft.com/office/drawing/2014/main" id="{16516663-5D3F-494C-BF2D-877C9E80D0FC}"/>
              </a:ext>
            </a:extLst>
          </p:cNvPr>
          <p:cNvSpPr txBox="1"/>
          <p:nvPr/>
        </p:nvSpPr>
        <p:spPr>
          <a:xfrm>
            <a:off x="453390" y="3216369"/>
            <a:ext cx="102144" cy="102144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12700">
              <a:lnSpc>
                <a:spcPct val="65000"/>
              </a:lnSpc>
            </a:pPr>
            <a:r>
              <a:rPr lang="en-US" altLang="ja-JP" sz="900" dirty="0">
                <a:solidFill>
                  <a:srgbClr val="FFFFFF"/>
                </a:solidFill>
                <a:latin typeface="ヒラギノ角ゴ Pro W6" panose="020B0600000000000000" pitchFamily="34" charset="-128"/>
                <a:ea typeface="ヒラギノ角ゴ Pro W6" panose="020B0600000000000000" pitchFamily="34" charset="-128"/>
                <a:cs typeface="PMingLiU"/>
              </a:rPr>
              <a:t>M</a:t>
            </a:r>
            <a:endParaRPr sz="900" dirty="0">
              <a:latin typeface="ヒラギノ角ゴ Pro W6" panose="020B0600000000000000" pitchFamily="34" charset="-128"/>
              <a:ea typeface="ヒラギノ角ゴ Pro W6" panose="020B0600000000000000" pitchFamily="34" charset="-128"/>
              <a:cs typeface="PMingLiU"/>
            </a:endParaRPr>
          </a:p>
        </p:txBody>
      </p:sp>
      <p:graphicFrame>
        <p:nvGraphicFramePr>
          <p:cNvPr id="45" name="表 13">
            <a:extLst>
              <a:ext uri="{FF2B5EF4-FFF2-40B4-BE49-F238E27FC236}">
                <a16:creationId xmlns:a16="http://schemas.microsoft.com/office/drawing/2014/main" id="{B35A4233-216E-4C9A-9F8C-69D847CC40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8260843"/>
              </p:ext>
            </p:extLst>
          </p:nvPr>
        </p:nvGraphicFramePr>
        <p:xfrm>
          <a:off x="936989" y="3260096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襟足周り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46" name="表 45">
            <a:extLst>
              <a:ext uri="{FF2B5EF4-FFF2-40B4-BE49-F238E27FC236}">
                <a16:creationId xmlns:a16="http://schemas.microsoft.com/office/drawing/2014/main" id="{7ABF66F3-D472-4788-A658-0CF3194F57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2372788"/>
              </p:ext>
            </p:extLst>
          </p:nvPr>
        </p:nvGraphicFramePr>
        <p:xfrm>
          <a:off x="1884087" y="3260096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おなか下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47" name="表 46">
            <a:extLst>
              <a:ext uri="{FF2B5EF4-FFF2-40B4-BE49-F238E27FC236}">
                <a16:creationId xmlns:a16="http://schemas.microsoft.com/office/drawing/2014/main" id="{B89E6C66-081F-4E0A-AED9-3686331A67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0867936"/>
              </p:ext>
            </p:extLst>
          </p:nvPr>
        </p:nvGraphicFramePr>
        <p:xfrm>
          <a:off x="2830122" y="3260096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O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ライン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48" name="表 13">
            <a:extLst>
              <a:ext uri="{FF2B5EF4-FFF2-40B4-BE49-F238E27FC236}">
                <a16:creationId xmlns:a16="http://schemas.microsoft.com/office/drawing/2014/main" id="{A6ED08A8-1A38-4DE8-9AF7-F0FBE05A7A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8705402"/>
              </p:ext>
            </p:extLst>
          </p:nvPr>
        </p:nvGraphicFramePr>
        <p:xfrm>
          <a:off x="935406" y="3529403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肩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49" name="表 48">
            <a:extLst>
              <a:ext uri="{FF2B5EF4-FFF2-40B4-BE49-F238E27FC236}">
                <a16:creationId xmlns:a16="http://schemas.microsoft.com/office/drawing/2014/main" id="{DFC4CBAE-5215-4D06-A3CE-A6E227F8C9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9486779"/>
              </p:ext>
            </p:extLst>
          </p:nvPr>
        </p:nvGraphicFramePr>
        <p:xfrm>
          <a:off x="1882504" y="3529403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バスト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50" name="表 49">
            <a:extLst>
              <a:ext uri="{FF2B5EF4-FFF2-40B4-BE49-F238E27FC236}">
                <a16:creationId xmlns:a16="http://schemas.microsoft.com/office/drawing/2014/main" id="{82B18634-5DCB-4065-8AFC-9F362847F4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4461832"/>
              </p:ext>
            </p:extLst>
          </p:nvPr>
        </p:nvGraphicFramePr>
        <p:xfrm>
          <a:off x="2828539" y="3529403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▽ライン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66" name="表 7">
            <a:extLst>
              <a:ext uri="{FF2B5EF4-FFF2-40B4-BE49-F238E27FC236}">
                <a16:creationId xmlns:a16="http://schemas.microsoft.com/office/drawing/2014/main" id="{6D602741-CEC0-4C3C-841C-8DDEAC8E5B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4660928"/>
              </p:ext>
            </p:extLst>
          </p:nvPr>
        </p:nvGraphicFramePr>
        <p:xfrm>
          <a:off x="380032" y="4238513"/>
          <a:ext cx="7012336" cy="12516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12336">
                  <a:extLst>
                    <a:ext uri="{9D8B030D-6E8A-4147-A177-3AD203B41FA5}">
                      <a16:colId xmlns:a16="http://schemas.microsoft.com/office/drawing/2014/main" val="4094802751"/>
                    </a:ext>
                  </a:extLst>
                </a:gridCol>
              </a:tblGrid>
              <a:tr h="1251652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7254147"/>
                  </a:ext>
                </a:extLst>
              </a:tr>
            </a:tbl>
          </a:graphicData>
        </a:graphic>
      </p:graphicFrame>
      <p:graphicFrame>
        <p:nvGraphicFramePr>
          <p:cNvPr id="67" name="表 13">
            <a:extLst>
              <a:ext uri="{FF2B5EF4-FFF2-40B4-BE49-F238E27FC236}">
                <a16:creationId xmlns:a16="http://schemas.microsoft.com/office/drawing/2014/main" id="{AC4E3E41-FEA4-4191-94B9-0BFF55DA37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8688730"/>
              </p:ext>
            </p:extLst>
          </p:nvPr>
        </p:nvGraphicFramePr>
        <p:xfrm>
          <a:off x="937957" y="4880543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ヒップ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68" name="表 67">
            <a:extLst>
              <a:ext uri="{FF2B5EF4-FFF2-40B4-BE49-F238E27FC236}">
                <a16:creationId xmlns:a16="http://schemas.microsoft.com/office/drawing/2014/main" id="{4E99CD44-CC53-44E7-988C-AA7D60FBA0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7655466"/>
              </p:ext>
            </p:extLst>
          </p:nvPr>
        </p:nvGraphicFramePr>
        <p:xfrm>
          <a:off x="1885055" y="4880543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こし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69" name="表 68">
            <a:extLst>
              <a:ext uri="{FF2B5EF4-FFF2-40B4-BE49-F238E27FC236}">
                <a16:creationId xmlns:a16="http://schemas.microsoft.com/office/drawing/2014/main" id="{0DCC0F68-3103-4BDE-B9EE-1D42BE791D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4623684"/>
              </p:ext>
            </p:extLst>
          </p:nvPr>
        </p:nvGraphicFramePr>
        <p:xfrm>
          <a:off x="2831090" y="4880543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背中下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73" name="表 13">
            <a:extLst>
              <a:ext uri="{FF2B5EF4-FFF2-40B4-BE49-F238E27FC236}">
                <a16:creationId xmlns:a16="http://schemas.microsoft.com/office/drawing/2014/main" id="{C49BEE62-A342-4508-987D-73BC89709B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5942918"/>
              </p:ext>
            </p:extLst>
          </p:nvPr>
        </p:nvGraphicFramePr>
        <p:xfrm>
          <a:off x="380032" y="4237942"/>
          <a:ext cx="277383" cy="12565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383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256588"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166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sp>
        <p:nvSpPr>
          <p:cNvPr id="74" name="object 9">
            <a:extLst>
              <a:ext uri="{FF2B5EF4-FFF2-40B4-BE49-F238E27FC236}">
                <a16:creationId xmlns:a16="http://schemas.microsoft.com/office/drawing/2014/main" id="{0EEB4C92-EE75-4A24-B0DC-0489D51006E2}"/>
              </a:ext>
            </a:extLst>
          </p:cNvPr>
          <p:cNvSpPr txBox="1"/>
          <p:nvPr/>
        </p:nvSpPr>
        <p:spPr>
          <a:xfrm>
            <a:off x="448148" y="4772342"/>
            <a:ext cx="102144" cy="453708"/>
          </a:xfrm>
          <a:prstGeom prst="rect">
            <a:avLst/>
          </a:prstGeom>
        </p:spPr>
        <p:txBody>
          <a:bodyPr vert="eaVert" wrap="square" lIns="0" tIns="0" rIns="0" bIns="0" rtlCol="0" anchor="ctr">
            <a:spAutoFit/>
          </a:bodyPr>
          <a:lstStyle/>
          <a:p>
            <a:pPr marL="12700">
              <a:lnSpc>
                <a:spcPct val="65000"/>
              </a:lnSpc>
            </a:pPr>
            <a:r>
              <a:rPr lang="ja-JP" altLang="en-US" sz="900" dirty="0">
                <a:solidFill>
                  <a:srgbClr val="FFFFFF"/>
                </a:solidFill>
                <a:latin typeface="ヒラギノ角ゴ Pro W6" panose="020B0600000000000000" pitchFamily="34" charset="-128"/>
                <a:ea typeface="ヒラギノ角ゴ Pro W6" panose="020B0600000000000000" pitchFamily="34" charset="-128"/>
                <a:cs typeface="PMingLiU"/>
              </a:rPr>
              <a:t>パーツ</a:t>
            </a:r>
            <a:endParaRPr sz="900" dirty="0">
              <a:latin typeface="ヒラギノ角ゴ Pro W6" panose="020B0600000000000000" pitchFamily="34" charset="-128"/>
              <a:ea typeface="ヒラギノ角ゴ Pro W6" panose="020B0600000000000000" pitchFamily="34" charset="-128"/>
              <a:cs typeface="PMingLiU"/>
            </a:endParaRPr>
          </a:p>
        </p:txBody>
      </p:sp>
      <p:graphicFrame>
        <p:nvGraphicFramePr>
          <p:cNvPr id="75" name="表 13">
            <a:extLst>
              <a:ext uri="{FF2B5EF4-FFF2-40B4-BE49-F238E27FC236}">
                <a16:creationId xmlns:a16="http://schemas.microsoft.com/office/drawing/2014/main" id="{A479F4D0-8FFE-485D-ADF7-A877F40D6A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5935963"/>
              </p:ext>
            </p:extLst>
          </p:nvPr>
        </p:nvGraphicFramePr>
        <p:xfrm>
          <a:off x="937957" y="4616450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両ひざ上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76" name="表 75">
            <a:extLst>
              <a:ext uri="{FF2B5EF4-FFF2-40B4-BE49-F238E27FC236}">
                <a16:creationId xmlns:a16="http://schemas.microsoft.com/office/drawing/2014/main" id="{298DE523-DFBF-4519-81F1-29B835EF95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3763456"/>
              </p:ext>
            </p:extLst>
          </p:nvPr>
        </p:nvGraphicFramePr>
        <p:xfrm>
          <a:off x="1885055" y="4616450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両ひざ下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77" name="表 76">
            <a:extLst>
              <a:ext uri="{FF2B5EF4-FFF2-40B4-BE49-F238E27FC236}">
                <a16:creationId xmlns:a16="http://schemas.microsoft.com/office/drawing/2014/main" id="{F69FDAE1-EF79-45E6-AA75-3D8EA0E3F9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6460796"/>
              </p:ext>
            </p:extLst>
          </p:nvPr>
        </p:nvGraphicFramePr>
        <p:xfrm>
          <a:off x="2831090" y="4616450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背中上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sp>
        <p:nvSpPr>
          <p:cNvPr id="78" name="object 9">
            <a:extLst>
              <a:ext uri="{FF2B5EF4-FFF2-40B4-BE49-F238E27FC236}">
                <a16:creationId xmlns:a16="http://schemas.microsoft.com/office/drawing/2014/main" id="{8E551259-E5E0-411F-A80C-634F9FF17BEB}"/>
              </a:ext>
            </a:extLst>
          </p:cNvPr>
          <p:cNvSpPr txBox="1"/>
          <p:nvPr/>
        </p:nvSpPr>
        <p:spPr>
          <a:xfrm>
            <a:off x="467651" y="4707655"/>
            <a:ext cx="102144" cy="102144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12700">
              <a:lnSpc>
                <a:spcPct val="65000"/>
              </a:lnSpc>
            </a:pPr>
            <a:r>
              <a:rPr lang="en-US" altLang="ja-JP" sz="900" dirty="0">
                <a:solidFill>
                  <a:srgbClr val="FFFFFF"/>
                </a:solidFill>
                <a:latin typeface="ヒラギノ角ゴ Pro W6" panose="020B0600000000000000" pitchFamily="34" charset="-128"/>
                <a:ea typeface="ヒラギノ角ゴ Pro W6" panose="020B0600000000000000" pitchFamily="34" charset="-128"/>
                <a:cs typeface="PMingLiU"/>
              </a:rPr>
              <a:t>L</a:t>
            </a:r>
            <a:endParaRPr sz="900" dirty="0">
              <a:latin typeface="ヒラギノ角ゴ Pro W6" panose="020B0600000000000000" pitchFamily="34" charset="-128"/>
              <a:ea typeface="ヒラギノ角ゴ Pro W6" panose="020B0600000000000000" pitchFamily="34" charset="-128"/>
              <a:cs typeface="PMingLiU"/>
            </a:endParaRPr>
          </a:p>
        </p:txBody>
      </p:sp>
      <p:graphicFrame>
        <p:nvGraphicFramePr>
          <p:cNvPr id="103" name="表 13">
            <a:extLst>
              <a:ext uri="{FF2B5EF4-FFF2-40B4-BE49-F238E27FC236}">
                <a16:creationId xmlns:a16="http://schemas.microsoft.com/office/drawing/2014/main" id="{CB164466-C94C-418B-A176-18330863AE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7842671"/>
              </p:ext>
            </p:extLst>
          </p:nvPr>
        </p:nvGraphicFramePr>
        <p:xfrm>
          <a:off x="379064" y="7485004"/>
          <a:ext cx="277383" cy="29226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383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2922646"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166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sp>
        <p:nvSpPr>
          <p:cNvPr id="104" name="object 9">
            <a:extLst>
              <a:ext uri="{FF2B5EF4-FFF2-40B4-BE49-F238E27FC236}">
                <a16:creationId xmlns:a16="http://schemas.microsoft.com/office/drawing/2014/main" id="{0456F616-C324-40BF-95DC-C895356EAEC6}"/>
              </a:ext>
            </a:extLst>
          </p:cNvPr>
          <p:cNvSpPr txBox="1"/>
          <p:nvPr/>
        </p:nvSpPr>
        <p:spPr>
          <a:xfrm>
            <a:off x="454309" y="8260085"/>
            <a:ext cx="102144" cy="1346470"/>
          </a:xfrm>
          <a:prstGeom prst="rect">
            <a:avLst/>
          </a:prstGeom>
        </p:spPr>
        <p:txBody>
          <a:bodyPr vert="eaVert" wrap="square" lIns="0" tIns="0" rIns="0" bIns="0" rtlCol="0" anchor="ctr">
            <a:spAutoFit/>
          </a:bodyPr>
          <a:lstStyle/>
          <a:p>
            <a:pPr marL="12700" algn="ctr">
              <a:lnSpc>
                <a:spcPct val="65000"/>
              </a:lnSpc>
            </a:pPr>
            <a:r>
              <a:rPr lang="ja-JP" altLang="en-US" sz="900" dirty="0">
                <a:solidFill>
                  <a:srgbClr val="FFFFFF"/>
                </a:solidFill>
                <a:latin typeface="ヒラギノ角ゴ Pro W6" panose="020B0600000000000000" pitchFamily="34" charset="-128"/>
                <a:ea typeface="ヒラギノ角ゴ Pro W6" panose="020B0600000000000000" pitchFamily="34" charset="-128"/>
                <a:cs typeface="PMingLiU"/>
              </a:rPr>
              <a:t>初回割引キャンペーン</a:t>
            </a:r>
            <a:endParaRPr sz="900" dirty="0">
              <a:latin typeface="ヒラギノ角ゴ Pro W6" panose="020B0600000000000000" pitchFamily="34" charset="-128"/>
              <a:ea typeface="ヒラギノ角ゴ Pro W6" panose="020B0600000000000000" pitchFamily="34" charset="-128"/>
              <a:cs typeface="PMingLiU"/>
            </a:endParaRPr>
          </a:p>
        </p:txBody>
      </p:sp>
      <p:graphicFrame>
        <p:nvGraphicFramePr>
          <p:cNvPr id="107" name="表 107">
            <a:extLst>
              <a:ext uri="{FF2B5EF4-FFF2-40B4-BE49-F238E27FC236}">
                <a16:creationId xmlns:a16="http://schemas.microsoft.com/office/drawing/2014/main" id="{EC6FFCD6-6F15-4E06-9B2A-6F9462AAC4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3960692"/>
              </p:ext>
            </p:extLst>
          </p:nvPr>
        </p:nvGraphicFramePr>
        <p:xfrm>
          <a:off x="3565303" y="7740652"/>
          <a:ext cx="1387698" cy="24888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7698">
                  <a:extLst>
                    <a:ext uri="{9D8B030D-6E8A-4147-A177-3AD203B41FA5}">
                      <a16:colId xmlns:a16="http://schemas.microsoft.com/office/drawing/2014/main" val="895488231"/>
                    </a:ext>
                  </a:extLst>
                </a:gridCol>
              </a:tblGrid>
              <a:tr h="497767">
                <a:tc>
                  <a:txBody>
                    <a:bodyPr/>
                    <a:lstStyle/>
                    <a:p>
                      <a:pPr marL="0" marR="0" lvl="0" indent="0" algn="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>
                          <a:solidFill>
                            <a:srgbClr val="FF0000"/>
                          </a:solidFill>
                          <a:latin typeface="+mj-ea"/>
                          <a:ea typeface="+mj-ea"/>
                        </a:rPr>
                        <a:t>\</a:t>
                      </a:r>
                      <a:r>
                        <a:rPr kumimoji="1" lang="en-US" altLang="ja-JP" sz="2200" b="0" spc="-120" baseline="0" dirty="0">
                          <a:solidFill>
                            <a:srgbClr val="FF0000"/>
                          </a:solidFill>
                          <a:latin typeface="+mj-ea"/>
                          <a:ea typeface="+mj-ea"/>
                        </a:rPr>
                        <a:t>7,800</a:t>
                      </a:r>
                      <a:r>
                        <a:rPr kumimoji="1" lang="en-US" altLang="ja-JP" sz="800" spc="0" dirty="0">
                          <a:solidFill>
                            <a:srgbClr val="FF0000"/>
                          </a:solidFill>
                          <a:latin typeface="AlternateGotNo3D" panose="00000500000000000000" pitchFamily="50" charset="0"/>
                        </a:rPr>
                        <a:t> </a:t>
                      </a:r>
                      <a:r>
                        <a:rPr kumimoji="1" lang="ja-JP" altLang="en-US" sz="600" b="1" dirty="0">
                          <a:solidFill>
                            <a:srgbClr val="FF0000"/>
                          </a:solidFill>
                          <a:latin typeface="+mj-ea"/>
                          <a:ea typeface="+mn-ea"/>
                          <a:cs typeface="+mn-cs"/>
                        </a:rPr>
                        <a:t>（税込）</a:t>
                      </a: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5064063"/>
                  </a:ext>
                </a:extLst>
              </a:tr>
              <a:tr h="497767">
                <a:tc>
                  <a:txBody>
                    <a:bodyPr/>
                    <a:lstStyle/>
                    <a:p>
                      <a:pPr marL="0" marR="0" lvl="0" indent="0" algn="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\</a:t>
                      </a:r>
                      <a:r>
                        <a:rPr kumimoji="1" lang="en-US" altLang="ja-JP" sz="2200" spc="-120" baseline="0" dirty="0">
                          <a:solidFill>
                            <a:srgbClr val="FF0000"/>
                          </a:solidFill>
                          <a:latin typeface="+mj-ea"/>
                          <a:ea typeface="+mj-ea"/>
                        </a:rPr>
                        <a:t>9,900</a:t>
                      </a:r>
                      <a:r>
                        <a:rPr kumimoji="1" lang="en-US" altLang="ja-JP" sz="1800" spc="0" dirty="0">
                          <a:solidFill>
                            <a:srgbClr val="FF0000"/>
                          </a:solidFill>
                          <a:latin typeface="AlternateGotNo3D" panose="00000500000000000000" pitchFamily="50" charset="0"/>
                        </a:rPr>
                        <a:t> </a:t>
                      </a:r>
                      <a:r>
                        <a:rPr kumimoji="1" lang="ja-JP" altLang="en-US" sz="600" b="1" dirty="0">
                          <a:solidFill>
                            <a:srgbClr val="FF0000"/>
                          </a:solidFill>
                          <a:latin typeface="+mj-ea"/>
                          <a:ea typeface="+mn-ea"/>
                          <a:cs typeface="+mn-cs"/>
                        </a:rPr>
                        <a:t>（税込）</a:t>
                      </a: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7586760"/>
                  </a:ext>
                </a:extLst>
              </a:tr>
              <a:tr h="497767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\</a:t>
                      </a:r>
                      <a:r>
                        <a:rPr kumimoji="1" lang="en-US" altLang="ja-JP" sz="2200" spc="-120" baseline="0" dirty="0">
                          <a:solidFill>
                            <a:srgbClr val="FF0000"/>
                          </a:solidFill>
                          <a:latin typeface="+mj-ea"/>
                          <a:ea typeface="+mj-ea"/>
                        </a:rPr>
                        <a:t>11,800</a:t>
                      </a:r>
                      <a:r>
                        <a:rPr kumimoji="1" lang="ja-JP" altLang="en-US" sz="2400" spc="-120" baseline="0" dirty="0">
                          <a:solidFill>
                            <a:srgbClr val="FF0000"/>
                          </a:solidFill>
                          <a:latin typeface="AlternateGotNo3D" panose="00000500000000000000" pitchFamily="50" charset="0"/>
                        </a:rPr>
                        <a:t> </a:t>
                      </a:r>
                      <a:r>
                        <a:rPr kumimoji="1" lang="ja-JP" altLang="en-US" sz="600" b="1" dirty="0">
                          <a:solidFill>
                            <a:srgbClr val="FF0000"/>
                          </a:solidFill>
                          <a:latin typeface="+mj-ea"/>
                          <a:ea typeface="+mn-ea"/>
                          <a:cs typeface="+mn-cs"/>
                        </a:rPr>
                        <a:t>（税込）</a:t>
                      </a:r>
                      <a:endParaRPr kumimoji="1" lang="ja-JP" altLang="en-US" sz="6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5229417"/>
                  </a:ext>
                </a:extLst>
              </a:tr>
              <a:tr h="497767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\</a:t>
                      </a:r>
                      <a:r>
                        <a:rPr kumimoji="1" lang="en-US" altLang="ja-JP" sz="2200" spc="-120" baseline="0" dirty="0">
                          <a:solidFill>
                            <a:srgbClr val="FF0000"/>
                          </a:solidFill>
                          <a:latin typeface="+mj-ea"/>
                          <a:ea typeface="+mj-ea"/>
                        </a:rPr>
                        <a:t>8,900</a:t>
                      </a:r>
                      <a:r>
                        <a:rPr kumimoji="1" lang="en-US" altLang="ja-JP" sz="2400" spc="-120" baseline="0" dirty="0">
                          <a:solidFill>
                            <a:srgbClr val="FF0000"/>
                          </a:solidFill>
                          <a:latin typeface="AlternateGotNo3D" panose="00000500000000000000" pitchFamily="50" charset="0"/>
                        </a:rPr>
                        <a:t> </a:t>
                      </a:r>
                      <a:r>
                        <a:rPr kumimoji="1" lang="ja-JP" altLang="en-US" sz="600" b="1" dirty="0">
                          <a:solidFill>
                            <a:srgbClr val="FF0000"/>
                          </a:solidFill>
                          <a:latin typeface="+mj-ea"/>
                          <a:ea typeface="+mn-ea"/>
                          <a:cs typeface="+mn-cs"/>
                        </a:rPr>
                        <a:t>（税込）</a:t>
                      </a:r>
                      <a:endParaRPr kumimoji="1" lang="ja-JP" altLang="en-US" sz="6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9304821"/>
                  </a:ext>
                </a:extLst>
              </a:tr>
              <a:tr h="497767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\</a:t>
                      </a:r>
                      <a:r>
                        <a:rPr kumimoji="1" lang="en-US" altLang="ja-JP" sz="2200" spc="-120" baseline="0" dirty="0">
                          <a:solidFill>
                            <a:srgbClr val="FF0000"/>
                          </a:solidFill>
                          <a:latin typeface="+mj-ea"/>
                          <a:ea typeface="+mj-ea"/>
                        </a:rPr>
                        <a:t>5,500</a:t>
                      </a:r>
                      <a:r>
                        <a:rPr kumimoji="1" lang="ja-JP" altLang="en-US" sz="2400" spc="-120" baseline="0" dirty="0">
                          <a:solidFill>
                            <a:srgbClr val="FF0000"/>
                          </a:solidFill>
                          <a:latin typeface="AlternateGotNo3D" panose="00000500000000000000" pitchFamily="50" charset="0"/>
                        </a:rPr>
                        <a:t> </a:t>
                      </a:r>
                      <a:r>
                        <a:rPr kumimoji="1" lang="ja-JP" altLang="en-US" sz="600" b="1" dirty="0">
                          <a:solidFill>
                            <a:srgbClr val="FF0000"/>
                          </a:solidFill>
                          <a:latin typeface="+mj-ea"/>
                          <a:ea typeface="+mn-ea"/>
                          <a:cs typeface="+mn-cs"/>
                        </a:rPr>
                        <a:t>（税込）</a:t>
                      </a:r>
                      <a:endParaRPr kumimoji="1" lang="ja-JP" altLang="en-US" sz="6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5704626"/>
                  </a:ext>
                </a:extLst>
              </a:tr>
            </a:tbl>
          </a:graphicData>
        </a:graphic>
      </p:graphicFrame>
      <p:graphicFrame>
        <p:nvGraphicFramePr>
          <p:cNvPr id="105" name="表 107">
            <a:extLst>
              <a:ext uri="{FF2B5EF4-FFF2-40B4-BE49-F238E27FC236}">
                <a16:creationId xmlns:a16="http://schemas.microsoft.com/office/drawing/2014/main" id="{CEDDB221-24FB-4135-9F6A-523C8DF72E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8210240"/>
              </p:ext>
            </p:extLst>
          </p:nvPr>
        </p:nvGraphicFramePr>
        <p:xfrm>
          <a:off x="762000" y="7740650"/>
          <a:ext cx="2803303" cy="24888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3303">
                  <a:extLst>
                    <a:ext uri="{9D8B030D-6E8A-4147-A177-3AD203B41FA5}">
                      <a16:colId xmlns:a16="http://schemas.microsoft.com/office/drawing/2014/main" val="895488231"/>
                    </a:ext>
                  </a:extLst>
                </a:gridCol>
              </a:tblGrid>
              <a:tr h="497767"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5064063"/>
                  </a:ext>
                </a:extLst>
              </a:tr>
              <a:tr h="497767"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7586760"/>
                  </a:ext>
                </a:extLst>
              </a:tr>
              <a:tr h="497767"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5229417"/>
                  </a:ext>
                </a:extLst>
              </a:tr>
              <a:tr h="497767"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9304821"/>
                  </a:ext>
                </a:extLst>
              </a:tr>
              <a:tr h="497767"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5704626"/>
                  </a:ext>
                </a:extLst>
              </a:tr>
            </a:tbl>
          </a:graphicData>
        </a:graphic>
      </p:graphicFrame>
      <p:sp>
        <p:nvSpPr>
          <p:cNvPr id="108" name="object 3">
            <a:extLst>
              <a:ext uri="{FF2B5EF4-FFF2-40B4-BE49-F238E27FC236}">
                <a16:creationId xmlns:a16="http://schemas.microsoft.com/office/drawing/2014/main" id="{21929A46-1152-4D9B-855A-4F36DE0D74AD}"/>
              </a:ext>
            </a:extLst>
          </p:cNvPr>
          <p:cNvSpPr txBox="1">
            <a:spLocks/>
          </p:cNvSpPr>
          <p:nvPr/>
        </p:nvSpPr>
        <p:spPr>
          <a:xfrm>
            <a:off x="853077" y="7822782"/>
            <a:ext cx="877671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>
              <a:spcBef>
                <a:spcPts val="100"/>
              </a:spcBef>
            </a:pPr>
            <a:r>
              <a:rPr kumimoji="0" lang="ja-JP" altLang="en-US" sz="1400" kern="0" dirty="0"/>
              <a:t>うで全体</a:t>
            </a:r>
          </a:p>
        </p:txBody>
      </p:sp>
      <p:sp>
        <p:nvSpPr>
          <p:cNvPr id="109" name="object 3">
            <a:extLst>
              <a:ext uri="{FF2B5EF4-FFF2-40B4-BE49-F238E27FC236}">
                <a16:creationId xmlns:a16="http://schemas.microsoft.com/office/drawing/2014/main" id="{EADAB7D1-A578-4085-867A-30BC657480F8}"/>
              </a:ext>
            </a:extLst>
          </p:cNvPr>
          <p:cNvSpPr txBox="1">
            <a:spLocks/>
          </p:cNvSpPr>
          <p:nvPr/>
        </p:nvSpPr>
        <p:spPr>
          <a:xfrm>
            <a:off x="1540101" y="7893938"/>
            <a:ext cx="1338177" cy="135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>
              <a:spcBef>
                <a:spcPts val="100"/>
              </a:spcBef>
            </a:pPr>
            <a:r>
              <a:rPr kumimoji="0" lang="ja-JP" altLang="en-US" sz="800" kern="0" dirty="0">
                <a:latin typeface="+mj-ea"/>
              </a:rPr>
              <a:t>通常料金　￥</a:t>
            </a:r>
            <a:r>
              <a:rPr kumimoji="0" lang="en-US" altLang="ja-JP" sz="800" kern="0" dirty="0">
                <a:latin typeface="+mj-ea"/>
              </a:rPr>
              <a:t>10,000</a:t>
            </a:r>
            <a:r>
              <a:rPr kumimoji="0" lang="ja-JP" altLang="en-US" sz="800" kern="0" dirty="0">
                <a:latin typeface="+mj-ea"/>
              </a:rPr>
              <a:t>（税込）</a:t>
            </a:r>
          </a:p>
        </p:txBody>
      </p:sp>
      <p:sp>
        <p:nvSpPr>
          <p:cNvPr id="110" name="object 3">
            <a:extLst>
              <a:ext uri="{FF2B5EF4-FFF2-40B4-BE49-F238E27FC236}">
                <a16:creationId xmlns:a16="http://schemas.microsoft.com/office/drawing/2014/main" id="{43DBC335-4A9F-4D42-AB25-17783D602D48}"/>
              </a:ext>
            </a:extLst>
          </p:cNvPr>
          <p:cNvSpPr txBox="1">
            <a:spLocks/>
          </p:cNvSpPr>
          <p:nvPr/>
        </p:nvSpPr>
        <p:spPr>
          <a:xfrm>
            <a:off x="866337" y="8061411"/>
            <a:ext cx="1496897" cy="10515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>
              <a:spcBef>
                <a:spcPts val="100"/>
              </a:spcBef>
            </a:pPr>
            <a:r>
              <a:rPr kumimoji="0" lang="en-US" altLang="ja-JP" sz="600" kern="0" dirty="0"/>
              <a:t>※</a:t>
            </a:r>
            <a:r>
              <a:rPr kumimoji="0" lang="ja-JP" altLang="en-US" sz="600" kern="0" dirty="0"/>
              <a:t>ひじ下</a:t>
            </a:r>
            <a:r>
              <a:rPr kumimoji="0" lang="en-US" altLang="ja-JP" sz="600" kern="0" dirty="0"/>
              <a:t>+</a:t>
            </a:r>
            <a:r>
              <a:rPr kumimoji="0" lang="ja-JP" altLang="en-US" sz="600" kern="0" dirty="0"/>
              <a:t>ひじ上</a:t>
            </a:r>
            <a:r>
              <a:rPr kumimoji="0" lang="en-US" altLang="ja-JP" sz="600" kern="0" dirty="0"/>
              <a:t>+</a:t>
            </a:r>
            <a:r>
              <a:rPr kumimoji="0" lang="ja-JP" altLang="en-US" sz="600" kern="0" dirty="0"/>
              <a:t>両手の指・甲</a:t>
            </a:r>
          </a:p>
        </p:txBody>
      </p:sp>
      <p:sp>
        <p:nvSpPr>
          <p:cNvPr id="111" name="object 3">
            <a:extLst>
              <a:ext uri="{FF2B5EF4-FFF2-40B4-BE49-F238E27FC236}">
                <a16:creationId xmlns:a16="http://schemas.microsoft.com/office/drawing/2014/main" id="{EE8C9BE9-3C37-4AA7-BA08-491C553B8C5E}"/>
              </a:ext>
            </a:extLst>
          </p:cNvPr>
          <p:cNvSpPr txBox="1">
            <a:spLocks/>
          </p:cNvSpPr>
          <p:nvPr/>
        </p:nvSpPr>
        <p:spPr>
          <a:xfrm>
            <a:off x="853077" y="8319856"/>
            <a:ext cx="877671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>
              <a:spcBef>
                <a:spcPts val="100"/>
              </a:spcBef>
            </a:pPr>
            <a:r>
              <a:rPr kumimoji="0" lang="ja-JP" altLang="en-US" sz="1400" kern="0" dirty="0"/>
              <a:t>うで全体</a:t>
            </a:r>
          </a:p>
        </p:txBody>
      </p:sp>
      <p:sp>
        <p:nvSpPr>
          <p:cNvPr id="112" name="object 3">
            <a:extLst>
              <a:ext uri="{FF2B5EF4-FFF2-40B4-BE49-F238E27FC236}">
                <a16:creationId xmlns:a16="http://schemas.microsoft.com/office/drawing/2014/main" id="{C1846F48-9E05-44A7-B73C-4A4ACAEA3DEA}"/>
              </a:ext>
            </a:extLst>
          </p:cNvPr>
          <p:cNvSpPr txBox="1">
            <a:spLocks/>
          </p:cNvSpPr>
          <p:nvPr/>
        </p:nvSpPr>
        <p:spPr>
          <a:xfrm>
            <a:off x="1540101" y="8391012"/>
            <a:ext cx="1338177" cy="135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>
              <a:spcBef>
                <a:spcPts val="100"/>
              </a:spcBef>
            </a:pPr>
            <a:r>
              <a:rPr kumimoji="0" lang="ja-JP" altLang="en-US" sz="800" kern="0" dirty="0">
                <a:latin typeface="+mj-ea"/>
              </a:rPr>
              <a:t>通常料金　￥</a:t>
            </a:r>
            <a:r>
              <a:rPr kumimoji="0" lang="en-US" altLang="ja-JP" sz="800" kern="0" dirty="0">
                <a:latin typeface="+mj-ea"/>
              </a:rPr>
              <a:t>16,000</a:t>
            </a:r>
            <a:r>
              <a:rPr kumimoji="0" lang="ja-JP" altLang="en-US" sz="800" kern="0" dirty="0">
                <a:latin typeface="+mj-ea"/>
              </a:rPr>
              <a:t>（税込）</a:t>
            </a:r>
          </a:p>
        </p:txBody>
      </p:sp>
      <p:sp>
        <p:nvSpPr>
          <p:cNvPr id="113" name="object 3">
            <a:extLst>
              <a:ext uri="{FF2B5EF4-FFF2-40B4-BE49-F238E27FC236}">
                <a16:creationId xmlns:a16="http://schemas.microsoft.com/office/drawing/2014/main" id="{3AC3C1BB-7F40-40E0-9072-7005C84A3D73}"/>
              </a:ext>
            </a:extLst>
          </p:cNvPr>
          <p:cNvSpPr txBox="1">
            <a:spLocks/>
          </p:cNvSpPr>
          <p:nvPr/>
        </p:nvSpPr>
        <p:spPr>
          <a:xfrm>
            <a:off x="866337" y="8558485"/>
            <a:ext cx="1496897" cy="10515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>
              <a:spcBef>
                <a:spcPts val="100"/>
              </a:spcBef>
            </a:pPr>
            <a:r>
              <a:rPr kumimoji="0" lang="en-US" altLang="ja-JP" sz="600" kern="0" dirty="0"/>
              <a:t>※</a:t>
            </a:r>
            <a:r>
              <a:rPr kumimoji="0" lang="ja-JP" altLang="en-US" sz="600" kern="0" dirty="0"/>
              <a:t>ひじ下</a:t>
            </a:r>
            <a:r>
              <a:rPr kumimoji="0" lang="en-US" altLang="ja-JP" sz="600" kern="0" dirty="0"/>
              <a:t>+</a:t>
            </a:r>
            <a:r>
              <a:rPr kumimoji="0" lang="ja-JP" altLang="en-US" sz="600" kern="0" dirty="0"/>
              <a:t>ひじ上</a:t>
            </a:r>
            <a:r>
              <a:rPr kumimoji="0" lang="en-US" altLang="ja-JP" sz="600" kern="0" dirty="0"/>
              <a:t>+</a:t>
            </a:r>
            <a:r>
              <a:rPr kumimoji="0" lang="ja-JP" altLang="en-US" sz="600" kern="0" dirty="0"/>
              <a:t>両手の指・甲</a:t>
            </a:r>
          </a:p>
        </p:txBody>
      </p:sp>
      <p:sp>
        <p:nvSpPr>
          <p:cNvPr id="116" name="object 3">
            <a:extLst>
              <a:ext uri="{FF2B5EF4-FFF2-40B4-BE49-F238E27FC236}">
                <a16:creationId xmlns:a16="http://schemas.microsoft.com/office/drawing/2014/main" id="{9AC72167-17C4-4E87-A86E-4D4BB6EC2593}"/>
              </a:ext>
            </a:extLst>
          </p:cNvPr>
          <p:cNvSpPr txBox="1">
            <a:spLocks/>
          </p:cNvSpPr>
          <p:nvPr/>
        </p:nvSpPr>
        <p:spPr>
          <a:xfrm>
            <a:off x="859555" y="8816930"/>
            <a:ext cx="877671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>
              <a:spcBef>
                <a:spcPts val="100"/>
              </a:spcBef>
            </a:pPr>
            <a:r>
              <a:rPr kumimoji="0" lang="ja-JP" altLang="en-US" sz="1400" kern="0" dirty="0"/>
              <a:t>背中全体</a:t>
            </a:r>
          </a:p>
        </p:txBody>
      </p:sp>
      <p:sp>
        <p:nvSpPr>
          <p:cNvPr id="117" name="object 3">
            <a:extLst>
              <a:ext uri="{FF2B5EF4-FFF2-40B4-BE49-F238E27FC236}">
                <a16:creationId xmlns:a16="http://schemas.microsoft.com/office/drawing/2014/main" id="{66185FB5-F446-49CA-8EE6-5BE619A9011B}"/>
              </a:ext>
            </a:extLst>
          </p:cNvPr>
          <p:cNvSpPr txBox="1">
            <a:spLocks/>
          </p:cNvSpPr>
          <p:nvPr/>
        </p:nvSpPr>
        <p:spPr>
          <a:xfrm>
            <a:off x="1606159" y="8888086"/>
            <a:ext cx="1338177" cy="135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>
              <a:spcBef>
                <a:spcPts val="100"/>
              </a:spcBef>
            </a:pPr>
            <a:r>
              <a:rPr kumimoji="0" lang="ja-JP" altLang="en-US" sz="800" kern="0" dirty="0">
                <a:latin typeface="+mj-ea"/>
              </a:rPr>
              <a:t>通常料金　￥</a:t>
            </a:r>
            <a:r>
              <a:rPr kumimoji="0" lang="en-US" altLang="ja-JP" sz="800" kern="0" dirty="0">
                <a:latin typeface="+mj-ea"/>
              </a:rPr>
              <a:t>18,000</a:t>
            </a:r>
            <a:r>
              <a:rPr kumimoji="0" lang="ja-JP" altLang="en-US" sz="800" kern="0" dirty="0">
                <a:latin typeface="+mj-ea"/>
              </a:rPr>
              <a:t>（税込）</a:t>
            </a:r>
          </a:p>
        </p:txBody>
      </p:sp>
      <p:sp>
        <p:nvSpPr>
          <p:cNvPr id="118" name="object 3">
            <a:extLst>
              <a:ext uri="{FF2B5EF4-FFF2-40B4-BE49-F238E27FC236}">
                <a16:creationId xmlns:a16="http://schemas.microsoft.com/office/drawing/2014/main" id="{3AF7085A-E587-4A1B-811C-418991B2682D}"/>
              </a:ext>
            </a:extLst>
          </p:cNvPr>
          <p:cNvSpPr txBox="1">
            <a:spLocks/>
          </p:cNvSpPr>
          <p:nvPr/>
        </p:nvSpPr>
        <p:spPr>
          <a:xfrm>
            <a:off x="872815" y="9055559"/>
            <a:ext cx="1496897" cy="10515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>
              <a:spcBef>
                <a:spcPts val="100"/>
              </a:spcBef>
            </a:pPr>
            <a:r>
              <a:rPr kumimoji="0" lang="en-US" altLang="ja-JP" sz="600" kern="0" dirty="0"/>
              <a:t>※</a:t>
            </a:r>
            <a:r>
              <a:rPr kumimoji="0" lang="ja-JP" altLang="en-US" sz="600" kern="0" dirty="0"/>
              <a:t>背中下</a:t>
            </a:r>
            <a:r>
              <a:rPr kumimoji="0" lang="en-US" altLang="ja-JP" sz="600" kern="0" dirty="0"/>
              <a:t>+</a:t>
            </a:r>
            <a:r>
              <a:rPr kumimoji="0" lang="ja-JP" altLang="en-US" sz="600" kern="0" dirty="0"/>
              <a:t>背中上</a:t>
            </a:r>
            <a:r>
              <a:rPr kumimoji="0" lang="en-US" altLang="ja-JP" sz="600" kern="0" dirty="0"/>
              <a:t>+</a:t>
            </a:r>
            <a:r>
              <a:rPr kumimoji="0" lang="ja-JP" altLang="en-US" sz="600" kern="0" dirty="0"/>
              <a:t>腰</a:t>
            </a:r>
          </a:p>
        </p:txBody>
      </p:sp>
      <p:sp>
        <p:nvSpPr>
          <p:cNvPr id="119" name="object 3">
            <a:extLst>
              <a:ext uri="{FF2B5EF4-FFF2-40B4-BE49-F238E27FC236}">
                <a16:creationId xmlns:a16="http://schemas.microsoft.com/office/drawing/2014/main" id="{AEAA2D57-46CD-40C9-BFF2-3BB9A8E0EF85}"/>
              </a:ext>
            </a:extLst>
          </p:cNvPr>
          <p:cNvSpPr txBox="1">
            <a:spLocks/>
          </p:cNvSpPr>
          <p:nvPr/>
        </p:nvSpPr>
        <p:spPr>
          <a:xfrm>
            <a:off x="853077" y="9310155"/>
            <a:ext cx="877671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>
              <a:spcBef>
                <a:spcPts val="100"/>
              </a:spcBef>
            </a:pPr>
            <a:r>
              <a:rPr kumimoji="0" lang="en-US" altLang="ja-JP" sz="1400" kern="0" dirty="0"/>
              <a:t>VIO</a:t>
            </a:r>
            <a:r>
              <a:rPr kumimoji="0" lang="ja-JP" altLang="en-US" sz="1400" kern="0" dirty="0"/>
              <a:t>▽</a:t>
            </a:r>
          </a:p>
        </p:txBody>
      </p:sp>
      <p:sp>
        <p:nvSpPr>
          <p:cNvPr id="120" name="object 3">
            <a:extLst>
              <a:ext uri="{FF2B5EF4-FFF2-40B4-BE49-F238E27FC236}">
                <a16:creationId xmlns:a16="http://schemas.microsoft.com/office/drawing/2014/main" id="{1DD87469-AA84-4E9F-99F8-8A1C7850ACF3}"/>
              </a:ext>
            </a:extLst>
          </p:cNvPr>
          <p:cNvSpPr txBox="1">
            <a:spLocks/>
          </p:cNvSpPr>
          <p:nvPr/>
        </p:nvSpPr>
        <p:spPr>
          <a:xfrm>
            <a:off x="1599681" y="9381311"/>
            <a:ext cx="1338177" cy="135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>
              <a:spcBef>
                <a:spcPts val="100"/>
              </a:spcBef>
            </a:pPr>
            <a:r>
              <a:rPr kumimoji="0" lang="ja-JP" altLang="en-US" sz="800" kern="0" dirty="0">
                <a:latin typeface="+mj-ea"/>
              </a:rPr>
              <a:t>通常料金　￥</a:t>
            </a:r>
            <a:r>
              <a:rPr kumimoji="0" lang="en-US" altLang="ja-JP" sz="800" kern="0" dirty="0">
                <a:latin typeface="+mj-ea"/>
              </a:rPr>
              <a:t>16,000</a:t>
            </a:r>
            <a:r>
              <a:rPr kumimoji="0" lang="ja-JP" altLang="en-US" sz="800" kern="0" dirty="0">
                <a:latin typeface="+mj-ea"/>
              </a:rPr>
              <a:t>（税込）</a:t>
            </a:r>
          </a:p>
        </p:txBody>
      </p:sp>
      <p:sp>
        <p:nvSpPr>
          <p:cNvPr id="121" name="object 3">
            <a:extLst>
              <a:ext uri="{FF2B5EF4-FFF2-40B4-BE49-F238E27FC236}">
                <a16:creationId xmlns:a16="http://schemas.microsoft.com/office/drawing/2014/main" id="{2F53AAAF-E7BA-4E52-A52B-DF1CE3837373}"/>
              </a:ext>
            </a:extLst>
          </p:cNvPr>
          <p:cNvSpPr txBox="1">
            <a:spLocks/>
          </p:cNvSpPr>
          <p:nvPr/>
        </p:nvSpPr>
        <p:spPr>
          <a:xfrm>
            <a:off x="866337" y="9548784"/>
            <a:ext cx="1496897" cy="10515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>
              <a:spcBef>
                <a:spcPts val="100"/>
              </a:spcBef>
            </a:pPr>
            <a:r>
              <a:rPr kumimoji="0" lang="en-US" altLang="ja-JP" sz="600" kern="0" dirty="0"/>
              <a:t>※V</a:t>
            </a:r>
            <a:r>
              <a:rPr kumimoji="0" lang="ja-JP" altLang="en-US" sz="600" kern="0" dirty="0"/>
              <a:t>ライン</a:t>
            </a:r>
            <a:r>
              <a:rPr kumimoji="0" lang="en-US" altLang="ja-JP" sz="600" kern="0" dirty="0"/>
              <a:t>+I</a:t>
            </a:r>
            <a:r>
              <a:rPr kumimoji="0" lang="ja-JP" altLang="en-US" sz="600" kern="0" dirty="0"/>
              <a:t>ライン</a:t>
            </a:r>
            <a:r>
              <a:rPr kumimoji="0" lang="en-US" altLang="ja-JP" sz="600" kern="0" dirty="0"/>
              <a:t>+O</a:t>
            </a:r>
            <a:r>
              <a:rPr kumimoji="0" lang="ja-JP" altLang="en-US" sz="600" kern="0" dirty="0"/>
              <a:t>ライン</a:t>
            </a:r>
            <a:r>
              <a:rPr kumimoji="0" lang="en-US" altLang="ja-JP" sz="600" kern="0" dirty="0"/>
              <a:t>+</a:t>
            </a:r>
            <a:r>
              <a:rPr kumimoji="0" lang="ja-JP" altLang="en-US" sz="600" kern="0" dirty="0"/>
              <a:t>▽</a:t>
            </a:r>
          </a:p>
        </p:txBody>
      </p:sp>
      <p:sp>
        <p:nvSpPr>
          <p:cNvPr id="122" name="object 3">
            <a:extLst>
              <a:ext uri="{FF2B5EF4-FFF2-40B4-BE49-F238E27FC236}">
                <a16:creationId xmlns:a16="http://schemas.microsoft.com/office/drawing/2014/main" id="{D4FBD6F9-127D-44E8-B38B-E50824765795}"/>
              </a:ext>
            </a:extLst>
          </p:cNvPr>
          <p:cNvSpPr txBox="1">
            <a:spLocks/>
          </p:cNvSpPr>
          <p:nvPr/>
        </p:nvSpPr>
        <p:spPr>
          <a:xfrm>
            <a:off x="849039" y="9858313"/>
            <a:ext cx="1714296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>
              <a:spcBef>
                <a:spcPts val="100"/>
              </a:spcBef>
            </a:pPr>
            <a:r>
              <a:rPr kumimoji="0" lang="ja-JP" altLang="en-US" sz="1400" kern="0" dirty="0"/>
              <a:t>全顔美白脱毛</a:t>
            </a:r>
            <a:r>
              <a:rPr kumimoji="0" lang="ja-JP" altLang="en-US" sz="800" kern="0" dirty="0"/>
              <a:t>（初回）</a:t>
            </a:r>
          </a:p>
        </p:txBody>
      </p:sp>
      <p:sp>
        <p:nvSpPr>
          <p:cNvPr id="151" name="object 3">
            <a:extLst>
              <a:ext uri="{FF2B5EF4-FFF2-40B4-BE49-F238E27FC236}">
                <a16:creationId xmlns:a16="http://schemas.microsoft.com/office/drawing/2014/main" id="{A1B50BDF-CCA0-4EBC-A670-004604CB0C75}"/>
              </a:ext>
            </a:extLst>
          </p:cNvPr>
          <p:cNvSpPr txBox="1">
            <a:spLocks/>
          </p:cNvSpPr>
          <p:nvPr/>
        </p:nvSpPr>
        <p:spPr>
          <a:xfrm>
            <a:off x="2265225" y="9949266"/>
            <a:ext cx="1338177" cy="135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>
              <a:spcBef>
                <a:spcPts val="100"/>
              </a:spcBef>
            </a:pPr>
            <a:r>
              <a:rPr kumimoji="0" lang="ja-JP" altLang="en-US" sz="800" kern="0" dirty="0">
                <a:latin typeface="+mj-ea"/>
              </a:rPr>
              <a:t>通常料金　￥</a:t>
            </a:r>
            <a:r>
              <a:rPr kumimoji="0" lang="en-US" altLang="ja-JP" sz="800" kern="0" dirty="0">
                <a:latin typeface="+mj-ea"/>
              </a:rPr>
              <a:t>10,000</a:t>
            </a:r>
            <a:r>
              <a:rPr kumimoji="0" lang="ja-JP" altLang="en-US" sz="800" kern="0" dirty="0">
                <a:latin typeface="+mj-ea"/>
              </a:rPr>
              <a:t>（税込）</a:t>
            </a:r>
          </a:p>
        </p:txBody>
      </p:sp>
      <p:graphicFrame>
        <p:nvGraphicFramePr>
          <p:cNvPr id="152" name="表 7">
            <a:extLst>
              <a:ext uri="{FF2B5EF4-FFF2-40B4-BE49-F238E27FC236}">
                <a16:creationId xmlns:a16="http://schemas.microsoft.com/office/drawing/2014/main" id="{4ACB031A-05C2-40AA-B29C-106684CA14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8930331"/>
              </p:ext>
            </p:extLst>
          </p:nvPr>
        </p:nvGraphicFramePr>
        <p:xfrm>
          <a:off x="5159421" y="7485004"/>
          <a:ext cx="2232947" cy="29226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2947">
                  <a:extLst>
                    <a:ext uri="{9D8B030D-6E8A-4147-A177-3AD203B41FA5}">
                      <a16:colId xmlns:a16="http://schemas.microsoft.com/office/drawing/2014/main" val="4094802751"/>
                    </a:ext>
                  </a:extLst>
                </a:gridCol>
              </a:tblGrid>
              <a:tr h="2922646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7254147"/>
                  </a:ext>
                </a:extLst>
              </a:tr>
            </a:tbl>
          </a:graphicData>
        </a:graphic>
      </p:graphicFrame>
      <p:sp>
        <p:nvSpPr>
          <p:cNvPr id="153" name="object 3">
            <a:extLst>
              <a:ext uri="{FF2B5EF4-FFF2-40B4-BE49-F238E27FC236}">
                <a16:creationId xmlns:a16="http://schemas.microsoft.com/office/drawing/2014/main" id="{8F91BAD2-2EC0-46C8-88AF-DFD8D6498AF0}"/>
              </a:ext>
            </a:extLst>
          </p:cNvPr>
          <p:cNvSpPr txBox="1">
            <a:spLocks/>
          </p:cNvSpPr>
          <p:nvPr/>
        </p:nvSpPr>
        <p:spPr>
          <a:xfrm>
            <a:off x="5310514" y="7664450"/>
            <a:ext cx="1930761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 algn="ctr">
              <a:spcBef>
                <a:spcPts val="100"/>
              </a:spcBef>
            </a:pPr>
            <a:r>
              <a:rPr kumimoji="0" lang="ja-JP" altLang="en-US" sz="1800" kern="0" dirty="0"/>
              <a:t>全顔光フェイシャル</a:t>
            </a:r>
          </a:p>
        </p:txBody>
      </p:sp>
      <p:graphicFrame>
        <p:nvGraphicFramePr>
          <p:cNvPr id="156" name="表 2">
            <a:extLst>
              <a:ext uri="{FF2B5EF4-FFF2-40B4-BE49-F238E27FC236}">
                <a16:creationId xmlns:a16="http://schemas.microsoft.com/office/drawing/2014/main" id="{7612AA8F-F932-4C9D-AD42-20EE728D30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865905"/>
              </p:ext>
            </p:extLst>
          </p:nvPr>
        </p:nvGraphicFramePr>
        <p:xfrm>
          <a:off x="5293473" y="8045450"/>
          <a:ext cx="1930761" cy="6598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30761">
                  <a:extLst>
                    <a:ext uri="{9D8B030D-6E8A-4147-A177-3AD203B41FA5}">
                      <a16:colId xmlns:a16="http://schemas.microsoft.com/office/drawing/2014/main" val="262186751"/>
                    </a:ext>
                  </a:extLst>
                </a:gridCol>
              </a:tblGrid>
              <a:tr h="21561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+mj-ea"/>
                          <a:ea typeface="+mj-ea"/>
                        </a:rPr>
                        <a:t>初回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166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4394930"/>
                  </a:ext>
                </a:extLst>
              </a:tr>
              <a:tr h="43123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spc="0" dirty="0">
                          <a:latin typeface="+mj-ea"/>
                          <a:ea typeface="+mj-ea"/>
                        </a:rPr>
                        <a:t>\</a:t>
                      </a:r>
                      <a:r>
                        <a:rPr kumimoji="1" lang="en-US" altLang="ja-JP" sz="900" spc="0" baseline="0" dirty="0">
                          <a:latin typeface="+mj-ea"/>
                          <a:ea typeface="+mj-ea"/>
                        </a:rPr>
                        <a:t>12,000 </a:t>
                      </a:r>
                      <a:r>
                        <a:rPr kumimoji="1" lang="ja-JP" altLang="en-US" sz="1000" spc="0" baseline="0" dirty="0">
                          <a:latin typeface="+mj-ea"/>
                          <a:ea typeface="+mj-ea"/>
                        </a:rPr>
                        <a:t>→</a:t>
                      </a:r>
                      <a:r>
                        <a:rPr kumimoji="1" lang="ja-JP" altLang="en-US" sz="1200" spc="0" baseline="0" dirty="0">
                          <a:latin typeface="+mj-ea"/>
                          <a:ea typeface="+mj-ea"/>
                        </a:rPr>
                        <a:t> </a:t>
                      </a:r>
                      <a:r>
                        <a:rPr kumimoji="1" lang="en-US" altLang="ja-JP" sz="1200" spc="0" dirty="0">
                          <a:latin typeface="+mj-ea"/>
                          <a:ea typeface="+mj-ea"/>
                        </a:rPr>
                        <a:t>\</a:t>
                      </a:r>
                      <a:r>
                        <a:rPr kumimoji="1" lang="en-US" altLang="ja-JP" sz="2200" spc="0" baseline="0" dirty="0">
                          <a:latin typeface="+mj-ea"/>
                          <a:ea typeface="+mj-ea"/>
                        </a:rPr>
                        <a:t>8,000</a:t>
                      </a:r>
                      <a:r>
                        <a:rPr kumimoji="1" lang="ja-JP" altLang="en-US" sz="600" dirty="0">
                          <a:latin typeface="+mj-ea"/>
                          <a:ea typeface="+mj-ea"/>
                        </a:rPr>
                        <a:t>（税込）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6264776"/>
                  </a:ext>
                </a:extLst>
              </a:tr>
            </a:tbl>
          </a:graphicData>
        </a:graphic>
      </p:graphicFrame>
      <p:graphicFrame>
        <p:nvGraphicFramePr>
          <p:cNvPr id="157" name="表 2">
            <a:extLst>
              <a:ext uri="{FF2B5EF4-FFF2-40B4-BE49-F238E27FC236}">
                <a16:creationId xmlns:a16="http://schemas.microsoft.com/office/drawing/2014/main" id="{228129CD-A2A8-43B1-B02D-DE81DB9BF9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5230309"/>
              </p:ext>
            </p:extLst>
          </p:nvPr>
        </p:nvGraphicFramePr>
        <p:xfrm>
          <a:off x="5293473" y="8770501"/>
          <a:ext cx="1930761" cy="6598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30761">
                  <a:extLst>
                    <a:ext uri="{9D8B030D-6E8A-4147-A177-3AD203B41FA5}">
                      <a16:colId xmlns:a16="http://schemas.microsoft.com/office/drawing/2014/main" val="262186751"/>
                    </a:ext>
                  </a:extLst>
                </a:gridCol>
              </a:tblGrid>
              <a:tr h="21561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latin typeface="+mj-ea"/>
                          <a:ea typeface="+mj-ea"/>
                        </a:rPr>
                        <a:t>3</a:t>
                      </a:r>
                      <a:r>
                        <a:rPr kumimoji="1" lang="ja-JP" altLang="en-US" sz="900" dirty="0">
                          <a:latin typeface="+mj-ea"/>
                          <a:ea typeface="+mj-ea"/>
                        </a:rPr>
                        <a:t>回コース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166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4394930"/>
                  </a:ext>
                </a:extLst>
              </a:tr>
              <a:tr h="43123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spc="0" dirty="0">
                          <a:latin typeface="+mj-ea"/>
                          <a:ea typeface="+mj-ea"/>
                        </a:rPr>
                        <a:t>\</a:t>
                      </a:r>
                      <a:r>
                        <a:rPr kumimoji="1" lang="en-US" altLang="ja-JP" sz="900" spc="0" baseline="0" dirty="0">
                          <a:latin typeface="+mj-ea"/>
                          <a:ea typeface="+mj-ea"/>
                        </a:rPr>
                        <a:t>12,000 </a:t>
                      </a:r>
                      <a:r>
                        <a:rPr kumimoji="1" lang="ja-JP" altLang="en-US" sz="1000" spc="0" baseline="0" dirty="0">
                          <a:latin typeface="+mj-ea"/>
                          <a:ea typeface="+mj-ea"/>
                        </a:rPr>
                        <a:t>→</a:t>
                      </a:r>
                      <a:r>
                        <a:rPr kumimoji="1" lang="ja-JP" altLang="en-US" sz="1200" spc="0" baseline="0" dirty="0">
                          <a:latin typeface="+mj-ea"/>
                          <a:ea typeface="+mj-ea"/>
                        </a:rPr>
                        <a:t> </a:t>
                      </a:r>
                      <a:r>
                        <a:rPr kumimoji="1" lang="en-US" altLang="ja-JP" sz="1200" spc="0" dirty="0">
                          <a:latin typeface="+mj-ea"/>
                          <a:ea typeface="+mj-ea"/>
                        </a:rPr>
                        <a:t>\</a:t>
                      </a:r>
                      <a:r>
                        <a:rPr kumimoji="1" lang="en-US" altLang="ja-JP" sz="2200" spc="0" baseline="0" dirty="0">
                          <a:latin typeface="+mj-ea"/>
                          <a:ea typeface="+mj-ea"/>
                        </a:rPr>
                        <a:t>19,800</a:t>
                      </a:r>
                      <a:r>
                        <a:rPr kumimoji="1" lang="ja-JP" altLang="en-US" sz="600" dirty="0">
                          <a:latin typeface="+mj-ea"/>
                          <a:ea typeface="+mj-ea"/>
                        </a:rPr>
                        <a:t>（税込）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6264776"/>
                  </a:ext>
                </a:extLst>
              </a:tr>
            </a:tbl>
          </a:graphicData>
        </a:graphic>
      </p:graphicFrame>
      <p:sp>
        <p:nvSpPr>
          <p:cNvPr id="158" name="object 3">
            <a:extLst>
              <a:ext uri="{FF2B5EF4-FFF2-40B4-BE49-F238E27FC236}">
                <a16:creationId xmlns:a16="http://schemas.microsoft.com/office/drawing/2014/main" id="{AF2D639B-F9B7-4B15-BA23-03E76D60A9A6}"/>
              </a:ext>
            </a:extLst>
          </p:cNvPr>
          <p:cNvSpPr txBox="1">
            <a:spLocks/>
          </p:cNvSpPr>
          <p:nvPr/>
        </p:nvSpPr>
        <p:spPr>
          <a:xfrm>
            <a:off x="5293473" y="9547314"/>
            <a:ext cx="1931242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>
              <a:spcBef>
                <a:spcPts val="100"/>
              </a:spcBef>
            </a:pPr>
            <a:r>
              <a:rPr kumimoji="0" lang="ja-JP" altLang="en-US" sz="900" kern="0" dirty="0">
                <a:solidFill>
                  <a:schemeClr val="tx1"/>
                </a:solidFill>
              </a:rPr>
              <a:t>クレンジング→洗顔→光（顔</a:t>
            </a:r>
            <a:r>
              <a:rPr kumimoji="0" lang="en-US" altLang="ja-JP" sz="900" kern="0" dirty="0">
                <a:solidFill>
                  <a:schemeClr val="tx1"/>
                </a:solidFill>
              </a:rPr>
              <a:t>~</a:t>
            </a:r>
            <a:r>
              <a:rPr kumimoji="0" lang="ja-JP" altLang="en-US" sz="900" kern="0" dirty="0">
                <a:solidFill>
                  <a:schemeClr val="tx1"/>
                </a:solidFill>
              </a:rPr>
              <a:t>デコルテ）→炭酸パック→製肌</a:t>
            </a:r>
          </a:p>
        </p:txBody>
      </p:sp>
      <p:sp>
        <p:nvSpPr>
          <p:cNvPr id="159" name="object 3">
            <a:extLst>
              <a:ext uri="{FF2B5EF4-FFF2-40B4-BE49-F238E27FC236}">
                <a16:creationId xmlns:a16="http://schemas.microsoft.com/office/drawing/2014/main" id="{4936C6EC-AAEE-430F-B43C-20D19CCC7AFA}"/>
              </a:ext>
            </a:extLst>
          </p:cNvPr>
          <p:cNvSpPr txBox="1">
            <a:spLocks/>
          </p:cNvSpPr>
          <p:nvPr/>
        </p:nvSpPr>
        <p:spPr>
          <a:xfrm>
            <a:off x="5293473" y="9888381"/>
            <a:ext cx="1931242" cy="26930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>
              <a:spcBef>
                <a:spcPts val="100"/>
              </a:spcBef>
            </a:pPr>
            <a:r>
              <a:rPr kumimoji="0" lang="en-US" altLang="ja-JP" sz="500" kern="0" dirty="0">
                <a:solidFill>
                  <a:schemeClr val="tx1"/>
                </a:solidFill>
              </a:rPr>
              <a:t>※</a:t>
            </a:r>
            <a:r>
              <a:rPr kumimoji="0" lang="ja-JP" altLang="en-US" sz="500" kern="0" dirty="0">
                <a:solidFill>
                  <a:schemeClr val="tx1"/>
                </a:solidFill>
              </a:rPr>
              <a:t>お顔全体に細胞活性光を照射してぷりぷりを実感</a:t>
            </a:r>
            <a:r>
              <a:rPr kumimoji="0" lang="en-US" altLang="ja-JP" sz="500" kern="0" dirty="0">
                <a:solidFill>
                  <a:schemeClr val="tx1"/>
                </a:solidFill>
              </a:rPr>
              <a:t>!!</a:t>
            </a:r>
          </a:p>
          <a:p>
            <a:pPr marL="12700">
              <a:spcBef>
                <a:spcPts val="100"/>
              </a:spcBef>
            </a:pPr>
            <a:r>
              <a:rPr kumimoji="0" lang="ja-JP" altLang="en-US" sz="500" kern="0" dirty="0">
                <a:solidFill>
                  <a:schemeClr val="tx1"/>
                </a:solidFill>
              </a:rPr>
              <a:t>その場でのお肌のトーン・キメ・リフトアップを感じていただけます。</a:t>
            </a:r>
            <a:endParaRPr kumimoji="0" lang="en-US" altLang="ja-JP" sz="500" kern="0" dirty="0">
              <a:solidFill>
                <a:schemeClr val="tx1"/>
              </a:solidFill>
            </a:endParaRPr>
          </a:p>
          <a:p>
            <a:pPr marL="12700">
              <a:spcBef>
                <a:spcPts val="100"/>
              </a:spcBef>
            </a:pPr>
            <a:r>
              <a:rPr kumimoji="0" lang="ja-JP" altLang="en-US" sz="500" kern="0" dirty="0">
                <a:solidFill>
                  <a:schemeClr val="tx1"/>
                </a:solidFill>
              </a:rPr>
              <a:t>当店機械でしか味わえない驚きの効果をなんとこの価格で</a:t>
            </a:r>
            <a:r>
              <a:rPr kumimoji="0" lang="en-US" altLang="ja-JP" sz="500" kern="0" dirty="0">
                <a:solidFill>
                  <a:schemeClr val="tx1"/>
                </a:solidFill>
              </a:rPr>
              <a:t>!</a:t>
            </a:r>
            <a:endParaRPr kumimoji="0" lang="ja-JP" altLang="en-US" sz="500" kern="0" dirty="0">
              <a:solidFill>
                <a:schemeClr val="tx1"/>
              </a:solidFill>
            </a:endParaRPr>
          </a:p>
        </p:txBody>
      </p:sp>
      <p:graphicFrame>
        <p:nvGraphicFramePr>
          <p:cNvPr id="114" name="表 13">
            <a:extLst>
              <a:ext uri="{FF2B5EF4-FFF2-40B4-BE49-F238E27FC236}">
                <a16:creationId xmlns:a16="http://schemas.microsoft.com/office/drawing/2014/main" id="{776ADDCA-9E1A-4170-8377-624557DADF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7436274"/>
              </p:ext>
            </p:extLst>
          </p:nvPr>
        </p:nvGraphicFramePr>
        <p:xfrm>
          <a:off x="931596" y="2127912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足の指甲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115" name="表 114">
            <a:extLst>
              <a:ext uri="{FF2B5EF4-FFF2-40B4-BE49-F238E27FC236}">
                <a16:creationId xmlns:a16="http://schemas.microsoft.com/office/drawing/2014/main" id="{E3920295-D42C-478A-86CB-E443EC9C03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7029801"/>
              </p:ext>
            </p:extLst>
          </p:nvPr>
        </p:nvGraphicFramePr>
        <p:xfrm>
          <a:off x="1878694" y="2127912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ひざ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123" name="表 13">
            <a:extLst>
              <a:ext uri="{FF2B5EF4-FFF2-40B4-BE49-F238E27FC236}">
                <a16:creationId xmlns:a16="http://schemas.microsoft.com/office/drawing/2014/main" id="{A24F75D1-45EF-450A-BE86-FE2D5F0865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517133"/>
              </p:ext>
            </p:extLst>
          </p:nvPr>
        </p:nvGraphicFramePr>
        <p:xfrm>
          <a:off x="935406" y="3803621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肩まわり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126" name="表 2">
            <a:extLst>
              <a:ext uri="{FF2B5EF4-FFF2-40B4-BE49-F238E27FC236}">
                <a16:creationId xmlns:a16="http://schemas.microsoft.com/office/drawing/2014/main" id="{B7730182-B59E-4CEC-8FBE-87823B2110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925120"/>
              </p:ext>
            </p:extLst>
          </p:nvPr>
        </p:nvGraphicFramePr>
        <p:xfrm>
          <a:off x="3933877" y="2828333"/>
          <a:ext cx="3371840" cy="11169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71840">
                  <a:extLst>
                    <a:ext uri="{9D8B030D-6E8A-4147-A177-3AD203B41FA5}">
                      <a16:colId xmlns:a16="http://schemas.microsoft.com/office/drawing/2014/main" val="262186751"/>
                    </a:ext>
                  </a:extLst>
                </a:gridCol>
              </a:tblGrid>
              <a:tr h="35903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+mj-ea"/>
                          <a:ea typeface="+mj-ea"/>
                        </a:rPr>
                        <a:t>各箇所</a:t>
                      </a:r>
                      <a:r>
                        <a:rPr kumimoji="1" lang="ja-JP" altLang="en-US" sz="1600" dirty="0">
                          <a:latin typeface="+mj-ea"/>
                          <a:ea typeface="+mj-ea"/>
                        </a:rPr>
                        <a:t> </a:t>
                      </a:r>
                      <a:r>
                        <a:rPr kumimoji="1" lang="en-US" altLang="ja-JP" sz="1600" dirty="0">
                          <a:latin typeface="+mj-ea"/>
                          <a:ea typeface="+mj-ea"/>
                        </a:rPr>
                        <a:t>1</a:t>
                      </a:r>
                      <a:r>
                        <a:rPr kumimoji="1" lang="ja-JP" altLang="en-US" sz="1100" dirty="0">
                          <a:latin typeface="+mj-ea"/>
                          <a:ea typeface="+mj-ea"/>
                        </a:rPr>
                        <a:t>回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166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4394930"/>
                  </a:ext>
                </a:extLst>
              </a:tr>
              <a:tr h="75796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>
                          <a:latin typeface="+mn-ea"/>
                          <a:ea typeface="+mn-ea"/>
                        </a:rPr>
                        <a:t>\</a:t>
                      </a:r>
                      <a:r>
                        <a:rPr kumimoji="1" lang="en-US" altLang="ja-JP" sz="4000" spc="-130" baseline="0" dirty="0">
                          <a:latin typeface="+mj-ea"/>
                          <a:ea typeface="+mj-ea"/>
                        </a:rPr>
                        <a:t>3,800</a:t>
                      </a:r>
                      <a:r>
                        <a:rPr kumimoji="1" lang="ja-JP" altLang="en-US" sz="3200" spc="-130" baseline="0" dirty="0">
                          <a:latin typeface="+mj-ea"/>
                          <a:ea typeface="+mj-ea"/>
                        </a:rPr>
                        <a:t> </a:t>
                      </a:r>
                      <a:r>
                        <a:rPr kumimoji="1" lang="ja-JP" altLang="en-US" sz="600" dirty="0">
                          <a:latin typeface="+mj-ea"/>
                          <a:ea typeface="+mj-ea"/>
                        </a:rPr>
                        <a:t>（税込）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6264776"/>
                  </a:ext>
                </a:extLst>
              </a:tr>
            </a:tbl>
          </a:graphicData>
        </a:graphic>
      </p:graphicFrame>
      <p:graphicFrame>
        <p:nvGraphicFramePr>
          <p:cNvPr id="134" name="表 2">
            <a:extLst>
              <a:ext uri="{FF2B5EF4-FFF2-40B4-BE49-F238E27FC236}">
                <a16:creationId xmlns:a16="http://schemas.microsoft.com/office/drawing/2014/main" id="{5C5E1D60-1F47-4474-820C-F166152679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4231915"/>
              </p:ext>
            </p:extLst>
          </p:nvPr>
        </p:nvGraphicFramePr>
        <p:xfrm>
          <a:off x="3933877" y="4305841"/>
          <a:ext cx="3371840" cy="11169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71840">
                  <a:extLst>
                    <a:ext uri="{9D8B030D-6E8A-4147-A177-3AD203B41FA5}">
                      <a16:colId xmlns:a16="http://schemas.microsoft.com/office/drawing/2014/main" val="262186751"/>
                    </a:ext>
                  </a:extLst>
                </a:gridCol>
              </a:tblGrid>
              <a:tr h="35903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+mj-ea"/>
                          <a:ea typeface="+mj-ea"/>
                        </a:rPr>
                        <a:t>各箇所</a:t>
                      </a:r>
                      <a:r>
                        <a:rPr kumimoji="1" lang="ja-JP" altLang="en-US" sz="1600" dirty="0">
                          <a:latin typeface="+mj-ea"/>
                          <a:ea typeface="+mj-ea"/>
                        </a:rPr>
                        <a:t> </a:t>
                      </a:r>
                      <a:r>
                        <a:rPr kumimoji="1" lang="en-US" altLang="ja-JP" sz="1600" dirty="0">
                          <a:latin typeface="+mj-ea"/>
                          <a:ea typeface="+mj-ea"/>
                        </a:rPr>
                        <a:t>1</a:t>
                      </a:r>
                      <a:r>
                        <a:rPr kumimoji="1" lang="ja-JP" altLang="en-US" sz="1100" dirty="0">
                          <a:latin typeface="+mj-ea"/>
                          <a:ea typeface="+mj-ea"/>
                        </a:rPr>
                        <a:t>回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166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4394930"/>
                  </a:ext>
                </a:extLst>
              </a:tr>
              <a:tr h="75796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>
                          <a:latin typeface="+mn-ea"/>
                          <a:ea typeface="+mn-ea"/>
                        </a:rPr>
                        <a:t>\</a:t>
                      </a:r>
                      <a:r>
                        <a:rPr kumimoji="1" lang="en-US" altLang="ja-JP" sz="4000" spc="-130" baseline="0" dirty="0">
                          <a:latin typeface="+mj-ea"/>
                          <a:ea typeface="+mj-ea"/>
                        </a:rPr>
                        <a:t>5,500</a:t>
                      </a:r>
                      <a:r>
                        <a:rPr kumimoji="1" lang="ja-JP" altLang="en-US" sz="3200" spc="-130" baseline="0" dirty="0">
                          <a:latin typeface="AlternateGotNo3D" panose="00000500000000000000" pitchFamily="50" charset="0"/>
                        </a:rPr>
                        <a:t> </a:t>
                      </a:r>
                      <a:r>
                        <a:rPr kumimoji="1" lang="ja-JP" altLang="en-US" sz="600" dirty="0">
                          <a:latin typeface="+mj-ea"/>
                          <a:ea typeface="+mj-ea"/>
                        </a:rPr>
                        <a:t>（税込）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6264776"/>
                  </a:ext>
                </a:extLst>
              </a:tr>
            </a:tbl>
          </a:graphicData>
        </a:graphic>
      </p:graphicFrame>
      <p:graphicFrame>
        <p:nvGraphicFramePr>
          <p:cNvPr id="135" name="表 7">
            <a:extLst>
              <a:ext uri="{FF2B5EF4-FFF2-40B4-BE49-F238E27FC236}">
                <a16:creationId xmlns:a16="http://schemas.microsoft.com/office/drawing/2014/main" id="{1AF0D5CE-28FE-4804-8203-EC560A6734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5998491"/>
              </p:ext>
            </p:extLst>
          </p:nvPr>
        </p:nvGraphicFramePr>
        <p:xfrm>
          <a:off x="380032" y="6023994"/>
          <a:ext cx="7012336" cy="12912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12336">
                  <a:extLst>
                    <a:ext uri="{9D8B030D-6E8A-4147-A177-3AD203B41FA5}">
                      <a16:colId xmlns:a16="http://schemas.microsoft.com/office/drawing/2014/main" val="4094802751"/>
                    </a:ext>
                  </a:extLst>
                </a:gridCol>
              </a:tblGrid>
              <a:tr h="1291206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7254147"/>
                  </a:ext>
                </a:extLst>
              </a:tr>
            </a:tbl>
          </a:graphicData>
        </a:graphic>
      </p:graphicFrame>
      <p:sp>
        <p:nvSpPr>
          <p:cNvPr id="136" name="object 3">
            <a:extLst>
              <a:ext uri="{FF2B5EF4-FFF2-40B4-BE49-F238E27FC236}">
                <a16:creationId xmlns:a16="http://schemas.microsoft.com/office/drawing/2014/main" id="{E2C170DD-FAA8-4B1A-A1E2-31C3F73ECF1A}"/>
              </a:ext>
            </a:extLst>
          </p:cNvPr>
          <p:cNvSpPr txBox="1">
            <a:spLocks/>
          </p:cNvSpPr>
          <p:nvPr/>
        </p:nvSpPr>
        <p:spPr>
          <a:xfrm>
            <a:off x="637849" y="6527394"/>
            <a:ext cx="2537014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>
              <a:spcBef>
                <a:spcPts val="100"/>
              </a:spcBef>
            </a:pPr>
            <a:r>
              <a:rPr kumimoji="0" lang="ja-JP" altLang="en-US" sz="2800" kern="0" dirty="0"/>
              <a:t>美肌ワキ脱毛</a:t>
            </a:r>
          </a:p>
        </p:txBody>
      </p:sp>
      <p:sp>
        <p:nvSpPr>
          <p:cNvPr id="142" name="object 3">
            <a:extLst>
              <a:ext uri="{FF2B5EF4-FFF2-40B4-BE49-F238E27FC236}">
                <a16:creationId xmlns:a16="http://schemas.microsoft.com/office/drawing/2014/main" id="{C6E6BEA2-9357-4C34-AD78-99631AD86849}"/>
              </a:ext>
            </a:extLst>
          </p:cNvPr>
          <p:cNvSpPr txBox="1">
            <a:spLocks/>
          </p:cNvSpPr>
          <p:nvPr/>
        </p:nvSpPr>
        <p:spPr>
          <a:xfrm>
            <a:off x="664176" y="6355011"/>
            <a:ext cx="2149245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>
              <a:spcBef>
                <a:spcPts val="100"/>
              </a:spcBef>
            </a:pPr>
            <a:r>
              <a:rPr kumimoji="0" lang="ja-JP" altLang="en-US" sz="1100" kern="0" spc="150" dirty="0"/>
              <a:t>脇の黒ずみも綺麗に</a:t>
            </a:r>
          </a:p>
        </p:txBody>
      </p:sp>
      <p:pic>
        <p:nvPicPr>
          <p:cNvPr id="160" name="グラフィックス 159">
            <a:extLst>
              <a:ext uri="{FF2B5EF4-FFF2-40B4-BE49-F238E27FC236}">
                <a16:creationId xmlns:a16="http://schemas.microsoft.com/office/drawing/2014/main" id="{C8DCEF3D-9931-4DB2-84C2-984B42B3F66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696718" y="6588109"/>
            <a:ext cx="188514" cy="215444"/>
          </a:xfrm>
          <a:prstGeom prst="rect">
            <a:avLst/>
          </a:prstGeom>
        </p:spPr>
      </p:pic>
      <p:sp>
        <p:nvSpPr>
          <p:cNvPr id="161" name="テキスト ボックス 160">
            <a:extLst>
              <a:ext uri="{FF2B5EF4-FFF2-40B4-BE49-F238E27FC236}">
                <a16:creationId xmlns:a16="http://schemas.microsoft.com/office/drawing/2014/main" id="{CFE3C1D9-2C84-4A5D-BE59-BF0214E85563}"/>
              </a:ext>
            </a:extLst>
          </p:cNvPr>
          <p:cNvSpPr txBox="1"/>
          <p:nvPr/>
        </p:nvSpPr>
        <p:spPr>
          <a:xfrm>
            <a:off x="3850270" y="6254098"/>
            <a:ext cx="133383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en-US" altLang="ja-JP" dirty="0">
                <a:solidFill>
                  <a:srgbClr val="B9166F"/>
                </a:solidFill>
                <a:latin typeface="+mn-ea"/>
                <a:ea typeface="+mn-ea"/>
              </a:rPr>
              <a:t>\</a:t>
            </a:r>
            <a:r>
              <a:rPr kumimoji="1" lang="en-US" altLang="ja-JP" sz="4800" dirty="0">
                <a:solidFill>
                  <a:srgbClr val="B9166F"/>
                </a:solidFill>
                <a:latin typeface="+mj-ea"/>
                <a:ea typeface="+mj-ea"/>
              </a:rPr>
              <a:t>900</a:t>
            </a:r>
            <a:endParaRPr kumimoji="1" lang="ja-JP" altLang="en-US" sz="4800" dirty="0">
              <a:solidFill>
                <a:srgbClr val="B9166F"/>
              </a:solidFill>
              <a:latin typeface="+mj-ea"/>
              <a:ea typeface="+mj-ea"/>
            </a:endParaRPr>
          </a:p>
        </p:txBody>
      </p:sp>
      <p:sp>
        <p:nvSpPr>
          <p:cNvPr id="162" name="テキスト ボックス 161">
            <a:extLst>
              <a:ext uri="{FF2B5EF4-FFF2-40B4-BE49-F238E27FC236}">
                <a16:creationId xmlns:a16="http://schemas.microsoft.com/office/drawing/2014/main" id="{5456FAEB-3C7F-492B-B1AE-E62B671532CE}"/>
              </a:ext>
            </a:extLst>
          </p:cNvPr>
          <p:cNvSpPr txBox="1"/>
          <p:nvPr/>
        </p:nvSpPr>
        <p:spPr>
          <a:xfrm>
            <a:off x="4953540" y="6763206"/>
            <a:ext cx="53340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800" dirty="0">
                <a:latin typeface="+mj-ea"/>
                <a:ea typeface="+mj-ea"/>
              </a:rPr>
              <a:t>（税込）</a:t>
            </a:r>
          </a:p>
        </p:txBody>
      </p:sp>
      <p:graphicFrame>
        <p:nvGraphicFramePr>
          <p:cNvPr id="163" name="表 7">
            <a:extLst>
              <a:ext uri="{FF2B5EF4-FFF2-40B4-BE49-F238E27FC236}">
                <a16:creationId xmlns:a16="http://schemas.microsoft.com/office/drawing/2014/main" id="{9149E065-AB5E-4907-9EDF-B1D2531A16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0230174"/>
              </p:ext>
            </p:extLst>
          </p:nvPr>
        </p:nvGraphicFramePr>
        <p:xfrm>
          <a:off x="380032" y="5612803"/>
          <a:ext cx="7012336" cy="4194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12336">
                  <a:extLst>
                    <a:ext uri="{9D8B030D-6E8A-4147-A177-3AD203B41FA5}">
                      <a16:colId xmlns:a16="http://schemas.microsoft.com/office/drawing/2014/main" val="4094802751"/>
                    </a:ext>
                  </a:extLst>
                </a:gridCol>
              </a:tblGrid>
              <a:tr h="419497">
                <a:tc>
                  <a:txBody>
                    <a:bodyPr/>
                    <a:lstStyle/>
                    <a:p>
                      <a:endParaRPr kumimoji="1" lang="ja-JP" altLang="en-US" sz="8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166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7254147"/>
                  </a:ext>
                </a:extLst>
              </a:tr>
            </a:tbl>
          </a:graphicData>
        </a:graphic>
      </p:graphicFrame>
      <p:sp>
        <p:nvSpPr>
          <p:cNvPr id="164" name="object 3">
            <a:extLst>
              <a:ext uri="{FF2B5EF4-FFF2-40B4-BE49-F238E27FC236}">
                <a16:creationId xmlns:a16="http://schemas.microsoft.com/office/drawing/2014/main" id="{74AC475C-3130-4FA2-98CC-67F7AB710F51}"/>
              </a:ext>
            </a:extLst>
          </p:cNvPr>
          <p:cNvSpPr txBox="1">
            <a:spLocks/>
          </p:cNvSpPr>
          <p:nvPr/>
        </p:nvSpPr>
        <p:spPr>
          <a:xfrm>
            <a:off x="2811578" y="5671160"/>
            <a:ext cx="2149245" cy="259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 algn="ctr">
              <a:spcBef>
                <a:spcPts val="100"/>
              </a:spcBef>
            </a:pPr>
            <a:r>
              <a:rPr kumimoji="0" lang="ja-JP" altLang="en-US" sz="1600" kern="0" dirty="0">
                <a:solidFill>
                  <a:schemeClr val="bg1"/>
                </a:solidFill>
              </a:rPr>
              <a:t>スペシャルメニュー</a:t>
            </a:r>
          </a:p>
        </p:txBody>
      </p:sp>
      <p:graphicFrame>
        <p:nvGraphicFramePr>
          <p:cNvPr id="165" name="表 3">
            <a:extLst>
              <a:ext uri="{FF2B5EF4-FFF2-40B4-BE49-F238E27FC236}">
                <a16:creationId xmlns:a16="http://schemas.microsoft.com/office/drawing/2014/main" id="{554104AA-3CA2-4D80-AE39-7723F946AF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5237919"/>
              </p:ext>
            </p:extLst>
          </p:nvPr>
        </p:nvGraphicFramePr>
        <p:xfrm>
          <a:off x="2948633" y="6600722"/>
          <a:ext cx="556567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6567">
                  <a:extLst>
                    <a:ext uri="{9D8B030D-6E8A-4147-A177-3AD203B41FA5}">
                      <a16:colId xmlns:a16="http://schemas.microsoft.com/office/drawing/2014/main" val="3464830228"/>
                    </a:ext>
                  </a:extLst>
                </a:gridCol>
              </a:tblGrid>
              <a:tr h="269549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/>
                        <a:t>1</a:t>
                      </a:r>
                      <a:r>
                        <a:rPr kumimoji="1" lang="ja-JP" altLang="en-US" sz="1400" dirty="0"/>
                        <a:t>回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166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7240193"/>
                  </a:ext>
                </a:extLst>
              </a:tr>
            </a:tbl>
          </a:graphicData>
        </a:graphic>
      </p:graphicFrame>
      <p:pic>
        <p:nvPicPr>
          <p:cNvPr id="11" name="図 10">
            <a:extLst>
              <a:ext uri="{FF2B5EF4-FFF2-40B4-BE49-F238E27FC236}">
                <a16:creationId xmlns:a16="http://schemas.microsoft.com/office/drawing/2014/main" id="{8E58C90F-76D2-44F0-91B9-D16F4B7DA90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39010" y="6126089"/>
            <a:ext cx="1664018" cy="1109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58198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3">
            <a:extLst>
              <a:ext uri="{FF2B5EF4-FFF2-40B4-BE49-F238E27FC236}">
                <a16:creationId xmlns:a16="http://schemas.microsoft.com/office/drawing/2014/main" id="{924FE28D-B8C2-4F64-8237-AF5E11231D8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96993" y="680064"/>
            <a:ext cx="3803650" cy="3975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ja-JP" altLang="en-US" dirty="0">
                <a:latin typeface="+mj-ea"/>
              </a:rPr>
              <a:t>女性用　脱毛メニュー表</a:t>
            </a:r>
            <a:endParaRPr spc="-250" dirty="0">
              <a:latin typeface="+mj-ea"/>
            </a:endParaRPr>
          </a:p>
        </p:txBody>
      </p:sp>
      <p:graphicFrame>
        <p:nvGraphicFramePr>
          <p:cNvPr id="16" name="表 7">
            <a:extLst>
              <a:ext uri="{FF2B5EF4-FFF2-40B4-BE49-F238E27FC236}">
                <a16:creationId xmlns:a16="http://schemas.microsoft.com/office/drawing/2014/main" id="{2DE98149-B7BB-415C-881E-83896D91C545}"/>
              </a:ext>
            </a:extLst>
          </p:cNvPr>
          <p:cNvGraphicFramePr>
            <a:graphicFrameLocks noGrp="1"/>
          </p:cNvGraphicFramePr>
          <p:nvPr/>
        </p:nvGraphicFramePr>
        <p:xfrm>
          <a:off x="379064" y="1191685"/>
          <a:ext cx="7012336" cy="12969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12336">
                  <a:extLst>
                    <a:ext uri="{9D8B030D-6E8A-4147-A177-3AD203B41FA5}">
                      <a16:colId xmlns:a16="http://schemas.microsoft.com/office/drawing/2014/main" val="4094802751"/>
                    </a:ext>
                  </a:extLst>
                </a:gridCol>
              </a:tblGrid>
              <a:tr h="1296951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7254147"/>
                  </a:ext>
                </a:extLst>
              </a:tr>
            </a:tbl>
          </a:graphicData>
        </a:graphic>
      </p:graphicFrame>
      <p:graphicFrame>
        <p:nvGraphicFramePr>
          <p:cNvPr id="17" name="表 13">
            <a:extLst>
              <a:ext uri="{FF2B5EF4-FFF2-40B4-BE49-F238E27FC236}">
                <a16:creationId xmlns:a16="http://schemas.microsoft.com/office/drawing/2014/main" id="{7DE24014-CE46-4A2F-B117-51D5B8B13245}"/>
              </a:ext>
            </a:extLst>
          </p:cNvPr>
          <p:cNvGraphicFramePr>
            <a:graphicFrameLocks noGrp="1"/>
          </p:cNvGraphicFramePr>
          <p:nvPr/>
        </p:nvGraphicFramePr>
        <p:xfrm>
          <a:off x="936989" y="1594512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へそ周り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D2346687-14F7-4F9F-B042-1B94A493C788}"/>
              </a:ext>
            </a:extLst>
          </p:cNvPr>
          <p:cNvGraphicFramePr>
            <a:graphicFrameLocks noGrp="1"/>
          </p:cNvGraphicFramePr>
          <p:nvPr/>
        </p:nvGraphicFramePr>
        <p:xfrm>
          <a:off x="1884087" y="1594512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あご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19" name="表 18">
            <a:extLst>
              <a:ext uri="{FF2B5EF4-FFF2-40B4-BE49-F238E27FC236}">
                <a16:creationId xmlns:a16="http://schemas.microsoft.com/office/drawing/2014/main" id="{3FF2B68D-E928-4C8D-8C0B-D115E8F25DBC}"/>
              </a:ext>
            </a:extLst>
          </p:cNvPr>
          <p:cNvGraphicFramePr>
            <a:graphicFrameLocks noGrp="1"/>
          </p:cNvGraphicFramePr>
          <p:nvPr/>
        </p:nvGraphicFramePr>
        <p:xfrm>
          <a:off x="2830122" y="1594512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もみあげ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20" name="表 2">
            <a:extLst>
              <a:ext uri="{FF2B5EF4-FFF2-40B4-BE49-F238E27FC236}">
                <a16:creationId xmlns:a16="http://schemas.microsoft.com/office/drawing/2014/main" id="{05D1B101-C2E6-4263-80B3-1FD25911E5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2043140"/>
              </p:ext>
            </p:extLst>
          </p:nvPr>
        </p:nvGraphicFramePr>
        <p:xfrm>
          <a:off x="3933877" y="1289652"/>
          <a:ext cx="3371840" cy="11169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71840">
                  <a:extLst>
                    <a:ext uri="{9D8B030D-6E8A-4147-A177-3AD203B41FA5}">
                      <a16:colId xmlns:a16="http://schemas.microsoft.com/office/drawing/2014/main" val="262186751"/>
                    </a:ext>
                  </a:extLst>
                </a:gridCol>
              </a:tblGrid>
              <a:tr h="35903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lt1"/>
                          </a:solidFill>
                          <a:latin typeface="+mj-ea"/>
                          <a:ea typeface="+mn-ea"/>
                          <a:cs typeface="+mn-cs"/>
                        </a:rPr>
                        <a:t>各箇所</a:t>
                      </a:r>
                      <a:r>
                        <a:rPr kumimoji="1" lang="ja-JP" altLang="en-US" sz="1600" b="1" dirty="0">
                          <a:solidFill>
                            <a:schemeClr val="lt1"/>
                          </a:solidFill>
                          <a:latin typeface="+mj-ea"/>
                          <a:ea typeface="+mn-ea"/>
                          <a:cs typeface="+mn-cs"/>
                        </a:rPr>
                        <a:t> </a:t>
                      </a:r>
                      <a:r>
                        <a:rPr kumimoji="1" lang="en-US" altLang="ja-JP" sz="1600" b="1" dirty="0">
                          <a:solidFill>
                            <a:schemeClr val="lt1"/>
                          </a:solidFill>
                          <a:latin typeface="+mj-ea"/>
                          <a:ea typeface="+mn-ea"/>
                          <a:cs typeface="+mn-cs"/>
                        </a:rPr>
                        <a:t>1</a:t>
                      </a:r>
                      <a:r>
                        <a:rPr kumimoji="1" lang="ja-JP" altLang="en-US" sz="1100" b="1" dirty="0">
                          <a:solidFill>
                            <a:schemeClr val="lt1"/>
                          </a:solidFill>
                          <a:latin typeface="+mj-ea"/>
                          <a:ea typeface="+mn-ea"/>
                          <a:cs typeface="+mn-cs"/>
                        </a:rPr>
                        <a:t>回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4394930"/>
                  </a:ext>
                </a:extLst>
              </a:tr>
              <a:tr h="75796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>
                          <a:latin typeface="+mn-ea"/>
                          <a:ea typeface="+mn-ea"/>
                        </a:rPr>
                        <a:t>\</a:t>
                      </a:r>
                      <a:r>
                        <a:rPr kumimoji="1" lang="en-US" altLang="ja-JP" sz="4000" spc="-130" baseline="0" dirty="0">
                          <a:latin typeface="+mj-ea"/>
                          <a:ea typeface="+mj-ea"/>
                        </a:rPr>
                        <a:t>2,000</a:t>
                      </a:r>
                      <a:r>
                        <a:rPr kumimoji="1" lang="ja-JP" altLang="en-US" sz="3200" spc="-130" baseline="0" dirty="0">
                          <a:latin typeface="AlternateGotNo3D" panose="00000500000000000000" pitchFamily="50" charset="0"/>
                        </a:rPr>
                        <a:t> </a:t>
                      </a:r>
                      <a:r>
                        <a:rPr kumimoji="1" lang="ja-JP" altLang="en-US" sz="600" dirty="0">
                          <a:latin typeface="+mj-ea"/>
                          <a:ea typeface="+mj-ea"/>
                        </a:rPr>
                        <a:t>（税込）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6264776"/>
                  </a:ext>
                </a:extLst>
              </a:tr>
            </a:tbl>
          </a:graphicData>
        </a:graphic>
      </p:graphicFrame>
      <p:graphicFrame>
        <p:nvGraphicFramePr>
          <p:cNvPr id="23" name="表 13">
            <a:extLst>
              <a:ext uri="{FF2B5EF4-FFF2-40B4-BE49-F238E27FC236}">
                <a16:creationId xmlns:a16="http://schemas.microsoft.com/office/drawing/2014/main" id="{55CECED7-8D4D-424C-98FD-1BB42432B7F7}"/>
              </a:ext>
            </a:extLst>
          </p:cNvPr>
          <p:cNvGraphicFramePr>
            <a:graphicFrameLocks noGrp="1"/>
          </p:cNvGraphicFramePr>
          <p:nvPr/>
        </p:nvGraphicFramePr>
        <p:xfrm>
          <a:off x="379064" y="1187449"/>
          <a:ext cx="277383" cy="13021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383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302187"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sp>
        <p:nvSpPr>
          <p:cNvPr id="24" name="object 9">
            <a:extLst>
              <a:ext uri="{FF2B5EF4-FFF2-40B4-BE49-F238E27FC236}">
                <a16:creationId xmlns:a16="http://schemas.microsoft.com/office/drawing/2014/main" id="{941CB1E5-0919-419D-8D2A-0B6534CCDE30}"/>
              </a:ext>
            </a:extLst>
          </p:cNvPr>
          <p:cNvSpPr txBox="1"/>
          <p:nvPr/>
        </p:nvSpPr>
        <p:spPr>
          <a:xfrm>
            <a:off x="441938" y="1737589"/>
            <a:ext cx="102144" cy="585620"/>
          </a:xfrm>
          <a:prstGeom prst="rect">
            <a:avLst/>
          </a:prstGeom>
        </p:spPr>
        <p:txBody>
          <a:bodyPr vert="eaVert" wrap="square" lIns="0" tIns="0" rIns="0" bIns="0" rtlCol="0" anchor="ctr">
            <a:spAutoFit/>
          </a:bodyPr>
          <a:lstStyle/>
          <a:p>
            <a:pPr marL="12700">
              <a:lnSpc>
                <a:spcPct val="65000"/>
              </a:lnSpc>
            </a:pPr>
            <a:r>
              <a:rPr lang="ja-JP" altLang="en-US" sz="900" dirty="0">
                <a:solidFill>
                  <a:srgbClr val="FFFFFF"/>
                </a:solidFill>
                <a:latin typeface="ヒラギノ角ゴ Pro W6" panose="020B0600000000000000" pitchFamily="34" charset="-128"/>
                <a:ea typeface="ヒラギノ角ゴ Pro W6" panose="020B0600000000000000" pitchFamily="34" charset="-128"/>
                <a:cs typeface="PMingLiU"/>
              </a:rPr>
              <a:t>パーツ</a:t>
            </a:r>
            <a:endParaRPr sz="900" dirty="0">
              <a:latin typeface="ヒラギノ角ゴ Pro W6" panose="020B0600000000000000" pitchFamily="34" charset="-128"/>
              <a:ea typeface="ヒラギノ角ゴ Pro W6" panose="020B0600000000000000" pitchFamily="34" charset="-128"/>
              <a:cs typeface="PMingLiU"/>
            </a:endParaRPr>
          </a:p>
        </p:txBody>
      </p:sp>
      <p:graphicFrame>
        <p:nvGraphicFramePr>
          <p:cNvPr id="25" name="表 13">
            <a:extLst>
              <a:ext uri="{FF2B5EF4-FFF2-40B4-BE49-F238E27FC236}">
                <a16:creationId xmlns:a16="http://schemas.microsoft.com/office/drawing/2014/main" id="{43927DD6-7388-49F9-88EC-D7CE30D3C440}"/>
              </a:ext>
            </a:extLst>
          </p:cNvPr>
          <p:cNvGraphicFramePr>
            <a:graphicFrameLocks noGrp="1"/>
          </p:cNvGraphicFramePr>
          <p:nvPr/>
        </p:nvGraphicFramePr>
        <p:xfrm>
          <a:off x="936989" y="1330419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両ワキ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26" name="表 25">
            <a:extLst>
              <a:ext uri="{FF2B5EF4-FFF2-40B4-BE49-F238E27FC236}">
                <a16:creationId xmlns:a16="http://schemas.microsoft.com/office/drawing/2014/main" id="{77DBCEBF-17C4-4D8C-A87C-C60BBE0A918E}"/>
              </a:ext>
            </a:extLst>
          </p:cNvPr>
          <p:cNvGraphicFramePr>
            <a:graphicFrameLocks noGrp="1"/>
          </p:cNvGraphicFramePr>
          <p:nvPr/>
        </p:nvGraphicFramePr>
        <p:xfrm>
          <a:off x="1884087" y="1330419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乳輪周り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27" name="表 26">
            <a:extLst>
              <a:ext uri="{FF2B5EF4-FFF2-40B4-BE49-F238E27FC236}">
                <a16:creationId xmlns:a16="http://schemas.microsoft.com/office/drawing/2014/main" id="{5D308E69-CAE9-4C12-8FC2-914B3CD53A29}"/>
              </a:ext>
            </a:extLst>
          </p:cNvPr>
          <p:cNvGraphicFramePr>
            <a:graphicFrameLocks noGrp="1"/>
          </p:cNvGraphicFramePr>
          <p:nvPr/>
        </p:nvGraphicFramePr>
        <p:xfrm>
          <a:off x="2830122" y="1330419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はな下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sp>
        <p:nvSpPr>
          <p:cNvPr id="28" name="object 9">
            <a:extLst>
              <a:ext uri="{FF2B5EF4-FFF2-40B4-BE49-F238E27FC236}">
                <a16:creationId xmlns:a16="http://schemas.microsoft.com/office/drawing/2014/main" id="{C4D87945-7052-41EB-B0CD-19AD2BEB7CAA}"/>
              </a:ext>
            </a:extLst>
          </p:cNvPr>
          <p:cNvSpPr txBox="1"/>
          <p:nvPr/>
        </p:nvSpPr>
        <p:spPr>
          <a:xfrm>
            <a:off x="466683" y="1672902"/>
            <a:ext cx="102144" cy="102144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12700">
              <a:lnSpc>
                <a:spcPct val="65000"/>
              </a:lnSpc>
            </a:pPr>
            <a:r>
              <a:rPr lang="en-US" altLang="ja-JP" sz="900" dirty="0">
                <a:solidFill>
                  <a:srgbClr val="FFFFFF"/>
                </a:solidFill>
                <a:latin typeface="ヒラギノ角ゴ Pro W6" panose="020B0600000000000000" pitchFamily="34" charset="-128"/>
                <a:ea typeface="ヒラギノ角ゴ Pro W6" panose="020B0600000000000000" pitchFamily="34" charset="-128"/>
                <a:cs typeface="PMingLiU"/>
              </a:rPr>
              <a:t>S</a:t>
            </a:r>
            <a:endParaRPr sz="900" dirty="0">
              <a:latin typeface="ヒラギノ角ゴ Pro W6" panose="020B0600000000000000" pitchFamily="34" charset="-128"/>
              <a:ea typeface="ヒラギノ角ゴ Pro W6" panose="020B0600000000000000" pitchFamily="34" charset="-128"/>
              <a:cs typeface="PMingLiU"/>
            </a:endParaRPr>
          </a:p>
        </p:txBody>
      </p:sp>
      <p:graphicFrame>
        <p:nvGraphicFramePr>
          <p:cNvPr id="29" name="表 13">
            <a:extLst>
              <a:ext uri="{FF2B5EF4-FFF2-40B4-BE49-F238E27FC236}">
                <a16:creationId xmlns:a16="http://schemas.microsoft.com/office/drawing/2014/main" id="{4969E8D1-03A1-4AA1-B075-6D16AA75954A}"/>
              </a:ext>
            </a:extLst>
          </p:cNvPr>
          <p:cNvGraphicFramePr>
            <a:graphicFrameLocks noGrp="1"/>
          </p:cNvGraphicFramePr>
          <p:nvPr/>
        </p:nvGraphicFramePr>
        <p:xfrm>
          <a:off x="936989" y="1863819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手の指甲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30" name="表 29">
            <a:extLst>
              <a:ext uri="{FF2B5EF4-FFF2-40B4-BE49-F238E27FC236}">
                <a16:creationId xmlns:a16="http://schemas.microsoft.com/office/drawing/2014/main" id="{855933B7-7FC3-41C3-A8BD-362209BB5570}"/>
              </a:ext>
            </a:extLst>
          </p:cNvPr>
          <p:cNvGraphicFramePr>
            <a:graphicFrameLocks noGrp="1"/>
          </p:cNvGraphicFramePr>
          <p:nvPr/>
        </p:nvGraphicFramePr>
        <p:xfrm>
          <a:off x="1884087" y="1863819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ほほ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31" name="表 30">
            <a:extLst>
              <a:ext uri="{FF2B5EF4-FFF2-40B4-BE49-F238E27FC236}">
                <a16:creationId xmlns:a16="http://schemas.microsoft.com/office/drawing/2014/main" id="{36C3A1D0-D65C-4A2A-9656-C40CE56EFBBA}"/>
              </a:ext>
            </a:extLst>
          </p:cNvPr>
          <p:cNvGraphicFramePr>
            <a:graphicFrameLocks noGrp="1"/>
          </p:cNvGraphicFramePr>
          <p:nvPr/>
        </p:nvGraphicFramePr>
        <p:xfrm>
          <a:off x="2830122" y="1863819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おでこ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32" name="表 7">
            <a:extLst>
              <a:ext uri="{FF2B5EF4-FFF2-40B4-BE49-F238E27FC236}">
                <a16:creationId xmlns:a16="http://schemas.microsoft.com/office/drawing/2014/main" id="{D3AD855A-90AE-400C-89EF-2A0B6542FE79}"/>
              </a:ext>
            </a:extLst>
          </p:cNvPr>
          <p:cNvGraphicFramePr>
            <a:graphicFrameLocks noGrp="1"/>
          </p:cNvGraphicFramePr>
          <p:nvPr/>
        </p:nvGraphicFramePr>
        <p:xfrm>
          <a:off x="379064" y="2635250"/>
          <a:ext cx="7012336" cy="15031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12336">
                  <a:extLst>
                    <a:ext uri="{9D8B030D-6E8A-4147-A177-3AD203B41FA5}">
                      <a16:colId xmlns:a16="http://schemas.microsoft.com/office/drawing/2014/main" val="4094802751"/>
                    </a:ext>
                  </a:extLst>
                </a:gridCol>
              </a:tblGrid>
              <a:tr h="1503162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7254147"/>
                  </a:ext>
                </a:extLst>
              </a:tr>
            </a:tbl>
          </a:graphicData>
        </a:graphic>
      </p:graphicFrame>
      <p:graphicFrame>
        <p:nvGraphicFramePr>
          <p:cNvPr id="33" name="表 13">
            <a:extLst>
              <a:ext uri="{FF2B5EF4-FFF2-40B4-BE49-F238E27FC236}">
                <a16:creationId xmlns:a16="http://schemas.microsoft.com/office/drawing/2014/main" id="{2EC47A5F-D0EF-4E95-B13C-B970ACF14735}"/>
              </a:ext>
            </a:extLst>
          </p:cNvPr>
          <p:cNvGraphicFramePr>
            <a:graphicFrameLocks noGrp="1"/>
          </p:cNvGraphicFramePr>
          <p:nvPr/>
        </p:nvGraphicFramePr>
        <p:xfrm>
          <a:off x="936989" y="2990789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両ひじ下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34" name="表 33">
            <a:extLst>
              <a:ext uri="{FF2B5EF4-FFF2-40B4-BE49-F238E27FC236}">
                <a16:creationId xmlns:a16="http://schemas.microsoft.com/office/drawing/2014/main" id="{879B6765-88B6-49A3-938C-C1A75CE0F0E9}"/>
              </a:ext>
            </a:extLst>
          </p:cNvPr>
          <p:cNvGraphicFramePr>
            <a:graphicFrameLocks noGrp="1"/>
          </p:cNvGraphicFramePr>
          <p:nvPr/>
        </p:nvGraphicFramePr>
        <p:xfrm>
          <a:off x="1884087" y="2990789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おなか上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35" name="表 34">
            <a:extLst>
              <a:ext uri="{FF2B5EF4-FFF2-40B4-BE49-F238E27FC236}">
                <a16:creationId xmlns:a16="http://schemas.microsoft.com/office/drawing/2014/main" id="{D4807D9D-9588-4566-81A5-322916DBAB37}"/>
              </a:ext>
            </a:extLst>
          </p:cNvPr>
          <p:cNvGraphicFramePr>
            <a:graphicFrameLocks noGrp="1"/>
          </p:cNvGraphicFramePr>
          <p:nvPr/>
        </p:nvGraphicFramePr>
        <p:xfrm>
          <a:off x="2830122" y="2990789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I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ライン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39" name="表 13">
            <a:extLst>
              <a:ext uri="{FF2B5EF4-FFF2-40B4-BE49-F238E27FC236}">
                <a16:creationId xmlns:a16="http://schemas.microsoft.com/office/drawing/2014/main" id="{7C7F7D00-7299-426F-89C2-73DFF0F89F6A}"/>
              </a:ext>
            </a:extLst>
          </p:cNvPr>
          <p:cNvGraphicFramePr>
            <a:graphicFrameLocks noGrp="1"/>
          </p:cNvGraphicFramePr>
          <p:nvPr/>
        </p:nvGraphicFramePr>
        <p:xfrm>
          <a:off x="379064" y="2635250"/>
          <a:ext cx="277383" cy="15031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383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503162"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sp>
        <p:nvSpPr>
          <p:cNvPr id="40" name="object 9">
            <a:extLst>
              <a:ext uri="{FF2B5EF4-FFF2-40B4-BE49-F238E27FC236}">
                <a16:creationId xmlns:a16="http://schemas.microsoft.com/office/drawing/2014/main" id="{2CF905AD-84A3-4BEB-8AFA-E96C5EA10A68}"/>
              </a:ext>
            </a:extLst>
          </p:cNvPr>
          <p:cNvSpPr txBox="1"/>
          <p:nvPr/>
        </p:nvSpPr>
        <p:spPr>
          <a:xfrm>
            <a:off x="441938" y="3287354"/>
            <a:ext cx="102144" cy="585620"/>
          </a:xfrm>
          <a:prstGeom prst="rect">
            <a:avLst/>
          </a:prstGeom>
        </p:spPr>
        <p:txBody>
          <a:bodyPr vert="eaVert" wrap="square" lIns="0" tIns="0" rIns="0" bIns="0" rtlCol="0" anchor="ctr">
            <a:spAutoFit/>
          </a:bodyPr>
          <a:lstStyle/>
          <a:p>
            <a:pPr marL="12700">
              <a:lnSpc>
                <a:spcPct val="65000"/>
              </a:lnSpc>
            </a:pPr>
            <a:r>
              <a:rPr lang="ja-JP" altLang="en-US" sz="900" dirty="0">
                <a:solidFill>
                  <a:srgbClr val="FFFFFF"/>
                </a:solidFill>
                <a:latin typeface="ヒラギノ角ゴ Pro W6" panose="020B0600000000000000" pitchFamily="34" charset="-128"/>
                <a:ea typeface="ヒラギノ角ゴ Pro W6" panose="020B0600000000000000" pitchFamily="34" charset="-128"/>
                <a:cs typeface="PMingLiU"/>
              </a:rPr>
              <a:t>パーツ</a:t>
            </a:r>
            <a:endParaRPr sz="900" dirty="0">
              <a:latin typeface="ヒラギノ角ゴ Pro W6" panose="020B0600000000000000" pitchFamily="34" charset="-128"/>
              <a:ea typeface="ヒラギノ角ゴ Pro W6" panose="020B0600000000000000" pitchFamily="34" charset="-128"/>
              <a:cs typeface="PMingLiU"/>
            </a:endParaRPr>
          </a:p>
        </p:txBody>
      </p:sp>
      <p:graphicFrame>
        <p:nvGraphicFramePr>
          <p:cNvPr id="41" name="表 13">
            <a:extLst>
              <a:ext uri="{FF2B5EF4-FFF2-40B4-BE49-F238E27FC236}">
                <a16:creationId xmlns:a16="http://schemas.microsoft.com/office/drawing/2014/main" id="{6D6A0D85-D9D4-4A1C-A40F-CCC1EC47CC9B}"/>
              </a:ext>
            </a:extLst>
          </p:cNvPr>
          <p:cNvGraphicFramePr>
            <a:graphicFrameLocks noGrp="1"/>
          </p:cNvGraphicFramePr>
          <p:nvPr/>
        </p:nvGraphicFramePr>
        <p:xfrm>
          <a:off x="936989" y="2726696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両ひじ上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42" name="表 41">
            <a:extLst>
              <a:ext uri="{FF2B5EF4-FFF2-40B4-BE49-F238E27FC236}">
                <a16:creationId xmlns:a16="http://schemas.microsoft.com/office/drawing/2014/main" id="{90506371-C25E-4568-A67E-AC13543C7E86}"/>
              </a:ext>
            </a:extLst>
          </p:cNvPr>
          <p:cNvGraphicFramePr>
            <a:graphicFrameLocks noGrp="1"/>
          </p:cNvGraphicFramePr>
          <p:nvPr/>
        </p:nvGraphicFramePr>
        <p:xfrm>
          <a:off x="1884087" y="2726696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襟足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43" name="表 42">
            <a:extLst>
              <a:ext uri="{FF2B5EF4-FFF2-40B4-BE49-F238E27FC236}">
                <a16:creationId xmlns:a16="http://schemas.microsoft.com/office/drawing/2014/main" id="{DC527CBE-33AB-46A2-933C-A5AF9DCE9582}"/>
              </a:ext>
            </a:extLst>
          </p:cNvPr>
          <p:cNvGraphicFramePr>
            <a:graphicFrameLocks noGrp="1"/>
          </p:cNvGraphicFramePr>
          <p:nvPr/>
        </p:nvGraphicFramePr>
        <p:xfrm>
          <a:off x="2830122" y="2726696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V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ライン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sp>
        <p:nvSpPr>
          <p:cNvPr id="44" name="object 9">
            <a:extLst>
              <a:ext uri="{FF2B5EF4-FFF2-40B4-BE49-F238E27FC236}">
                <a16:creationId xmlns:a16="http://schemas.microsoft.com/office/drawing/2014/main" id="{16516663-5D3F-494C-BF2D-877C9E80D0FC}"/>
              </a:ext>
            </a:extLst>
          </p:cNvPr>
          <p:cNvSpPr txBox="1"/>
          <p:nvPr/>
        </p:nvSpPr>
        <p:spPr>
          <a:xfrm>
            <a:off x="453390" y="3216369"/>
            <a:ext cx="102144" cy="102144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12700">
              <a:lnSpc>
                <a:spcPct val="65000"/>
              </a:lnSpc>
            </a:pPr>
            <a:r>
              <a:rPr lang="en-US" altLang="ja-JP" sz="900" dirty="0">
                <a:solidFill>
                  <a:srgbClr val="FFFFFF"/>
                </a:solidFill>
                <a:latin typeface="ヒラギノ角ゴ Pro W6" panose="020B0600000000000000" pitchFamily="34" charset="-128"/>
                <a:ea typeface="ヒラギノ角ゴ Pro W6" panose="020B0600000000000000" pitchFamily="34" charset="-128"/>
                <a:cs typeface="PMingLiU"/>
              </a:rPr>
              <a:t>M</a:t>
            </a:r>
            <a:endParaRPr sz="900" dirty="0">
              <a:latin typeface="ヒラギノ角ゴ Pro W6" panose="020B0600000000000000" pitchFamily="34" charset="-128"/>
              <a:ea typeface="ヒラギノ角ゴ Pro W6" panose="020B0600000000000000" pitchFamily="34" charset="-128"/>
              <a:cs typeface="PMingLiU"/>
            </a:endParaRPr>
          </a:p>
        </p:txBody>
      </p:sp>
      <p:graphicFrame>
        <p:nvGraphicFramePr>
          <p:cNvPr id="45" name="表 13">
            <a:extLst>
              <a:ext uri="{FF2B5EF4-FFF2-40B4-BE49-F238E27FC236}">
                <a16:creationId xmlns:a16="http://schemas.microsoft.com/office/drawing/2014/main" id="{B35A4233-216E-4C9A-9F8C-69D847CC40FD}"/>
              </a:ext>
            </a:extLst>
          </p:cNvPr>
          <p:cNvGraphicFramePr>
            <a:graphicFrameLocks noGrp="1"/>
          </p:cNvGraphicFramePr>
          <p:nvPr/>
        </p:nvGraphicFramePr>
        <p:xfrm>
          <a:off x="936989" y="3260096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襟足周り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46" name="表 45">
            <a:extLst>
              <a:ext uri="{FF2B5EF4-FFF2-40B4-BE49-F238E27FC236}">
                <a16:creationId xmlns:a16="http://schemas.microsoft.com/office/drawing/2014/main" id="{7ABF66F3-D472-4788-A658-0CF3194F57F8}"/>
              </a:ext>
            </a:extLst>
          </p:cNvPr>
          <p:cNvGraphicFramePr>
            <a:graphicFrameLocks noGrp="1"/>
          </p:cNvGraphicFramePr>
          <p:nvPr/>
        </p:nvGraphicFramePr>
        <p:xfrm>
          <a:off x="1884087" y="3260096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おなか下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47" name="表 46">
            <a:extLst>
              <a:ext uri="{FF2B5EF4-FFF2-40B4-BE49-F238E27FC236}">
                <a16:creationId xmlns:a16="http://schemas.microsoft.com/office/drawing/2014/main" id="{B89E6C66-081F-4E0A-AED9-3686331A6718}"/>
              </a:ext>
            </a:extLst>
          </p:cNvPr>
          <p:cNvGraphicFramePr>
            <a:graphicFrameLocks noGrp="1"/>
          </p:cNvGraphicFramePr>
          <p:nvPr/>
        </p:nvGraphicFramePr>
        <p:xfrm>
          <a:off x="2830122" y="3260096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O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ライン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48" name="表 13">
            <a:extLst>
              <a:ext uri="{FF2B5EF4-FFF2-40B4-BE49-F238E27FC236}">
                <a16:creationId xmlns:a16="http://schemas.microsoft.com/office/drawing/2014/main" id="{A6ED08A8-1A38-4DE8-9AF7-F0FBE05A7A2F}"/>
              </a:ext>
            </a:extLst>
          </p:cNvPr>
          <p:cNvGraphicFramePr>
            <a:graphicFrameLocks noGrp="1"/>
          </p:cNvGraphicFramePr>
          <p:nvPr/>
        </p:nvGraphicFramePr>
        <p:xfrm>
          <a:off x="935406" y="3529403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肩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49" name="表 48">
            <a:extLst>
              <a:ext uri="{FF2B5EF4-FFF2-40B4-BE49-F238E27FC236}">
                <a16:creationId xmlns:a16="http://schemas.microsoft.com/office/drawing/2014/main" id="{DFC4CBAE-5215-4D06-A3CE-A6E227F8C9A7}"/>
              </a:ext>
            </a:extLst>
          </p:cNvPr>
          <p:cNvGraphicFramePr>
            <a:graphicFrameLocks noGrp="1"/>
          </p:cNvGraphicFramePr>
          <p:nvPr/>
        </p:nvGraphicFramePr>
        <p:xfrm>
          <a:off x="1882504" y="3529403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バスト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50" name="表 49">
            <a:extLst>
              <a:ext uri="{FF2B5EF4-FFF2-40B4-BE49-F238E27FC236}">
                <a16:creationId xmlns:a16="http://schemas.microsoft.com/office/drawing/2014/main" id="{82B18634-5DCB-4065-8AFC-9F362847F44D}"/>
              </a:ext>
            </a:extLst>
          </p:cNvPr>
          <p:cNvGraphicFramePr>
            <a:graphicFrameLocks noGrp="1"/>
          </p:cNvGraphicFramePr>
          <p:nvPr/>
        </p:nvGraphicFramePr>
        <p:xfrm>
          <a:off x="2828539" y="3529403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▽ライン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66" name="表 7">
            <a:extLst>
              <a:ext uri="{FF2B5EF4-FFF2-40B4-BE49-F238E27FC236}">
                <a16:creationId xmlns:a16="http://schemas.microsoft.com/office/drawing/2014/main" id="{6D602741-CEC0-4C3C-841C-8DDEAC8E5B48}"/>
              </a:ext>
            </a:extLst>
          </p:cNvPr>
          <p:cNvGraphicFramePr>
            <a:graphicFrameLocks noGrp="1"/>
          </p:cNvGraphicFramePr>
          <p:nvPr/>
        </p:nvGraphicFramePr>
        <p:xfrm>
          <a:off x="380032" y="4238513"/>
          <a:ext cx="7012336" cy="12516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12336">
                  <a:extLst>
                    <a:ext uri="{9D8B030D-6E8A-4147-A177-3AD203B41FA5}">
                      <a16:colId xmlns:a16="http://schemas.microsoft.com/office/drawing/2014/main" val="4094802751"/>
                    </a:ext>
                  </a:extLst>
                </a:gridCol>
              </a:tblGrid>
              <a:tr h="1251652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7254147"/>
                  </a:ext>
                </a:extLst>
              </a:tr>
            </a:tbl>
          </a:graphicData>
        </a:graphic>
      </p:graphicFrame>
      <p:graphicFrame>
        <p:nvGraphicFramePr>
          <p:cNvPr id="67" name="表 13">
            <a:extLst>
              <a:ext uri="{FF2B5EF4-FFF2-40B4-BE49-F238E27FC236}">
                <a16:creationId xmlns:a16="http://schemas.microsoft.com/office/drawing/2014/main" id="{AC4E3E41-FEA4-4191-94B9-0BFF55DA37F7}"/>
              </a:ext>
            </a:extLst>
          </p:cNvPr>
          <p:cNvGraphicFramePr>
            <a:graphicFrameLocks noGrp="1"/>
          </p:cNvGraphicFramePr>
          <p:nvPr/>
        </p:nvGraphicFramePr>
        <p:xfrm>
          <a:off x="937957" y="4880543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ヒップ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68" name="表 67">
            <a:extLst>
              <a:ext uri="{FF2B5EF4-FFF2-40B4-BE49-F238E27FC236}">
                <a16:creationId xmlns:a16="http://schemas.microsoft.com/office/drawing/2014/main" id="{4E99CD44-CC53-44E7-988C-AA7D60FBA0AC}"/>
              </a:ext>
            </a:extLst>
          </p:cNvPr>
          <p:cNvGraphicFramePr>
            <a:graphicFrameLocks noGrp="1"/>
          </p:cNvGraphicFramePr>
          <p:nvPr/>
        </p:nvGraphicFramePr>
        <p:xfrm>
          <a:off x="1885055" y="4880543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こし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69" name="表 68">
            <a:extLst>
              <a:ext uri="{FF2B5EF4-FFF2-40B4-BE49-F238E27FC236}">
                <a16:creationId xmlns:a16="http://schemas.microsoft.com/office/drawing/2014/main" id="{0DCC0F68-3103-4BDE-B9EE-1D42BE791DC8}"/>
              </a:ext>
            </a:extLst>
          </p:cNvPr>
          <p:cNvGraphicFramePr>
            <a:graphicFrameLocks noGrp="1"/>
          </p:cNvGraphicFramePr>
          <p:nvPr/>
        </p:nvGraphicFramePr>
        <p:xfrm>
          <a:off x="2831090" y="4880543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背中下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73" name="表 13">
            <a:extLst>
              <a:ext uri="{FF2B5EF4-FFF2-40B4-BE49-F238E27FC236}">
                <a16:creationId xmlns:a16="http://schemas.microsoft.com/office/drawing/2014/main" id="{C49BEE62-A342-4508-987D-73BC89709BA7}"/>
              </a:ext>
            </a:extLst>
          </p:cNvPr>
          <p:cNvGraphicFramePr>
            <a:graphicFrameLocks noGrp="1"/>
          </p:cNvGraphicFramePr>
          <p:nvPr/>
        </p:nvGraphicFramePr>
        <p:xfrm>
          <a:off x="380032" y="4237942"/>
          <a:ext cx="277383" cy="12565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383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256588"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sp>
        <p:nvSpPr>
          <p:cNvPr id="74" name="object 9">
            <a:extLst>
              <a:ext uri="{FF2B5EF4-FFF2-40B4-BE49-F238E27FC236}">
                <a16:creationId xmlns:a16="http://schemas.microsoft.com/office/drawing/2014/main" id="{0EEB4C92-EE75-4A24-B0DC-0489D51006E2}"/>
              </a:ext>
            </a:extLst>
          </p:cNvPr>
          <p:cNvSpPr txBox="1"/>
          <p:nvPr/>
        </p:nvSpPr>
        <p:spPr>
          <a:xfrm>
            <a:off x="448148" y="4772342"/>
            <a:ext cx="102144" cy="453708"/>
          </a:xfrm>
          <a:prstGeom prst="rect">
            <a:avLst/>
          </a:prstGeom>
        </p:spPr>
        <p:txBody>
          <a:bodyPr vert="eaVert" wrap="square" lIns="0" tIns="0" rIns="0" bIns="0" rtlCol="0" anchor="ctr">
            <a:spAutoFit/>
          </a:bodyPr>
          <a:lstStyle/>
          <a:p>
            <a:pPr marL="12700">
              <a:lnSpc>
                <a:spcPct val="65000"/>
              </a:lnSpc>
            </a:pPr>
            <a:r>
              <a:rPr lang="ja-JP" altLang="en-US" sz="900" dirty="0">
                <a:solidFill>
                  <a:srgbClr val="FFFFFF"/>
                </a:solidFill>
                <a:latin typeface="ヒラギノ角ゴ Pro W6" panose="020B0600000000000000" pitchFamily="34" charset="-128"/>
                <a:ea typeface="ヒラギノ角ゴ Pro W6" panose="020B0600000000000000" pitchFamily="34" charset="-128"/>
                <a:cs typeface="PMingLiU"/>
              </a:rPr>
              <a:t>パーツ</a:t>
            </a:r>
            <a:endParaRPr sz="900" dirty="0">
              <a:latin typeface="ヒラギノ角ゴ Pro W6" panose="020B0600000000000000" pitchFamily="34" charset="-128"/>
              <a:ea typeface="ヒラギノ角ゴ Pro W6" panose="020B0600000000000000" pitchFamily="34" charset="-128"/>
              <a:cs typeface="PMingLiU"/>
            </a:endParaRPr>
          </a:p>
        </p:txBody>
      </p:sp>
      <p:graphicFrame>
        <p:nvGraphicFramePr>
          <p:cNvPr id="75" name="表 13">
            <a:extLst>
              <a:ext uri="{FF2B5EF4-FFF2-40B4-BE49-F238E27FC236}">
                <a16:creationId xmlns:a16="http://schemas.microsoft.com/office/drawing/2014/main" id="{A479F4D0-8FFE-485D-ADF7-A877F40D6AE3}"/>
              </a:ext>
            </a:extLst>
          </p:cNvPr>
          <p:cNvGraphicFramePr>
            <a:graphicFrameLocks noGrp="1"/>
          </p:cNvGraphicFramePr>
          <p:nvPr/>
        </p:nvGraphicFramePr>
        <p:xfrm>
          <a:off x="937957" y="4616450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両ひざ上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76" name="表 75">
            <a:extLst>
              <a:ext uri="{FF2B5EF4-FFF2-40B4-BE49-F238E27FC236}">
                <a16:creationId xmlns:a16="http://schemas.microsoft.com/office/drawing/2014/main" id="{298DE523-DFBF-4519-81F1-29B835EF953E}"/>
              </a:ext>
            </a:extLst>
          </p:cNvPr>
          <p:cNvGraphicFramePr>
            <a:graphicFrameLocks noGrp="1"/>
          </p:cNvGraphicFramePr>
          <p:nvPr/>
        </p:nvGraphicFramePr>
        <p:xfrm>
          <a:off x="1885055" y="4616450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両ひざ下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77" name="表 76">
            <a:extLst>
              <a:ext uri="{FF2B5EF4-FFF2-40B4-BE49-F238E27FC236}">
                <a16:creationId xmlns:a16="http://schemas.microsoft.com/office/drawing/2014/main" id="{F69FDAE1-EF79-45E6-AA75-3D8EA0E3F9DF}"/>
              </a:ext>
            </a:extLst>
          </p:cNvPr>
          <p:cNvGraphicFramePr>
            <a:graphicFrameLocks noGrp="1"/>
          </p:cNvGraphicFramePr>
          <p:nvPr/>
        </p:nvGraphicFramePr>
        <p:xfrm>
          <a:off x="2831090" y="4616450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背中上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sp>
        <p:nvSpPr>
          <p:cNvPr id="78" name="object 9">
            <a:extLst>
              <a:ext uri="{FF2B5EF4-FFF2-40B4-BE49-F238E27FC236}">
                <a16:creationId xmlns:a16="http://schemas.microsoft.com/office/drawing/2014/main" id="{8E551259-E5E0-411F-A80C-634F9FF17BEB}"/>
              </a:ext>
            </a:extLst>
          </p:cNvPr>
          <p:cNvSpPr txBox="1"/>
          <p:nvPr/>
        </p:nvSpPr>
        <p:spPr>
          <a:xfrm>
            <a:off x="467651" y="4707655"/>
            <a:ext cx="102144" cy="102144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12700">
              <a:lnSpc>
                <a:spcPct val="65000"/>
              </a:lnSpc>
            </a:pPr>
            <a:r>
              <a:rPr lang="en-US" altLang="ja-JP" sz="900" dirty="0">
                <a:solidFill>
                  <a:srgbClr val="FFFFFF"/>
                </a:solidFill>
                <a:latin typeface="ヒラギノ角ゴ Pro W6" panose="020B0600000000000000" pitchFamily="34" charset="-128"/>
                <a:ea typeface="ヒラギノ角ゴ Pro W6" panose="020B0600000000000000" pitchFamily="34" charset="-128"/>
                <a:cs typeface="PMingLiU"/>
              </a:rPr>
              <a:t>L</a:t>
            </a:r>
            <a:endParaRPr sz="900" dirty="0">
              <a:latin typeface="ヒラギノ角ゴ Pro W6" panose="020B0600000000000000" pitchFamily="34" charset="-128"/>
              <a:ea typeface="ヒラギノ角ゴ Pro W6" panose="020B0600000000000000" pitchFamily="34" charset="-128"/>
              <a:cs typeface="PMingLiU"/>
            </a:endParaRPr>
          </a:p>
        </p:txBody>
      </p:sp>
      <p:graphicFrame>
        <p:nvGraphicFramePr>
          <p:cNvPr id="133" name="表 7">
            <a:extLst>
              <a:ext uri="{FF2B5EF4-FFF2-40B4-BE49-F238E27FC236}">
                <a16:creationId xmlns:a16="http://schemas.microsoft.com/office/drawing/2014/main" id="{7A1129AD-F2CB-4A75-9118-C20EDBC767BF}"/>
              </a:ext>
            </a:extLst>
          </p:cNvPr>
          <p:cNvGraphicFramePr>
            <a:graphicFrameLocks noGrp="1"/>
          </p:cNvGraphicFramePr>
          <p:nvPr/>
        </p:nvGraphicFramePr>
        <p:xfrm>
          <a:off x="380032" y="5607049"/>
          <a:ext cx="7012336" cy="17058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12336">
                  <a:extLst>
                    <a:ext uri="{9D8B030D-6E8A-4147-A177-3AD203B41FA5}">
                      <a16:colId xmlns:a16="http://schemas.microsoft.com/office/drawing/2014/main" val="4094802751"/>
                    </a:ext>
                  </a:extLst>
                </a:gridCol>
              </a:tblGrid>
              <a:tr h="170581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7254147"/>
                  </a:ext>
                </a:extLst>
              </a:tr>
            </a:tbl>
          </a:graphicData>
        </a:graphic>
      </p:graphicFrame>
      <p:sp>
        <p:nvSpPr>
          <p:cNvPr id="137" name="object 3">
            <a:extLst>
              <a:ext uri="{FF2B5EF4-FFF2-40B4-BE49-F238E27FC236}">
                <a16:creationId xmlns:a16="http://schemas.microsoft.com/office/drawing/2014/main" id="{5F560C54-4625-4A40-B007-2CFFDC2E2D7C}"/>
              </a:ext>
            </a:extLst>
          </p:cNvPr>
          <p:cNvSpPr txBox="1">
            <a:spLocks/>
          </p:cNvSpPr>
          <p:nvPr/>
        </p:nvSpPr>
        <p:spPr>
          <a:xfrm>
            <a:off x="2981667" y="5972842"/>
            <a:ext cx="695442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 algn="ctr">
              <a:spcBef>
                <a:spcPts val="100"/>
              </a:spcBef>
            </a:pPr>
            <a:r>
              <a:rPr kumimoji="0" lang="ja-JP" altLang="en-US" sz="1100" kern="0" dirty="0">
                <a:solidFill>
                  <a:schemeClr val="tx1"/>
                </a:solidFill>
              </a:rPr>
              <a:t>通常料金</a:t>
            </a:r>
          </a:p>
        </p:txBody>
      </p:sp>
      <p:sp>
        <p:nvSpPr>
          <p:cNvPr id="138" name="テキスト ボックス 137">
            <a:extLst>
              <a:ext uri="{FF2B5EF4-FFF2-40B4-BE49-F238E27FC236}">
                <a16:creationId xmlns:a16="http://schemas.microsoft.com/office/drawing/2014/main" id="{155F78AD-9FA6-4D26-ADFF-17AF93A21276}"/>
              </a:ext>
            </a:extLst>
          </p:cNvPr>
          <p:cNvSpPr txBox="1"/>
          <p:nvPr/>
        </p:nvSpPr>
        <p:spPr>
          <a:xfrm>
            <a:off x="3447777" y="5929888"/>
            <a:ext cx="136448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en-US" altLang="ja-JP" sz="1100" dirty="0">
                <a:latin typeface="+mj-ea"/>
                <a:ea typeface="+mj-ea"/>
              </a:rPr>
              <a:t>\526,800</a:t>
            </a:r>
            <a:r>
              <a:rPr kumimoji="1" lang="ja-JP" altLang="en-US" sz="1100" dirty="0">
                <a:latin typeface="+mj-ea"/>
                <a:ea typeface="+mj-ea"/>
              </a:rPr>
              <a:t>（税込）</a:t>
            </a:r>
          </a:p>
        </p:txBody>
      </p:sp>
      <p:pic>
        <p:nvPicPr>
          <p:cNvPr id="139" name="グラフィックス 138">
            <a:extLst>
              <a:ext uri="{FF2B5EF4-FFF2-40B4-BE49-F238E27FC236}">
                <a16:creationId xmlns:a16="http://schemas.microsoft.com/office/drawing/2014/main" id="{E8C03E64-78E5-40B1-8454-1227F0A7802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833889" y="5889184"/>
            <a:ext cx="188514" cy="215444"/>
          </a:xfrm>
          <a:prstGeom prst="rect">
            <a:avLst/>
          </a:prstGeom>
        </p:spPr>
      </p:pic>
      <p:sp>
        <p:nvSpPr>
          <p:cNvPr id="140" name="テキスト ボックス 139">
            <a:extLst>
              <a:ext uri="{FF2B5EF4-FFF2-40B4-BE49-F238E27FC236}">
                <a16:creationId xmlns:a16="http://schemas.microsoft.com/office/drawing/2014/main" id="{3AC75C30-9574-463B-AA50-230B3C944B3B}"/>
              </a:ext>
            </a:extLst>
          </p:cNvPr>
          <p:cNvSpPr txBox="1"/>
          <p:nvPr/>
        </p:nvSpPr>
        <p:spPr>
          <a:xfrm>
            <a:off x="5050484" y="5582974"/>
            <a:ext cx="196386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en-US" altLang="ja-JP" dirty="0">
                <a:solidFill>
                  <a:srgbClr val="FF0000"/>
                </a:solidFill>
                <a:latin typeface="+mn-ea"/>
                <a:ea typeface="+mn-ea"/>
              </a:rPr>
              <a:t>\</a:t>
            </a:r>
            <a:r>
              <a:rPr kumimoji="1" lang="en-US" altLang="ja-JP" sz="4000" dirty="0">
                <a:solidFill>
                  <a:srgbClr val="FF0000"/>
                </a:solidFill>
                <a:latin typeface="+mj-ea"/>
                <a:ea typeface="+mj-ea"/>
              </a:rPr>
              <a:t>252,000</a:t>
            </a:r>
            <a:endParaRPr kumimoji="1" lang="ja-JP" altLang="en-US" sz="4000" dirty="0">
              <a:solidFill>
                <a:srgbClr val="FF0000"/>
              </a:solidFill>
              <a:latin typeface="+mj-ea"/>
              <a:ea typeface="+mj-ea"/>
            </a:endParaRPr>
          </a:p>
        </p:txBody>
      </p:sp>
      <p:sp>
        <p:nvSpPr>
          <p:cNvPr id="141" name="テキスト ボックス 140">
            <a:extLst>
              <a:ext uri="{FF2B5EF4-FFF2-40B4-BE49-F238E27FC236}">
                <a16:creationId xmlns:a16="http://schemas.microsoft.com/office/drawing/2014/main" id="{488050F8-3120-4880-8115-77E4BD2914BF}"/>
              </a:ext>
            </a:extLst>
          </p:cNvPr>
          <p:cNvSpPr txBox="1"/>
          <p:nvPr/>
        </p:nvSpPr>
        <p:spPr>
          <a:xfrm>
            <a:off x="6809881" y="5984504"/>
            <a:ext cx="53340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800" dirty="0">
                <a:latin typeface="+mj-ea"/>
                <a:ea typeface="+mj-ea"/>
              </a:rPr>
              <a:t>（税込）</a:t>
            </a:r>
          </a:p>
        </p:txBody>
      </p:sp>
      <p:graphicFrame>
        <p:nvGraphicFramePr>
          <p:cNvPr id="3" name="表 3">
            <a:extLst>
              <a:ext uri="{FF2B5EF4-FFF2-40B4-BE49-F238E27FC236}">
                <a16:creationId xmlns:a16="http://schemas.microsoft.com/office/drawing/2014/main" id="{DD3A8C31-929A-4644-8A5D-7AF765B755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0646761"/>
              </p:ext>
            </p:extLst>
          </p:nvPr>
        </p:nvGraphicFramePr>
        <p:xfrm>
          <a:off x="2371196" y="5862261"/>
          <a:ext cx="556567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6567">
                  <a:extLst>
                    <a:ext uri="{9D8B030D-6E8A-4147-A177-3AD203B41FA5}">
                      <a16:colId xmlns:a16="http://schemas.microsoft.com/office/drawing/2014/main" val="3464830228"/>
                    </a:ext>
                  </a:extLst>
                </a:gridCol>
              </a:tblGrid>
              <a:tr h="269549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/>
                        <a:t>12</a:t>
                      </a:r>
                      <a:r>
                        <a:rPr kumimoji="1" lang="ja-JP" altLang="en-US" sz="1400" dirty="0"/>
                        <a:t>回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7240193"/>
                  </a:ext>
                </a:extLst>
              </a:tr>
            </a:tbl>
          </a:graphicData>
        </a:graphic>
      </p:graphicFrame>
      <p:sp>
        <p:nvSpPr>
          <p:cNvPr id="144" name="object 3">
            <a:extLst>
              <a:ext uri="{FF2B5EF4-FFF2-40B4-BE49-F238E27FC236}">
                <a16:creationId xmlns:a16="http://schemas.microsoft.com/office/drawing/2014/main" id="{98FC65E6-3A36-4141-A907-93C3F32C81B9}"/>
              </a:ext>
            </a:extLst>
          </p:cNvPr>
          <p:cNvSpPr txBox="1">
            <a:spLocks/>
          </p:cNvSpPr>
          <p:nvPr/>
        </p:nvSpPr>
        <p:spPr>
          <a:xfrm>
            <a:off x="2981667" y="6522877"/>
            <a:ext cx="695442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 algn="ctr">
              <a:spcBef>
                <a:spcPts val="100"/>
              </a:spcBef>
            </a:pPr>
            <a:r>
              <a:rPr kumimoji="0" lang="ja-JP" altLang="en-US" sz="1100" kern="0" dirty="0">
                <a:solidFill>
                  <a:schemeClr val="tx1"/>
                </a:solidFill>
              </a:rPr>
              <a:t>通常料金</a:t>
            </a:r>
          </a:p>
        </p:txBody>
      </p:sp>
      <p:sp>
        <p:nvSpPr>
          <p:cNvPr id="145" name="テキスト ボックス 144">
            <a:extLst>
              <a:ext uri="{FF2B5EF4-FFF2-40B4-BE49-F238E27FC236}">
                <a16:creationId xmlns:a16="http://schemas.microsoft.com/office/drawing/2014/main" id="{1951E69B-2851-4871-B380-B985AB306F34}"/>
              </a:ext>
            </a:extLst>
          </p:cNvPr>
          <p:cNvSpPr txBox="1"/>
          <p:nvPr/>
        </p:nvSpPr>
        <p:spPr>
          <a:xfrm>
            <a:off x="3447777" y="6479923"/>
            <a:ext cx="136448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en-US" altLang="ja-JP" sz="1100" dirty="0">
                <a:latin typeface="+mj-ea"/>
                <a:ea typeface="+mj-ea"/>
              </a:rPr>
              <a:t>\658,500</a:t>
            </a:r>
            <a:r>
              <a:rPr kumimoji="1" lang="ja-JP" altLang="en-US" sz="1100" dirty="0">
                <a:latin typeface="+mj-ea"/>
                <a:ea typeface="+mj-ea"/>
              </a:rPr>
              <a:t>（税込）</a:t>
            </a:r>
          </a:p>
        </p:txBody>
      </p:sp>
      <p:pic>
        <p:nvPicPr>
          <p:cNvPr id="146" name="グラフィックス 145">
            <a:extLst>
              <a:ext uri="{FF2B5EF4-FFF2-40B4-BE49-F238E27FC236}">
                <a16:creationId xmlns:a16="http://schemas.microsoft.com/office/drawing/2014/main" id="{B8476AC6-669D-4DE6-ABE7-E27D753BAB8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833889" y="6439219"/>
            <a:ext cx="188514" cy="215444"/>
          </a:xfrm>
          <a:prstGeom prst="rect">
            <a:avLst/>
          </a:prstGeom>
        </p:spPr>
      </p:pic>
      <p:sp>
        <p:nvSpPr>
          <p:cNvPr id="147" name="テキスト ボックス 146">
            <a:extLst>
              <a:ext uri="{FF2B5EF4-FFF2-40B4-BE49-F238E27FC236}">
                <a16:creationId xmlns:a16="http://schemas.microsoft.com/office/drawing/2014/main" id="{CA019F4A-083A-4516-8A3F-06A0475236C4}"/>
              </a:ext>
            </a:extLst>
          </p:cNvPr>
          <p:cNvSpPr txBox="1"/>
          <p:nvPr/>
        </p:nvSpPr>
        <p:spPr>
          <a:xfrm>
            <a:off x="5029592" y="6133009"/>
            <a:ext cx="198476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en-US" altLang="ja-JP" dirty="0">
                <a:solidFill>
                  <a:srgbClr val="FF0000"/>
                </a:solidFill>
                <a:latin typeface="+mn-ea"/>
                <a:ea typeface="+mn-ea"/>
              </a:rPr>
              <a:t>\</a:t>
            </a:r>
            <a:r>
              <a:rPr kumimoji="1" lang="en-US" altLang="ja-JP" sz="4000" dirty="0">
                <a:solidFill>
                  <a:srgbClr val="FF0000"/>
                </a:solidFill>
                <a:latin typeface="+mj-ea"/>
                <a:ea typeface="+mj-ea"/>
              </a:rPr>
              <a:t>315,000</a:t>
            </a:r>
            <a:endParaRPr kumimoji="1" lang="ja-JP" altLang="en-US" sz="4000" dirty="0">
              <a:solidFill>
                <a:srgbClr val="FF0000"/>
              </a:solidFill>
              <a:latin typeface="+mj-ea"/>
              <a:ea typeface="+mj-ea"/>
            </a:endParaRPr>
          </a:p>
        </p:txBody>
      </p:sp>
      <p:sp>
        <p:nvSpPr>
          <p:cNvPr id="148" name="テキスト ボックス 147">
            <a:extLst>
              <a:ext uri="{FF2B5EF4-FFF2-40B4-BE49-F238E27FC236}">
                <a16:creationId xmlns:a16="http://schemas.microsoft.com/office/drawing/2014/main" id="{8ED8F091-1597-4853-9A79-5B5FB3E2C978}"/>
              </a:ext>
            </a:extLst>
          </p:cNvPr>
          <p:cNvSpPr txBox="1"/>
          <p:nvPr/>
        </p:nvSpPr>
        <p:spPr>
          <a:xfrm>
            <a:off x="6809881" y="6534539"/>
            <a:ext cx="53340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800" dirty="0">
                <a:latin typeface="+mj-ea"/>
                <a:ea typeface="+mj-ea"/>
              </a:rPr>
              <a:t>（税込）</a:t>
            </a:r>
          </a:p>
        </p:txBody>
      </p:sp>
      <p:graphicFrame>
        <p:nvGraphicFramePr>
          <p:cNvPr id="149" name="表 3">
            <a:extLst>
              <a:ext uri="{FF2B5EF4-FFF2-40B4-BE49-F238E27FC236}">
                <a16:creationId xmlns:a16="http://schemas.microsoft.com/office/drawing/2014/main" id="{29474F9D-78F5-4325-9628-97D8444974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1031844"/>
              </p:ext>
            </p:extLst>
          </p:nvPr>
        </p:nvGraphicFramePr>
        <p:xfrm>
          <a:off x="2371196" y="6412296"/>
          <a:ext cx="556567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6567">
                  <a:extLst>
                    <a:ext uri="{9D8B030D-6E8A-4147-A177-3AD203B41FA5}">
                      <a16:colId xmlns:a16="http://schemas.microsoft.com/office/drawing/2014/main" val="3464830228"/>
                    </a:ext>
                  </a:extLst>
                </a:gridCol>
              </a:tblGrid>
              <a:tr h="269549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/>
                        <a:t>15</a:t>
                      </a:r>
                      <a:r>
                        <a:rPr kumimoji="1" lang="ja-JP" altLang="en-US" sz="1400" dirty="0"/>
                        <a:t>回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7240193"/>
                  </a:ext>
                </a:extLst>
              </a:tr>
            </a:tbl>
          </a:graphicData>
        </a:graphic>
      </p:graphicFrame>
      <p:sp>
        <p:nvSpPr>
          <p:cNvPr id="150" name="object 3">
            <a:extLst>
              <a:ext uri="{FF2B5EF4-FFF2-40B4-BE49-F238E27FC236}">
                <a16:creationId xmlns:a16="http://schemas.microsoft.com/office/drawing/2014/main" id="{A1410995-9B25-4812-A555-4B2C5BD27D81}"/>
              </a:ext>
            </a:extLst>
          </p:cNvPr>
          <p:cNvSpPr txBox="1">
            <a:spLocks/>
          </p:cNvSpPr>
          <p:nvPr/>
        </p:nvSpPr>
        <p:spPr>
          <a:xfrm>
            <a:off x="2371195" y="6902450"/>
            <a:ext cx="4804065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>
              <a:spcBef>
                <a:spcPts val="100"/>
              </a:spcBef>
            </a:pPr>
            <a:r>
              <a:rPr kumimoji="0" lang="en-US" altLang="ja-JP" sz="1100" kern="0" dirty="0">
                <a:solidFill>
                  <a:schemeClr val="tx1"/>
                </a:solidFill>
              </a:rPr>
              <a:t>1</a:t>
            </a:r>
            <a:r>
              <a:rPr kumimoji="0" lang="ja-JP" altLang="en-US" sz="1100" kern="0" dirty="0">
                <a:solidFill>
                  <a:schemeClr val="tx1"/>
                </a:solidFill>
              </a:rPr>
              <a:t>回通常料金</a:t>
            </a:r>
            <a:r>
              <a:rPr kumimoji="0" lang="en-US" altLang="ja-JP" sz="1100" kern="0" dirty="0">
                <a:solidFill>
                  <a:schemeClr val="tx1"/>
                </a:solidFill>
              </a:rPr>
              <a:t>\43,900</a:t>
            </a:r>
            <a:r>
              <a:rPr kumimoji="0" lang="ja-JP" altLang="en-US" sz="1100" kern="0" dirty="0">
                <a:solidFill>
                  <a:schemeClr val="tx1"/>
                </a:solidFill>
              </a:rPr>
              <a:t> → </a:t>
            </a:r>
            <a:r>
              <a:rPr kumimoji="0" lang="en-US" altLang="ja-JP" sz="1100" kern="0" dirty="0">
                <a:solidFill>
                  <a:schemeClr val="tx1"/>
                </a:solidFill>
              </a:rPr>
              <a:t>\21,000</a:t>
            </a:r>
            <a:r>
              <a:rPr kumimoji="0" lang="ja-JP" altLang="en-US" sz="1100" kern="0" dirty="0">
                <a:solidFill>
                  <a:schemeClr val="tx1"/>
                </a:solidFill>
              </a:rPr>
              <a:t>と半額以下</a:t>
            </a:r>
            <a:r>
              <a:rPr kumimoji="0" lang="en-US" altLang="ja-JP" sz="1100" kern="0" dirty="0">
                <a:solidFill>
                  <a:schemeClr val="tx1"/>
                </a:solidFill>
              </a:rPr>
              <a:t>!</a:t>
            </a:r>
            <a:r>
              <a:rPr kumimoji="0" lang="ja-JP" altLang="en-US" sz="1100" kern="0" dirty="0">
                <a:solidFill>
                  <a:schemeClr val="tx1"/>
                </a:solidFill>
              </a:rPr>
              <a:t>　その都度払い可能です</a:t>
            </a:r>
            <a:r>
              <a:rPr kumimoji="0" lang="en-US" altLang="ja-JP" sz="1100" kern="0" dirty="0">
                <a:solidFill>
                  <a:schemeClr val="tx1"/>
                </a:solidFill>
              </a:rPr>
              <a:t>!</a:t>
            </a:r>
            <a:endParaRPr kumimoji="0" lang="ja-JP" altLang="en-US" sz="1100" kern="0" dirty="0">
              <a:solidFill>
                <a:schemeClr val="tx1"/>
              </a:solidFill>
            </a:endParaRPr>
          </a:p>
        </p:txBody>
      </p:sp>
      <p:graphicFrame>
        <p:nvGraphicFramePr>
          <p:cNvPr id="4" name="表 10">
            <a:extLst>
              <a:ext uri="{FF2B5EF4-FFF2-40B4-BE49-F238E27FC236}">
                <a16:creationId xmlns:a16="http://schemas.microsoft.com/office/drawing/2014/main" id="{0A157AFE-9549-4756-9A93-D3CB0FA445CF}"/>
              </a:ext>
            </a:extLst>
          </p:cNvPr>
          <p:cNvGraphicFramePr>
            <a:graphicFrameLocks noGrp="1"/>
          </p:cNvGraphicFramePr>
          <p:nvPr/>
        </p:nvGraphicFramePr>
        <p:xfrm>
          <a:off x="586866" y="6108075"/>
          <a:ext cx="1587769" cy="7037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7769">
                  <a:extLst>
                    <a:ext uri="{9D8B030D-6E8A-4147-A177-3AD203B41FA5}">
                      <a16:colId xmlns:a16="http://schemas.microsoft.com/office/drawing/2014/main" val="2313927228"/>
                    </a:ext>
                  </a:extLst>
                </a:gridCol>
              </a:tblGrid>
              <a:tr h="703758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2400" kern="0" dirty="0">
                          <a:solidFill>
                            <a:schemeClr val="tx1"/>
                          </a:solidFill>
                        </a:rPr>
                        <a:t>全身脱毛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2724354"/>
                  </a:ext>
                </a:extLst>
              </a:tr>
            </a:tbl>
          </a:graphicData>
        </a:graphic>
      </p:graphicFrame>
      <p:graphicFrame>
        <p:nvGraphicFramePr>
          <p:cNvPr id="114" name="表 13">
            <a:extLst>
              <a:ext uri="{FF2B5EF4-FFF2-40B4-BE49-F238E27FC236}">
                <a16:creationId xmlns:a16="http://schemas.microsoft.com/office/drawing/2014/main" id="{776ADDCA-9E1A-4170-8377-624557DADF0B}"/>
              </a:ext>
            </a:extLst>
          </p:cNvPr>
          <p:cNvGraphicFramePr>
            <a:graphicFrameLocks noGrp="1"/>
          </p:cNvGraphicFramePr>
          <p:nvPr/>
        </p:nvGraphicFramePr>
        <p:xfrm>
          <a:off x="931596" y="2127912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足の指甲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115" name="表 114">
            <a:extLst>
              <a:ext uri="{FF2B5EF4-FFF2-40B4-BE49-F238E27FC236}">
                <a16:creationId xmlns:a16="http://schemas.microsoft.com/office/drawing/2014/main" id="{E3920295-D42C-478A-86CB-E443EC9C032A}"/>
              </a:ext>
            </a:extLst>
          </p:cNvPr>
          <p:cNvGraphicFramePr>
            <a:graphicFrameLocks noGrp="1"/>
          </p:cNvGraphicFramePr>
          <p:nvPr/>
        </p:nvGraphicFramePr>
        <p:xfrm>
          <a:off x="1878694" y="2127912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ひざ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123" name="表 13">
            <a:extLst>
              <a:ext uri="{FF2B5EF4-FFF2-40B4-BE49-F238E27FC236}">
                <a16:creationId xmlns:a16="http://schemas.microsoft.com/office/drawing/2014/main" id="{A24F75D1-45EF-450A-BE86-FE2D5F086567}"/>
              </a:ext>
            </a:extLst>
          </p:cNvPr>
          <p:cNvGraphicFramePr>
            <a:graphicFrameLocks noGrp="1"/>
          </p:cNvGraphicFramePr>
          <p:nvPr/>
        </p:nvGraphicFramePr>
        <p:xfrm>
          <a:off x="935406" y="3803621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肩まわり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126" name="表 2">
            <a:extLst>
              <a:ext uri="{FF2B5EF4-FFF2-40B4-BE49-F238E27FC236}">
                <a16:creationId xmlns:a16="http://schemas.microsoft.com/office/drawing/2014/main" id="{B7730182-B59E-4CEC-8FBE-87823B2110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5998358"/>
              </p:ext>
            </p:extLst>
          </p:nvPr>
        </p:nvGraphicFramePr>
        <p:xfrm>
          <a:off x="3933877" y="2828333"/>
          <a:ext cx="3371840" cy="11169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71840">
                  <a:extLst>
                    <a:ext uri="{9D8B030D-6E8A-4147-A177-3AD203B41FA5}">
                      <a16:colId xmlns:a16="http://schemas.microsoft.com/office/drawing/2014/main" val="262186751"/>
                    </a:ext>
                  </a:extLst>
                </a:gridCol>
              </a:tblGrid>
              <a:tr h="35903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lt1"/>
                          </a:solidFill>
                          <a:latin typeface="+mj-ea"/>
                          <a:ea typeface="+mn-ea"/>
                          <a:cs typeface="+mn-cs"/>
                        </a:rPr>
                        <a:t>各箇所</a:t>
                      </a:r>
                      <a:r>
                        <a:rPr kumimoji="1" lang="ja-JP" altLang="en-US" sz="1600" b="1" dirty="0">
                          <a:solidFill>
                            <a:schemeClr val="lt1"/>
                          </a:solidFill>
                          <a:latin typeface="+mj-ea"/>
                          <a:ea typeface="+mn-ea"/>
                          <a:cs typeface="+mn-cs"/>
                        </a:rPr>
                        <a:t> </a:t>
                      </a:r>
                      <a:r>
                        <a:rPr kumimoji="1" lang="en-US" altLang="ja-JP" sz="1600" b="1" dirty="0">
                          <a:solidFill>
                            <a:schemeClr val="lt1"/>
                          </a:solidFill>
                          <a:latin typeface="+mj-ea"/>
                          <a:ea typeface="+mn-ea"/>
                          <a:cs typeface="+mn-cs"/>
                        </a:rPr>
                        <a:t>1</a:t>
                      </a:r>
                      <a:r>
                        <a:rPr kumimoji="1" lang="ja-JP" altLang="en-US" sz="1100" b="1" dirty="0">
                          <a:solidFill>
                            <a:schemeClr val="lt1"/>
                          </a:solidFill>
                          <a:latin typeface="+mj-ea"/>
                          <a:ea typeface="+mn-ea"/>
                          <a:cs typeface="+mn-cs"/>
                        </a:rPr>
                        <a:t>回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4394930"/>
                  </a:ext>
                </a:extLst>
              </a:tr>
              <a:tr h="75796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>
                          <a:latin typeface="+mn-ea"/>
                          <a:ea typeface="+mn-ea"/>
                        </a:rPr>
                        <a:t>\</a:t>
                      </a:r>
                      <a:r>
                        <a:rPr kumimoji="1" lang="en-US" altLang="ja-JP" sz="4000" spc="-130" baseline="0" dirty="0">
                          <a:latin typeface="+mj-ea"/>
                          <a:ea typeface="+mj-ea"/>
                        </a:rPr>
                        <a:t>4,000</a:t>
                      </a:r>
                      <a:r>
                        <a:rPr kumimoji="1" lang="ja-JP" altLang="en-US" sz="3200" spc="-130" baseline="0" dirty="0">
                          <a:latin typeface="AlternateGotNo3D" panose="00000500000000000000" pitchFamily="50" charset="0"/>
                        </a:rPr>
                        <a:t> </a:t>
                      </a:r>
                      <a:r>
                        <a:rPr kumimoji="1" lang="ja-JP" altLang="en-US" sz="600" dirty="0">
                          <a:latin typeface="+mj-ea"/>
                          <a:ea typeface="+mj-ea"/>
                        </a:rPr>
                        <a:t>（税込）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6264776"/>
                  </a:ext>
                </a:extLst>
              </a:tr>
            </a:tbl>
          </a:graphicData>
        </a:graphic>
      </p:graphicFrame>
      <p:graphicFrame>
        <p:nvGraphicFramePr>
          <p:cNvPr id="134" name="表 2">
            <a:extLst>
              <a:ext uri="{FF2B5EF4-FFF2-40B4-BE49-F238E27FC236}">
                <a16:creationId xmlns:a16="http://schemas.microsoft.com/office/drawing/2014/main" id="{5C5E1D60-1F47-4474-820C-F166152679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9905230"/>
              </p:ext>
            </p:extLst>
          </p:nvPr>
        </p:nvGraphicFramePr>
        <p:xfrm>
          <a:off x="3933877" y="4305841"/>
          <a:ext cx="3371840" cy="11169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71840">
                  <a:extLst>
                    <a:ext uri="{9D8B030D-6E8A-4147-A177-3AD203B41FA5}">
                      <a16:colId xmlns:a16="http://schemas.microsoft.com/office/drawing/2014/main" val="262186751"/>
                    </a:ext>
                  </a:extLst>
                </a:gridCol>
              </a:tblGrid>
              <a:tr h="35903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lt1"/>
                          </a:solidFill>
                          <a:latin typeface="+mj-ea"/>
                          <a:ea typeface="+mn-ea"/>
                          <a:cs typeface="+mn-cs"/>
                        </a:rPr>
                        <a:t>各箇所</a:t>
                      </a:r>
                      <a:r>
                        <a:rPr kumimoji="1" lang="ja-JP" altLang="en-US" sz="1600" b="1" dirty="0">
                          <a:solidFill>
                            <a:schemeClr val="lt1"/>
                          </a:solidFill>
                          <a:latin typeface="+mj-ea"/>
                          <a:ea typeface="+mn-ea"/>
                          <a:cs typeface="+mn-cs"/>
                        </a:rPr>
                        <a:t> </a:t>
                      </a:r>
                      <a:r>
                        <a:rPr kumimoji="1" lang="en-US" altLang="ja-JP" sz="1600" b="1" dirty="0">
                          <a:solidFill>
                            <a:schemeClr val="lt1"/>
                          </a:solidFill>
                          <a:latin typeface="+mj-ea"/>
                          <a:ea typeface="+mn-ea"/>
                          <a:cs typeface="+mn-cs"/>
                        </a:rPr>
                        <a:t>1</a:t>
                      </a:r>
                      <a:r>
                        <a:rPr kumimoji="1" lang="ja-JP" altLang="en-US" sz="1100" b="1" dirty="0">
                          <a:solidFill>
                            <a:schemeClr val="lt1"/>
                          </a:solidFill>
                          <a:latin typeface="+mj-ea"/>
                          <a:ea typeface="+mn-ea"/>
                          <a:cs typeface="+mn-cs"/>
                        </a:rPr>
                        <a:t>回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4394930"/>
                  </a:ext>
                </a:extLst>
              </a:tr>
              <a:tr h="75796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>
                          <a:latin typeface="+mn-ea"/>
                          <a:ea typeface="+mn-ea"/>
                        </a:rPr>
                        <a:t>\</a:t>
                      </a:r>
                      <a:r>
                        <a:rPr kumimoji="1" lang="en-US" altLang="ja-JP" sz="4000" spc="-130" baseline="0" dirty="0">
                          <a:latin typeface="+mj-ea"/>
                          <a:ea typeface="+mj-ea"/>
                        </a:rPr>
                        <a:t>6,000</a:t>
                      </a:r>
                      <a:r>
                        <a:rPr kumimoji="1" lang="ja-JP" altLang="en-US" sz="3200" spc="-130" baseline="0" dirty="0">
                          <a:latin typeface="AlternateGotNo3D" panose="00000500000000000000" pitchFamily="50" charset="0"/>
                        </a:rPr>
                        <a:t> </a:t>
                      </a:r>
                      <a:r>
                        <a:rPr kumimoji="1" lang="ja-JP" altLang="en-US" sz="600" dirty="0">
                          <a:latin typeface="+mj-ea"/>
                          <a:ea typeface="+mj-ea"/>
                        </a:rPr>
                        <a:t>（税込）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6264776"/>
                  </a:ext>
                </a:extLst>
              </a:tr>
            </a:tbl>
          </a:graphicData>
        </a:graphic>
      </p:graphicFrame>
      <p:graphicFrame>
        <p:nvGraphicFramePr>
          <p:cNvPr id="88" name="表 7">
            <a:extLst>
              <a:ext uri="{FF2B5EF4-FFF2-40B4-BE49-F238E27FC236}">
                <a16:creationId xmlns:a16="http://schemas.microsoft.com/office/drawing/2014/main" id="{87D073FC-3EE1-455C-8F9D-93840CDAF3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5207734"/>
              </p:ext>
            </p:extLst>
          </p:nvPr>
        </p:nvGraphicFramePr>
        <p:xfrm>
          <a:off x="379064" y="7485004"/>
          <a:ext cx="4650136" cy="29226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50136">
                  <a:extLst>
                    <a:ext uri="{9D8B030D-6E8A-4147-A177-3AD203B41FA5}">
                      <a16:colId xmlns:a16="http://schemas.microsoft.com/office/drawing/2014/main" val="4094802751"/>
                    </a:ext>
                  </a:extLst>
                </a:gridCol>
              </a:tblGrid>
              <a:tr h="2922646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7254147"/>
                  </a:ext>
                </a:extLst>
              </a:tr>
            </a:tbl>
          </a:graphicData>
        </a:graphic>
      </p:graphicFrame>
      <p:graphicFrame>
        <p:nvGraphicFramePr>
          <p:cNvPr id="89" name="表 13">
            <a:extLst>
              <a:ext uri="{FF2B5EF4-FFF2-40B4-BE49-F238E27FC236}">
                <a16:creationId xmlns:a16="http://schemas.microsoft.com/office/drawing/2014/main" id="{39447284-F6AC-4749-8E08-24BB4DDD14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924245"/>
              </p:ext>
            </p:extLst>
          </p:nvPr>
        </p:nvGraphicFramePr>
        <p:xfrm>
          <a:off x="379064" y="7485004"/>
          <a:ext cx="277383" cy="29226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383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2922646"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166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sp>
        <p:nvSpPr>
          <p:cNvPr id="90" name="object 9">
            <a:extLst>
              <a:ext uri="{FF2B5EF4-FFF2-40B4-BE49-F238E27FC236}">
                <a16:creationId xmlns:a16="http://schemas.microsoft.com/office/drawing/2014/main" id="{5D91DD35-21B1-499A-A7EE-AF348B9275D4}"/>
              </a:ext>
            </a:extLst>
          </p:cNvPr>
          <p:cNvSpPr txBox="1"/>
          <p:nvPr/>
        </p:nvSpPr>
        <p:spPr>
          <a:xfrm>
            <a:off x="454309" y="8260085"/>
            <a:ext cx="102144" cy="1346470"/>
          </a:xfrm>
          <a:prstGeom prst="rect">
            <a:avLst/>
          </a:prstGeom>
        </p:spPr>
        <p:txBody>
          <a:bodyPr vert="eaVert" wrap="square" lIns="0" tIns="0" rIns="0" bIns="0" rtlCol="0" anchor="ctr">
            <a:spAutoFit/>
          </a:bodyPr>
          <a:lstStyle/>
          <a:p>
            <a:pPr marL="12700" algn="ctr">
              <a:lnSpc>
                <a:spcPct val="65000"/>
              </a:lnSpc>
            </a:pPr>
            <a:r>
              <a:rPr lang="ja-JP" altLang="en-US" sz="900" dirty="0">
                <a:solidFill>
                  <a:srgbClr val="FFFFFF"/>
                </a:solidFill>
                <a:latin typeface="ヒラギノ角ゴ Pro W6" panose="020B0600000000000000" pitchFamily="34" charset="-128"/>
                <a:ea typeface="ヒラギノ角ゴ Pro W6" panose="020B0600000000000000" pitchFamily="34" charset="-128"/>
                <a:cs typeface="PMingLiU"/>
              </a:rPr>
              <a:t>初回割引キャンペーン</a:t>
            </a:r>
            <a:endParaRPr sz="900" dirty="0">
              <a:latin typeface="ヒラギノ角ゴ Pro W6" panose="020B0600000000000000" pitchFamily="34" charset="-128"/>
              <a:ea typeface="ヒラギノ角ゴ Pro W6" panose="020B0600000000000000" pitchFamily="34" charset="-128"/>
              <a:cs typeface="PMingLiU"/>
            </a:endParaRPr>
          </a:p>
        </p:txBody>
      </p:sp>
      <p:graphicFrame>
        <p:nvGraphicFramePr>
          <p:cNvPr id="91" name="表 107">
            <a:extLst>
              <a:ext uri="{FF2B5EF4-FFF2-40B4-BE49-F238E27FC236}">
                <a16:creationId xmlns:a16="http://schemas.microsoft.com/office/drawing/2014/main" id="{E47F06F6-1922-4667-81F7-1FCEDBF0E5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2626237"/>
              </p:ext>
            </p:extLst>
          </p:nvPr>
        </p:nvGraphicFramePr>
        <p:xfrm>
          <a:off x="3565303" y="7740652"/>
          <a:ext cx="1387698" cy="24888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7698">
                  <a:extLst>
                    <a:ext uri="{9D8B030D-6E8A-4147-A177-3AD203B41FA5}">
                      <a16:colId xmlns:a16="http://schemas.microsoft.com/office/drawing/2014/main" val="895488231"/>
                    </a:ext>
                  </a:extLst>
                </a:gridCol>
              </a:tblGrid>
              <a:tr h="497767">
                <a:tc>
                  <a:txBody>
                    <a:bodyPr/>
                    <a:lstStyle/>
                    <a:p>
                      <a:pPr marL="0" marR="0" lvl="0" indent="0" algn="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>
                          <a:solidFill>
                            <a:srgbClr val="FF0000"/>
                          </a:solidFill>
                          <a:latin typeface="+mj-ea"/>
                          <a:ea typeface="+mj-ea"/>
                        </a:rPr>
                        <a:t>\</a:t>
                      </a:r>
                      <a:r>
                        <a:rPr kumimoji="1" lang="en-US" altLang="ja-JP" sz="2200" b="0" spc="-120" baseline="0" dirty="0">
                          <a:solidFill>
                            <a:srgbClr val="FF0000"/>
                          </a:solidFill>
                          <a:latin typeface="+mj-ea"/>
                          <a:ea typeface="+mj-ea"/>
                        </a:rPr>
                        <a:t>7,800</a:t>
                      </a:r>
                      <a:r>
                        <a:rPr kumimoji="1" lang="en-US" altLang="ja-JP" sz="800" spc="0" dirty="0">
                          <a:solidFill>
                            <a:srgbClr val="FF0000"/>
                          </a:solidFill>
                          <a:latin typeface="AlternateGotNo3D" panose="00000500000000000000" pitchFamily="50" charset="0"/>
                        </a:rPr>
                        <a:t> </a:t>
                      </a:r>
                      <a:r>
                        <a:rPr kumimoji="1" lang="ja-JP" altLang="en-US" sz="600" b="1" dirty="0">
                          <a:solidFill>
                            <a:srgbClr val="FF0000"/>
                          </a:solidFill>
                          <a:latin typeface="+mj-ea"/>
                          <a:ea typeface="+mn-ea"/>
                          <a:cs typeface="+mn-cs"/>
                        </a:rPr>
                        <a:t>（税込）</a:t>
                      </a: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5064063"/>
                  </a:ext>
                </a:extLst>
              </a:tr>
              <a:tr h="497767">
                <a:tc>
                  <a:txBody>
                    <a:bodyPr/>
                    <a:lstStyle/>
                    <a:p>
                      <a:pPr marL="0" marR="0" lvl="0" indent="0" algn="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\</a:t>
                      </a:r>
                      <a:r>
                        <a:rPr kumimoji="1" lang="en-US" altLang="ja-JP" sz="2200" spc="-120" baseline="0" dirty="0">
                          <a:solidFill>
                            <a:srgbClr val="FF0000"/>
                          </a:solidFill>
                          <a:latin typeface="+mj-ea"/>
                          <a:ea typeface="+mj-ea"/>
                        </a:rPr>
                        <a:t>9,900</a:t>
                      </a:r>
                      <a:r>
                        <a:rPr kumimoji="1" lang="en-US" altLang="ja-JP" sz="1800" spc="0" dirty="0">
                          <a:solidFill>
                            <a:srgbClr val="FF0000"/>
                          </a:solidFill>
                          <a:latin typeface="AlternateGotNo3D" panose="00000500000000000000" pitchFamily="50" charset="0"/>
                        </a:rPr>
                        <a:t> </a:t>
                      </a:r>
                      <a:r>
                        <a:rPr kumimoji="1" lang="ja-JP" altLang="en-US" sz="600" b="1" dirty="0">
                          <a:solidFill>
                            <a:srgbClr val="FF0000"/>
                          </a:solidFill>
                          <a:latin typeface="+mj-ea"/>
                          <a:ea typeface="+mn-ea"/>
                          <a:cs typeface="+mn-cs"/>
                        </a:rPr>
                        <a:t>（税込）</a:t>
                      </a: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7586760"/>
                  </a:ext>
                </a:extLst>
              </a:tr>
              <a:tr h="497767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\</a:t>
                      </a:r>
                      <a:r>
                        <a:rPr kumimoji="1" lang="en-US" altLang="ja-JP" sz="2200" spc="-120" baseline="0" dirty="0">
                          <a:solidFill>
                            <a:srgbClr val="FF0000"/>
                          </a:solidFill>
                          <a:latin typeface="+mj-ea"/>
                          <a:ea typeface="+mj-ea"/>
                        </a:rPr>
                        <a:t>11,800</a:t>
                      </a:r>
                      <a:r>
                        <a:rPr kumimoji="1" lang="ja-JP" altLang="en-US" sz="2400" spc="-120" baseline="0" dirty="0">
                          <a:solidFill>
                            <a:srgbClr val="FF0000"/>
                          </a:solidFill>
                          <a:latin typeface="AlternateGotNo3D" panose="00000500000000000000" pitchFamily="50" charset="0"/>
                        </a:rPr>
                        <a:t> </a:t>
                      </a:r>
                      <a:r>
                        <a:rPr kumimoji="1" lang="ja-JP" altLang="en-US" sz="600" b="1" dirty="0">
                          <a:solidFill>
                            <a:srgbClr val="FF0000"/>
                          </a:solidFill>
                          <a:latin typeface="+mj-ea"/>
                          <a:ea typeface="+mn-ea"/>
                          <a:cs typeface="+mn-cs"/>
                        </a:rPr>
                        <a:t>（税込）</a:t>
                      </a:r>
                      <a:endParaRPr kumimoji="1" lang="ja-JP" altLang="en-US" sz="6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5229417"/>
                  </a:ext>
                </a:extLst>
              </a:tr>
              <a:tr h="497767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\</a:t>
                      </a:r>
                      <a:r>
                        <a:rPr kumimoji="1" lang="en-US" altLang="ja-JP" sz="2200" spc="-120" baseline="0" dirty="0">
                          <a:solidFill>
                            <a:srgbClr val="FF0000"/>
                          </a:solidFill>
                          <a:latin typeface="+mj-ea"/>
                          <a:ea typeface="+mj-ea"/>
                        </a:rPr>
                        <a:t>8,900</a:t>
                      </a:r>
                      <a:r>
                        <a:rPr kumimoji="1" lang="en-US" altLang="ja-JP" sz="2400" spc="-120" baseline="0" dirty="0">
                          <a:solidFill>
                            <a:srgbClr val="FF0000"/>
                          </a:solidFill>
                          <a:latin typeface="AlternateGotNo3D" panose="00000500000000000000" pitchFamily="50" charset="0"/>
                        </a:rPr>
                        <a:t> </a:t>
                      </a:r>
                      <a:r>
                        <a:rPr kumimoji="1" lang="ja-JP" altLang="en-US" sz="600" b="1" dirty="0">
                          <a:solidFill>
                            <a:srgbClr val="FF0000"/>
                          </a:solidFill>
                          <a:latin typeface="+mj-ea"/>
                          <a:ea typeface="+mn-ea"/>
                          <a:cs typeface="+mn-cs"/>
                        </a:rPr>
                        <a:t>（税込）</a:t>
                      </a:r>
                      <a:endParaRPr kumimoji="1" lang="ja-JP" altLang="en-US" sz="6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9304821"/>
                  </a:ext>
                </a:extLst>
              </a:tr>
              <a:tr h="497767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\</a:t>
                      </a:r>
                      <a:r>
                        <a:rPr kumimoji="1" lang="en-US" altLang="ja-JP" sz="2200" spc="-120" baseline="0" dirty="0">
                          <a:solidFill>
                            <a:srgbClr val="FF0000"/>
                          </a:solidFill>
                          <a:latin typeface="+mj-ea"/>
                          <a:ea typeface="+mj-ea"/>
                        </a:rPr>
                        <a:t>5,500</a:t>
                      </a:r>
                      <a:r>
                        <a:rPr kumimoji="1" lang="ja-JP" altLang="en-US" sz="2400" spc="-120" baseline="0" dirty="0">
                          <a:solidFill>
                            <a:srgbClr val="FF0000"/>
                          </a:solidFill>
                          <a:latin typeface="AlternateGotNo3D" panose="00000500000000000000" pitchFamily="50" charset="0"/>
                        </a:rPr>
                        <a:t> </a:t>
                      </a:r>
                      <a:r>
                        <a:rPr kumimoji="1" lang="ja-JP" altLang="en-US" sz="600" b="1" dirty="0">
                          <a:solidFill>
                            <a:srgbClr val="FF0000"/>
                          </a:solidFill>
                          <a:latin typeface="+mj-ea"/>
                          <a:ea typeface="+mn-ea"/>
                          <a:cs typeface="+mn-cs"/>
                        </a:rPr>
                        <a:t>（税込）</a:t>
                      </a:r>
                      <a:endParaRPr kumimoji="1" lang="ja-JP" altLang="en-US" sz="6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5704626"/>
                  </a:ext>
                </a:extLst>
              </a:tr>
            </a:tbl>
          </a:graphicData>
        </a:graphic>
      </p:graphicFrame>
      <p:graphicFrame>
        <p:nvGraphicFramePr>
          <p:cNvPr id="92" name="表 107">
            <a:extLst>
              <a:ext uri="{FF2B5EF4-FFF2-40B4-BE49-F238E27FC236}">
                <a16:creationId xmlns:a16="http://schemas.microsoft.com/office/drawing/2014/main" id="{B4DFFB6E-7F56-4857-A69E-1AA220CB39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8881835"/>
              </p:ext>
            </p:extLst>
          </p:nvPr>
        </p:nvGraphicFramePr>
        <p:xfrm>
          <a:off x="762000" y="7740650"/>
          <a:ext cx="2803303" cy="24888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3303">
                  <a:extLst>
                    <a:ext uri="{9D8B030D-6E8A-4147-A177-3AD203B41FA5}">
                      <a16:colId xmlns:a16="http://schemas.microsoft.com/office/drawing/2014/main" val="895488231"/>
                    </a:ext>
                  </a:extLst>
                </a:gridCol>
              </a:tblGrid>
              <a:tr h="497767"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5064063"/>
                  </a:ext>
                </a:extLst>
              </a:tr>
              <a:tr h="497767"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7586760"/>
                  </a:ext>
                </a:extLst>
              </a:tr>
              <a:tr h="497767"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5229417"/>
                  </a:ext>
                </a:extLst>
              </a:tr>
              <a:tr h="497767"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9304821"/>
                  </a:ext>
                </a:extLst>
              </a:tr>
              <a:tr h="497767"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5704626"/>
                  </a:ext>
                </a:extLst>
              </a:tr>
            </a:tbl>
          </a:graphicData>
        </a:graphic>
      </p:graphicFrame>
      <p:sp>
        <p:nvSpPr>
          <p:cNvPr id="93" name="object 3">
            <a:extLst>
              <a:ext uri="{FF2B5EF4-FFF2-40B4-BE49-F238E27FC236}">
                <a16:creationId xmlns:a16="http://schemas.microsoft.com/office/drawing/2014/main" id="{68AA1FC2-2AB9-4109-A822-AC8BCBAEE693}"/>
              </a:ext>
            </a:extLst>
          </p:cNvPr>
          <p:cNvSpPr txBox="1">
            <a:spLocks/>
          </p:cNvSpPr>
          <p:nvPr/>
        </p:nvSpPr>
        <p:spPr>
          <a:xfrm>
            <a:off x="853077" y="7822782"/>
            <a:ext cx="877671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>
              <a:spcBef>
                <a:spcPts val="100"/>
              </a:spcBef>
            </a:pPr>
            <a:r>
              <a:rPr kumimoji="0" lang="ja-JP" altLang="en-US" sz="1400" kern="0" dirty="0"/>
              <a:t>うで全体</a:t>
            </a:r>
          </a:p>
        </p:txBody>
      </p:sp>
      <p:sp>
        <p:nvSpPr>
          <p:cNvPr id="94" name="object 3">
            <a:extLst>
              <a:ext uri="{FF2B5EF4-FFF2-40B4-BE49-F238E27FC236}">
                <a16:creationId xmlns:a16="http://schemas.microsoft.com/office/drawing/2014/main" id="{1928D946-8584-482C-95ED-9B682515A2F4}"/>
              </a:ext>
            </a:extLst>
          </p:cNvPr>
          <p:cNvSpPr txBox="1">
            <a:spLocks/>
          </p:cNvSpPr>
          <p:nvPr/>
        </p:nvSpPr>
        <p:spPr>
          <a:xfrm>
            <a:off x="1540101" y="7893938"/>
            <a:ext cx="1338177" cy="135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>
              <a:spcBef>
                <a:spcPts val="100"/>
              </a:spcBef>
            </a:pPr>
            <a:r>
              <a:rPr kumimoji="0" lang="ja-JP" altLang="en-US" sz="800" kern="0" dirty="0">
                <a:latin typeface="+mj-ea"/>
              </a:rPr>
              <a:t>通常料金　￥</a:t>
            </a:r>
            <a:r>
              <a:rPr kumimoji="0" lang="en-US" altLang="ja-JP" sz="800" kern="0" dirty="0">
                <a:latin typeface="+mj-ea"/>
              </a:rPr>
              <a:t>10,000</a:t>
            </a:r>
            <a:r>
              <a:rPr kumimoji="0" lang="ja-JP" altLang="en-US" sz="800" kern="0" dirty="0">
                <a:latin typeface="+mj-ea"/>
              </a:rPr>
              <a:t>（税込）</a:t>
            </a:r>
          </a:p>
        </p:txBody>
      </p:sp>
      <p:sp>
        <p:nvSpPr>
          <p:cNvPr id="95" name="object 3">
            <a:extLst>
              <a:ext uri="{FF2B5EF4-FFF2-40B4-BE49-F238E27FC236}">
                <a16:creationId xmlns:a16="http://schemas.microsoft.com/office/drawing/2014/main" id="{25A000F2-A757-4857-9FA1-CA28FC8E2AED}"/>
              </a:ext>
            </a:extLst>
          </p:cNvPr>
          <p:cNvSpPr txBox="1">
            <a:spLocks/>
          </p:cNvSpPr>
          <p:nvPr/>
        </p:nvSpPr>
        <p:spPr>
          <a:xfrm>
            <a:off x="866337" y="8061411"/>
            <a:ext cx="1496897" cy="10515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>
              <a:spcBef>
                <a:spcPts val="100"/>
              </a:spcBef>
            </a:pPr>
            <a:r>
              <a:rPr kumimoji="0" lang="en-US" altLang="ja-JP" sz="600" kern="0" dirty="0"/>
              <a:t>※</a:t>
            </a:r>
            <a:r>
              <a:rPr kumimoji="0" lang="ja-JP" altLang="en-US" sz="600" kern="0" dirty="0"/>
              <a:t>ひじ下</a:t>
            </a:r>
            <a:r>
              <a:rPr kumimoji="0" lang="en-US" altLang="ja-JP" sz="600" kern="0" dirty="0"/>
              <a:t>+</a:t>
            </a:r>
            <a:r>
              <a:rPr kumimoji="0" lang="ja-JP" altLang="en-US" sz="600" kern="0" dirty="0"/>
              <a:t>ひじ上</a:t>
            </a:r>
            <a:r>
              <a:rPr kumimoji="0" lang="en-US" altLang="ja-JP" sz="600" kern="0" dirty="0"/>
              <a:t>+</a:t>
            </a:r>
            <a:r>
              <a:rPr kumimoji="0" lang="ja-JP" altLang="en-US" sz="600" kern="0" dirty="0"/>
              <a:t>両手の指・甲</a:t>
            </a:r>
          </a:p>
        </p:txBody>
      </p:sp>
      <p:sp>
        <p:nvSpPr>
          <p:cNvPr id="96" name="object 3">
            <a:extLst>
              <a:ext uri="{FF2B5EF4-FFF2-40B4-BE49-F238E27FC236}">
                <a16:creationId xmlns:a16="http://schemas.microsoft.com/office/drawing/2014/main" id="{EB42E8C6-C821-483A-99B6-870ADE88723A}"/>
              </a:ext>
            </a:extLst>
          </p:cNvPr>
          <p:cNvSpPr txBox="1">
            <a:spLocks/>
          </p:cNvSpPr>
          <p:nvPr/>
        </p:nvSpPr>
        <p:spPr>
          <a:xfrm>
            <a:off x="853077" y="8319856"/>
            <a:ext cx="877671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>
              <a:spcBef>
                <a:spcPts val="100"/>
              </a:spcBef>
            </a:pPr>
            <a:r>
              <a:rPr kumimoji="0" lang="ja-JP" altLang="en-US" sz="1400" kern="0" dirty="0"/>
              <a:t>うで全体</a:t>
            </a:r>
          </a:p>
        </p:txBody>
      </p:sp>
      <p:sp>
        <p:nvSpPr>
          <p:cNvPr id="97" name="object 3">
            <a:extLst>
              <a:ext uri="{FF2B5EF4-FFF2-40B4-BE49-F238E27FC236}">
                <a16:creationId xmlns:a16="http://schemas.microsoft.com/office/drawing/2014/main" id="{8BD66BF0-9708-45F8-A2CF-107A94D865CA}"/>
              </a:ext>
            </a:extLst>
          </p:cNvPr>
          <p:cNvSpPr txBox="1">
            <a:spLocks/>
          </p:cNvSpPr>
          <p:nvPr/>
        </p:nvSpPr>
        <p:spPr>
          <a:xfrm>
            <a:off x="1540101" y="8391012"/>
            <a:ext cx="1338177" cy="135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>
              <a:spcBef>
                <a:spcPts val="100"/>
              </a:spcBef>
            </a:pPr>
            <a:r>
              <a:rPr kumimoji="0" lang="ja-JP" altLang="en-US" sz="800" kern="0" dirty="0">
                <a:latin typeface="+mj-ea"/>
              </a:rPr>
              <a:t>通常料金　￥</a:t>
            </a:r>
            <a:r>
              <a:rPr kumimoji="0" lang="en-US" altLang="ja-JP" sz="800" kern="0" dirty="0">
                <a:latin typeface="+mj-ea"/>
              </a:rPr>
              <a:t>16,000</a:t>
            </a:r>
            <a:r>
              <a:rPr kumimoji="0" lang="ja-JP" altLang="en-US" sz="800" kern="0" dirty="0">
                <a:latin typeface="+mj-ea"/>
              </a:rPr>
              <a:t>（税込）</a:t>
            </a:r>
          </a:p>
        </p:txBody>
      </p:sp>
      <p:sp>
        <p:nvSpPr>
          <p:cNvPr id="98" name="object 3">
            <a:extLst>
              <a:ext uri="{FF2B5EF4-FFF2-40B4-BE49-F238E27FC236}">
                <a16:creationId xmlns:a16="http://schemas.microsoft.com/office/drawing/2014/main" id="{E2B988B4-C879-432F-83D2-7220D39A108C}"/>
              </a:ext>
            </a:extLst>
          </p:cNvPr>
          <p:cNvSpPr txBox="1">
            <a:spLocks/>
          </p:cNvSpPr>
          <p:nvPr/>
        </p:nvSpPr>
        <p:spPr>
          <a:xfrm>
            <a:off x="866337" y="8558485"/>
            <a:ext cx="1496897" cy="10515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>
              <a:spcBef>
                <a:spcPts val="100"/>
              </a:spcBef>
            </a:pPr>
            <a:r>
              <a:rPr kumimoji="0" lang="en-US" altLang="ja-JP" sz="600" kern="0" dirty="0"/>
              <a:t>※</a:t>
            </a:r>
            <a:r>
              <a:rPr kumimoji="0" lang="ja-JP" altLang="en-US" sz="600" kern="0" dirty="0"/>
              <a:t>ひじ下</a:t>
            </a:r>
            <a:r>
              <a:rPr kumimoji="0" lang="en-US" altLang="ja-JP" sz="600" kern="0" dirty="0"/>
              <a:t>+</a:t>
            </a:r>
            <a:r>
              <a:rPr kumimoji="0" lang="ja-JP" altLang="en-US" sz="600" kern="0" dirty="0"/>
              <a:t>ひじ上</a:t>
            </a:r>
            <a:r>
              <a:rPr kumimoji="0" lang="en-US" altLang="ja-JP" sz="600" kern="0" dirty="0"/>
              <a:t>+</a:t>
            </a:r>
            <a:r>
              <a:rPr kumimoji="0" lang="ja-JP" altLang="en-US" sz="600" kern="0" dirty="0"/>
              <a:t>両手の指・甲</a:t>
            </a:r>
          </a:p>
        </p:txBody>
      </p:sp>
      <p:sp>
        <p:nvSpPr>
          <p:cNvPr id="99" name="object 3">
            <a:extLst>
              <a:ext uri="{FF2B5EF4-FFF2-40B4-BE49-F238E27FC236}">
                <a16:creationId xmlns:a16="http://schemas.microsoft.com/office/drawing/2014/main" id="{D8A667DD-EFC5-4D62-B200-3EEA0076A875}"/>
              </a:ext>
            </a:extLst>
          </p:cNvPr>
          <p:cNvSpPr txBox="1">
            <a:spLocks/>
          </p:cNvSpPr>
          <p:nvPr/>
        </p:nvSpPr>
        <p:spPr>
          <a:xfrm>
            <a:off x="859555" y="8816930"/>
            <a:ext cx="877671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>
              <a:spcBef>
                <a:spcPts val="100"/>
              </a:spcBef>
            </a:pPr>
            <a:r>
              <a:rPr kumimoji="0" lang="ja-JP" altLang="en-US" sz="1400" kern="0" dirty="0"/>
              <a:t>背中全体</a:t>
            </a:r>
          </a:p>
        </p:txBody>
      </p:sp>
      <p:sp>
        <p:nvSpPr>
          <p:cNvPr id="100" name="object 3">
            <a:extLst>
              <a:ext uri="{FF2B5EF4-FFF2-40B4-BE49-F238E27FC236}">
                <a16:creationId xmlns:a16="http://schemas.microsoft.com/office/drawing/2014/main" id="{D4D61910-5768-4B5B-9A8E-F12CB0BF168E}"/>
              </a:ext>
            </a:extLst>
          </p:cNvPr>
          <p:cNvSpPr txBox="1">
            <a:spLocks/>
          </p:cNvSpPr>
          <p:nvPr/>
        </p:nvSpPr>
        <p:spPr>
          <a:xfrm>
            <a:off x="1606159" y="8888086"/>
            <a:ext cx="1338177" cy="135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>
              <a:spcBef>
                <a:spcPts val="100"/>
              </a:spcBef>
            </a:pPr>
            <a:r>
              <a:rPr kumimoji="0" lang="ja-JP" altLang="en-US" sz="800" kern="0" dirty="0">
                <a:latin typeface="+mj-ea"/>
              </a:rPr>
              <a:t>通常料金　￥</a:t>
            </a:r>
            <a:r>
              <a:rPr kumimoji="0" lang="en-US" altLang="ja-JP" sz="800" kern="0" dirty="0">
                <a:latin typeface="+mj-ea"/>
              </a:rPr>
              <a:t>18,000</a:t>
            </a:r>
            <a:r>
              <a:rPr kumimoji="0" lang="ja-JP" altLang="en-US" sz="800" kern="0" dirty="0">
                <a:latin typeface="+mj-ea"/>
              </a:rPr>
              <a:t>（税込）</a:t>
            </a:r>
          </a:p>
        </p:txBody>
      </p:sp>
      <p:sp>
        <p:nvSpPr>
          <p:cNvPr id="101" name="object 3">
            <a:extLst>
              <a:ext uri="{FF2B5EF4-FFF2-40B4-BE49-F238E27FC236}">
                <a16:creationId xmlns:a16="http://schemas.microsoft.com/office/drawing/2014/main" id="{5487DA81-820C-408E-B45A-FB8867CAE9A1}"/>
              </a:ext>
            </a:extLst>
          </p:cNvPr>
          <p:cNvSpPr txBox="1">
            <a:spLocks/>
          </p:cNvSpPr>
          <p:nvPr/>
        </p:nvSpPr>
        <p:spPr>
          <a:xfrm>
            <a:off x="872815" y="9055559"/>
            <a:ext cx="1496897" cy="10515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>
              <a:spcBef>
                <a:spcPts val="100"/>
              </a:spcBef>
            </a:pPr>
            <a:r>
              <a:rPr kumimoji="0" lang="en-US" altLang="ja-JP" sz="600" kern="0" dirty="0"/>
              <a:t>※</a:t>
            </a:r>
            <a:r>
              <a:rPr kumimoji="0" lang="ja-JP" altLang="en-US" sz="600" kern="0" dirty="0"/>
              <a:t>背中下</a:t>
            </a:r>
            <a:r>
              <a:rPr kumimoji="0" lang="en-US" altLang="ja-JP" sz="600" kern="0" dirty="0"/>
              <a:t>+</a:t>
            </a:r>
            <a:r>
              <a:rPr kumimoji="0" lang="ja-JP" altLang="en-US" sz="600" kern="0" dirty="0"/>
              <a:t>背中上</a:t>
            </a:r>
            <a:r>
              <a:rPr kumimoji="0" lang="en-US" altLang="ja-JP" sz="600" kern="0" dirty="0"/>
              <a:t>+</a:t>
            </a:r>
            <a:r>
              <a:rPr kumimoji="0" lang="ja-JP" altLang="en-US" sz="600" kern="0" dirty="0"/>
              <a:t>腰</a:t>
            </a:r>
          </a:p>
        </p:txBody>
      </p:sp>
      <p:sp>
        <p:nvSpPr>
          <p:cNvPr id="106" name="object 3">
            <a:extLst>
              <a:ext uri="{FF2B5EF4-FFF2-40B4-BE49-F238E27FC236}">
                <a16:creationId xmlns:a16="http://schemas.microsoft.com/office/drawing/2014/main" id="{DB812AF2-8CB9-4C96-B398-0D73032E5D21}"/>
              </a:ext>
            </a:extLst>
          </p:cNvPr>
          <p:cNvSpPr txBox="1">
            <a:spLocks/>
          </p:cNvSpPr>
          <p:nvPr/>
        </p:nvSpPr>
        <p:spPr>
          <a:xfrm>
            <a:off x="853077" y="9310155"/>
            <a:ext cx="877671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>
              <a:spcBef>
                <a:spcPts val="100"/>
              </a:spcBef>
            </a:pPr>
            <a:r>
              <a:rPr kumimoji="0" lang="en-US" altLang="ja-JP" sz="1400" kern="0" dirty="0"/>
              <a:t>VIO</a:t>
            </a:r>
            <a:r>
              <a:rPr kumimoji="0" lang="ja-JP" altLang="en-US" sz="1400" kern="0" dirty="0"/>
              <a:t>▽</a:t>
            </a:r>
          </a:p>
        </p:txBody>
      </p:sp>
      <p:sp>
        <p:nvSpPr>
          <p:cNvPr id="124" name="object 3">
            <a:extLst>
              <a:ext uri="{FF2B5EF4-FFF2-40B4-BE49-F238E27FC236}">
                <a16:creationId xmlns:a16="http://schemas.microsoft.com/office/drawing/2014/main" id="{733BD829-3FD8-4A1B-927C-0567255D3D1C}"/>
              </a:ext>
            </a:extLst>
          </p:cNvPr>
          <p:cNvSpPr txBox="1">
            <a:spLocks/>
          </p:cNvSpPr>
          <p:nvPr/>
        </p:nvSpPr>
        <p:spPr>
          <a:xfrm>
            <a:off x="1599681" y="9381311"/>
            <a:ext cx="1338177" cy="135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>
              <a:spcBef>
                <a:spcPts val="100"/>
              </a:spcBef>
            </a:pPr>
            <a:r>
              <a:rPr kumimoji="0" lang="ja-JP" altLang="en-US" sz="800" kern="0" dirty="0">
                <a:latin typeface="+mj-ea"/>
              </a:rPr>
              <a:t>通常料金　￥</a:t>
            </a:r>
            <a:r>
              <a:rPr kumimoji="0" lang="en-US" altLang="ja-JP" sz="800" kern="0" dirty="0">
                <a:latin typeface="+mj-ea"/>
              </a:rPr>
              <a:t>16,000</a:t>
            </a:r>
            <a:r>
              <a:rPr kumimoji="0" lang="ja-JP" altLang="en-US" sz="800" kern="0" dirty="0">
                <a:latin typeface="+mj-ea"/>
              </a:rPr>
              <a:t>（税込）</a:t>
            </a:r>
          </a:p>
        </p:txBody>
      </p:sp>
      <p:sp>
        <p:nvSpPr>
          <p:cNvPr id="125" name="object 3">
            <a:extLst>
              <a:ext uri="{FF2B5EF4-FFF2-40B4-BE49-F238E27FC236}">
                <a16:creationId xmlns:a16="http://schemas.microsoft.com/office/drawing/2014/main" id="{087431B3-D97F-4251-85C6-339A466B4BB1}"/>
              </a:ext>
            </a:extLst>
          </p:cNvPr>
          <p:cNvSpPr txBox="1">
            <a:spLocks/>
          </p:cNvSpPr>
          <p:nvPr/>
        </p:nvSpPr>
        <p:spPr>
          <a:xfrm>
            <a:off x="866337" y="9548784"/>
            <a:ext cx="1496897" cy="10515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>
              <a:spcBef>
                <a:spcPts val="100"/>
              </a:spcBef>
            </a:pPr>
            <a:r>
              <a:rPr kumimoji="0" lang="en-US" altLang="ja-JP" sz="600" kern="0" dirty="0"/>
              <a:t>※V</a:t>
            </a:r>
            <a:r>
              <a:rPr kumimoji="0" lang="ja-JP" altLang="en-US" sz="600" kern="0" dirty="0"/>
              <a:t>ライン</a:t>
            </a:r>
            <a:r>
              <a:rPr kumimoji="0" lang="en-US" altLang="ja-JP" sz="600" kern="0" dirty="0"/>
              <a:t>+I</a:t>
            </a:r>
            <a:r>
              <a:rPr kumimoji="0" lang="ja-JP" altLang="en-US" sz="600" kern="0" dirty="0"/>
              <a:t>ライン</a:t>
            </a:r>
            <a:r>
              <a:rPr kumimoji="0" lang="en-US" altLang="ja-JP" sz="600" kern="0" dirty="0"/>
              <a:t>+O</a:t>
            </a:r>
            <a:r>
              <a:rPr kumimoji="0" lang="ja-JP" altLang="en-US" sz="600" kern="0" dirty="0"/>
              <a:t>ライン</a:t>
            </a:r>
            <a:r>
              <a:rPr kumimoji="0" lang="en-US" altLang="ja-JP" sz="600" kern="0" dirty="0"/>
              <a:t>+</a:t>
            </a:r>
            <a:r>
              <a:rPr kumimoji="0" lang="ja-JP" altLang="en-US" sz="600" kern="0" dirty="0"/>
              <a:t>▽</a:t>
            </a:r>
          </a:p>
        </p:txBody>
      </p:sp>
      <p:sp>
        <p:nvSpPr>
          <p:cNvPr id="127" name="object 3">
            <a:extLst>
              <a:ext uri="{FF2B5EF4-FFF2-40B4-BE49-F238E27FC236}">
                <a16:creationId xmlns:a16="http://schemas.microsoft.com/office/drawing/2014/main" id="{60E8DC4B-FD7E-44A6-86A7-E0EB7F9165B5}"/>
              </a:ext>
            </a:extLst>
          </p:cNvPr>
          <p:cNvSpPr txBox="1">
            <a:spLocks/>
          </p:cNvSpPr>
          <p:nvPr/>
        </p:nvSpPr>
        <p:spPr>
          <a:xfrm>
            <a:off x="849039" y="9858313"/>
            <a:ext cx="1714296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>
              <a:spcBef>
                <a:spcPts val="100"/>
              </a:spcBef>
            </a:pPr>
            <a:r>
              <a:rPr kumimoji="0" lang="ja-JP" altLang="en-US" sz="1400" kern="0" dirty="0"/>
              <a:t>全顔美白脱毛</a:t>
            </a:r>
            <a:r>
              <a:rPr kumimoji="0" lang="ja-JP" altLang="en-US" sz="800" kern="0" dirty="0"/>
              <a:t>（初回）</a:t>
            </a:r>
          </a:p>
        </p:txBody>
      </p:sp>
      <p:sp>
        <p:nvSpPr>
          <p:cNvPr id="128" name="object 3">
            <a:extLst>
              <a:ext uri="{FF2B5EF4-FFF2-40B4-BE49-F238E27FC236}">
                <a16:creationId xmlns:a16="http://schemas.microsoft.com/office/drawing/2014/main" id="{6D1B04F8-449F-47D6-88DE-4B606E0EF3D7}"/>
              </a:ext>
            </a:extLst>
          </p:cNvPr>
          <p:cNvSpPr txBox="1">
            <a:spLocks/>
          </p:cNvSpPr>
          <p:nvPr/>
        </p:nvSpPr>
        <p:spPr>
          <a:xfrm>
            <a:off x="2265225" y="9949266"/>
            <a:ext cx="1338177" cy="135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>
              <a:spcBef>
                <a:spcPts val="100"/>
              </a:spcBef>
            </a:pPr>
            <a:r>
              <a:rPr kumimoji="0" lang="ja-JP" altLang="en-US" sz="800" kern="0" dirty="0">
                <a:latin typeface="+mj-ea"/>
              </a:rPr>
              <a:t>通常料金　￥</a:t>
            </a:r>
            <a:r>
              <a:rPr kumimoji="0" lang="en-US" altLang="ja-JP" sz="800" kern="0" dirty="0">
                <a:latin typeface="+mj-ea"/>
              </a:rPr>
              <a:t>10,000</a:t>
            </a:r>
            <a:r>
              <a:rPr kumimoji="0" lang="ja-JP" altLang="en-US" sz="800" kern="0" dirty="0">
                <a:latin typeface="+mj-ea"/>
              </a:rPr>
              <a:t>（税込）</a:t>
            </a:r>
          </a:p>
        </p:txBody>
      </p:sp>
      <p:graphicFrame>
        <p:nvGraphicFramePr>
          <p:cNvPr id="129" name="表 7">
            <a:extLst>
              <a:ext uri="{FF2B5EF4-FFF2-40B4-BE49-F238E27FC236}">
                <a16:creationId xmlns:a16="http://schemas.microsoft.com/office/drawing/2014/main" id="{85F46573-EECF-4636-AC42-3C5F77A0F7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2507293"/>
              </p:ext>
            </p:extLst>
          </p:nvPr>
        </p:nvGraphicFramePr>
        <p:xfrm>
          <a:off x="5159421" y="7485004"/>
          <a:ext cx="2232947" cy="29226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2947">
                  <a:extLst>
                    <a:ext uri="{9D8B030D-6E8A-4147-A177-3AD203B41FA5}">
                      <a16:colId xmlns:a16="http://schemas.microsoft.com/office/drawing/2014/main" val="4094802751"/>
                    </a:ext>
                  </a:extLst>
                </a:gridCol>
              </a:tblGrid>
              <a:tr h="2922646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7254147"/>
                  </a:ext>
                </a:extLst>
              </a:tr>
            </a:tbl>
          </a:graphicData>
        </a:graphic>
      </p:graphicFrame>
      <p:sp>
        <p:nvSpPr>
          <p:cNvPr id="130" name="object 3">
            <a:extLst>
              <a:ext uri="{FF2B5EF4-FFF2-40B4-BE49-F238E27FC236}">
                <a16:creationId xmlns:a16="http://schemas.microsoft.com/office/drawing/2014/main" id="{7CC91C2C-5891-4EDF-B39C-D6C6D99BD3D0}"/>
              </a:ext>
            </a:extLst>
          </p:cNvPr>
          <p:cNvSpPr txBox="1">
            <a:spLocks/>
          </p:cNvSpPr>
          <p:nvPr/>
        </p:nvSpPr>
        <p:spPr>
          <a:xfrm>
            <a:off x="5310514" y="7664450"/>
            <a:ext cx="1930761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 algn="ctr">
              <a:spcBef>
                <a:spcPts val="100"/>
              </a:spcBef>
            </a:pPr>
            <a:r>
              <a:rPr kumimoji="0" lang="ja-JP" altLang="en-US" sz="1800" kern="0" dirty="0"/>
              <a:t>全顔光フェイシャル</a:t>
            </a:r>
          </a:p>
        </p:txBody>
      </p:sp>
      <p:graphicFrame>
        <p:nvGraphicFramePr>
          <p:cNvPr id="131" name="表 2">
            <a:extLst>
              <a:ext uri="{FF2B5EF4-FFF2-40B4-BE49-F238E27FC236}">
                <a16:creationId xmlns:a16="http://schemas.microsoft.com/office/drawing/2014/main" id="{7A0178D5-A8FB-45A1-9200-F7C91A59A1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9638445"/>
              </p:ext>
            </p:extLst>
          </p:nvPr>
        </p:nvGraphicFramePr>
        <p:xfrm>
          <a:off x="5293473" y="8045450"/>
          <a:ext cx="1930761" cy="6598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30761">
                  <a:extLst>
                    <a:ext uri="{9D8B030D-6E8A-4147-A177-3AD203B41FA5}">
                      <a16:colId xmlns:a16="http://schemas.microsoft.com/office/drawing/2014/main" val="262186751"/>
                    </a:ext>
                  </a:extLst>
                </a:gridCol>
              </a:tblGrid>
              <a:tr h="21561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+mj-ea"/>
                          <a:ea typeface="+mj-ea"/>
                        </a:rPr>
                        <a:t>初回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166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4394930"/>
                  </a:ext>
                </a:extLst>
              </a:tr>
              <a:tr h="43123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spc="0" dirty="0">
                          <a:latin typeface="+mj-ea"/>
                          <a:ea typeface="+mj-ea"/>
                        </a:rPr>
                        <a:t>\</a:t>
                      </a:r>
                      <a:r>
                        <a:rPr kumimoji="1" lang="en-US" altLang="ja-JP" sz="900" spc="0" baseline="0" dirty="0">
                          <a:latin typeface="+mj-ea"/>
                          <a:ea typeface="+mj-ea"/>
                        </a:rPr>
                        <a:t>12,000 </a:t>
                      </a:r>
                      <a:r>
                        <a:rPr kumimoji="1" lang="ja-JP" altLang="en-US" sz="1000" spc="0" baseline="0" dirty="0">
                          <a:latin typeface="+mj-ea"/>
                          <a:ea typeface="+mj-ea"/>
                        </a:rPr>
                        <a:t>→</a:t>
                      </a:r>
                      <a:r>
                        <a:rPr kumimoji="1" lang="ja-JP" altLang="en-US" sz="1200" spc="0" baseline="0" dirty="0">
                          <a:latin typeface="+mj-ea"/>
                          <a:ea typeface="+mj-ea"/>
                        </a:rPr>
                        <a:t> </a:t>
                      </a:r>
                      <a:r>
                        <a:rPr kumimoji="1" lang="en-US" altLang="ja-JP" sz="1200" spc="0" dirty="0">
                          <a:latin typeface="+mj-ea"/>
                          <a:ea typeface="+mj-ea"/>
                        </a:rPr>
                        <a:t>\</a:t>
                      </a:r>
                      <a:r>
                        <a:rPr kumimoji="1" lang="en-US" altLang="ja-JP" sz="2200" spc="0" baseline="0" dirty="0">
                          <a:latin typeface="+mj-ea"/>
                          <a:ea typeface="+mj-ea"/>
                        </a:rPr>
                        <a:t>8,000</a:t>
                      </a:r>
                      <a:r>
                        <a:rPr kumimoji="1" lang="ja-JP" altLang="en-US" sz="600" dirty="0">
                          <a:latin typeface="+mj-ea"/>
                          <a:ea typeface="+mj-ea"/>
                        </a:rPr>
                        <a:t>（税込）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6264776"/>
                  </a:ext>
                </a:extLst>
              </a:tr>
            </a:tbl>
          </a:graphicData>
        </a:graphic>
      </p:graphicFrame>
      <p:graphicFrame>
        <p:nvGraphicFramePr>
          <p:cNvPr id="132" name="表 2">
            <a:extLst>
              <a:ext uri="{FF2B5EF4-FFF2-40B4-BE49-F238E27FC236}">
                <a16:creationId xmlns:a16="http://schemas.microsoft.com/office/drawing/2014/main" id="{25B8EBCC-FCCF-424D-8587-8DB585D87B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2647489"/>
              </p:ext>
            </p:extLst>
          </p:nvPr>
        </p:nvGraphicFramePr>
        <p:xfrm>
          <a:off x="5293473" y="8770501"/>
          <a:ext cx="1930761" cy="6598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30761">
                  <a:extLst>
                    <a:ext uri="{9D8B030D-6E8A-4147-A177-3AD203B41FA5}">
                      <a16:colId xmlns:a16="http://schemas.microsoft.com/office/drawing/2014/main" val="262186751"/>
                    </a:ext>
                  </a:extLst>
                </a:gridCol>
              </a:tblGrid>
              <a:tr h="21561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latin typeface="+mj-ea"/>
                          <a:ea typeface="+mj-ea"/>
                        </a:rPr>
                        <a:t>3</a:t>
                      </a:r>
                      <a:r>
                        <a:rPr kumimoji="1" lang="ja-JP" altLang="en-US" sz="900" dirty="0">
                          <a:latin typeface="+mj-ea"/>
                          <a:ea typeface="+mj-ea"/>
                        </a:rPr>
                        <a:t>回コース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166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4394930"/>
                  </a:ext>
                </a:extLst>
              </a:tr>
              <a:tr h="43123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spc="0" dirty="0">
                          <a:latin typeface="+mj-ea"/>
                          <a:ea typeface="+mj-ea"/>
                        </a:rPr>
                        <a:t>\</a:t>
                      </a:r>
                      <a:r>
                        <a:rPr kumimoji="1" lang="en-US" altLang="ja-JP" sz="900" spc="0" baseline="0" dirty="0">
                          <a:latin typeface="+mj-ea"/>
                          <a:ea typeface="+mj-ea"/>
                        </a:rPr>
                        <a:t>12,000 </a:t>
                      </a:r>
                      <a:r>
                        <a:rPr kumimoji="1" lang="ja-JP" altLang="en-US" sz="1000" spc="0" baseline="0" dirty="0">
                          <a:latin typeface="+mj-ea"/>
                          <a:ea typeface="+mj-ea"/>
                        </a:rPr>
                        <a:t>→</a:t>
                      </a:r>
                      <a:r>
                        <a:rPr kumimoji="1" lang="ja-JP" altLang="en-US" sz="1200" spc="0" baseline="0" dirty="0">
                          <a:latin typeface="+mj-ea"/>
                          <a:ea typeface="+mj-ea"/>
                        </a:rPr>
                        <a:t> </a:t>
                      </a:r>
                      <a:r>
                        <a:rPr kumimoji="1" lang="en-US" altLang="ja-JP" sz="1200" spc="0" dirty="0">
                          <a:latin typeface="+mj-ea"/>
                          <a:ea typeface="+mj-ea"/>
                        </a:rPr>
                        <a:t>\</a:t>
                      </a:r>
                      <a:r>
                        <a:rPr kumimoji="1" lang="en-US" altLang="ja-JP" sz="2200" spc="0" baseline="0" dirty="0">
                          <a:latin typeface="+mj-ea"/>
                          <a:ea typeface="+mj-ea"/>
                        </a:rPr>
                        <a:t>19,800</a:t>
                      </a:r>
                      <a:r>
                        <a:rPr kumimoji="1" lang="ja-JP" altLang="en-US" sz="600" dirty="0">
                          <a:latin typeface="+mj-ea"/>
                          <a:ea typeface="+mj-ea"/>
                        </a:rPr>
                        <a:t>（税込）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6264776"/>
                  </a:ext>
                </a:extLst>
              </a:tr>
            </a:tbl>
          </a:graphicData>
        </a:graphic>
      </p:graphicFrame>
      <p:sp>
        <p:nvSpPr>
          <p:cNvPr id="135" name="object 3">
            <a:extLst>
              <a:ext uri="{FF2B5EF4-FFF2-40B4-BE49-F238E27FC236}">
                <a16:creationId xmlns:a16="http://schemas.microsoft.com/office/drawing/2014/main" id="{E2F25F15-21CD-4B3E-B806-A61562CE53CD}"/>
              </a:ext>
            </a:extLst>
          </p:cNvPr>
          <p:cNvSpPr txBox="1">
            <a:spLocks/>
          </p:cNvSpPr>
          <p:nvPr/>
        </p:nvSpPr>
        <p:spPr>
          <a:xfrm>
            <a:off x="5293473" y="9547314"/>
            <a:ext cx="1931242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>
              <a:spcBef>
                <a:spcPts val="100"/>
              </a:spcBef>
            </a:pPr>
            <a:r>
              <a:rPr kumimoji="0" lang="ja-JP" altLang="en-US" sz="900" kern="0" dirty="0">
                <a:solidFill>
                  <a:schemeClr val="tx1"/>
                </a:solidFill>
              </a:rPr>
              <a:t>クレンジング→洗顔→光（顔</a:t>
            </a:r>
            <a:r>
              <a:rPr kumimoji="0" lang="en-US" altLang="ja-JP" sz="900" kern="0" dirty="0">
                <a:solidFill>
                  <a:schemeClr val="tx1"/>
                </a:solidFill>
              </a:rPr>
              <a:t>~</a:t>
            </a:r>
            <a:r>
              <a:rPr kumimoji="0" lang="ja-JP" altLang="en-US" sz="900" kern="0" dirty="0">
                <a:solidFill>
                  <a:schemeClr val="tx1"/>
                </a:solidFill>
              </a:rPr>
              <a:t>デコルテ）→炭酸パック→製肌</a:t>
            </a:r>
          </a:p>
        </p:txBody>
      </p:sp>
      <p:sp>
        <p:nvSpPr>
          <p:cNvPr id="136" name="object 3">
            <a:extLst>
              <a:ext uri="{FF2B5EF4-FFF2-40B4-BE49-F238E27FC236}">
                <a16:creationId xmlns:a16="http://schemas.microsoft.com/office/drawing/2014/main" id="{5EC8436C-6A39-4ADB-8758-9B0682631AFF}"/>
              </a:ext>
            </a:extLst>
          </p:cNvPr>
          <p:cNvSpPr txBox="1">
            <a:spLocks/>
          </p:cNvSpPr>
          <p:nvPr/>
        </p:nvSpPr>
        <p:spPr>
          <a:xfrm>
            <a:off x="5293473" y="9888381"/>
            <a:ext cx="1931242" cy="26930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>
              <a:spcBef>
                <a:spcPts val="100"/>
              </a:spcBef>
            </a:pPr>
            <a:r>
              <a:rPr kumimoji="0" lang="en-US" altLang="ja-JP" sz="500" kern="0" dirty="0">
                <a:solidFill>
                  <a:schemeClr val="tx1"/>
                </a:solidFill>
              </a:rPr>
              <a:t>※</a:t>
            </a:r>
            <a:r>
              <a:rPr kumimoji="0" lang="ja-JP" altLang="en-US" sz="500" kern="0" dirty="0">
                <a:solidFill>
                  <a:schemeClr val="tx1"/>
                </a:solidFill>
              </a:rPr>
              <a:t>お顔全体に細胞活性光を照射してぷりぷりを実感</a:t>
            </a:r>
            <a:r>
              <a:rPr kumimoji="0" lang="en-US" altLang="ja-JP" sz="500" kern="0" dirty="0">
                <a:solidFill>
                  <a:schemeClr val="tx1"/>
                </a:solidFill>
              </a:rPr>
              <a:t>!!</a:t>
            </a:r>
          </a:p>
          <a:p>
            <a:pPr marL="12700">
              <a:spcBef>
                <a:spcPts val="100"/>
              </a:spcBef>
            </a:pPr>
            <a:r>
              <a:rPr kumimoji="0" lang="ja-JP" altLang="en-US" sz="500" kern="0" dirty="0">
                <a:solidFill>
                  <a:schemeClr val="tx1"/>
                </a:solidFill>
              </a:rPr>
              <a:t>その場でのお肌のトーン・キメ・リフトアップを感じていただけます。</a:t>
            </a:r>
            <a:endParaRPr kumimoji="0" lang="en-US" altLang="ja-JP" sz="500" kern="0" dirty="0">
              <a:solidFill>
                <a:schemeClr val="tx1"/>
              </a:solidFill>
            </a:endParaRPr>
          </a:p>
          <a:p>
            <a:pPr marL="12700">
              <a:spcBef>
                <a:spcPts val="100"/>
              </a:spcBef>
            </a:pPr>
            <a:r>
              <a:rPr kumimoji="0" lang="ja-JP" altLang="en-US" sz="500" kern="0" dirty="0">
                <a:solidFill>
                  <a:schemeClr val="tx1"/>
                </a:solidFill>
              </a:rPr>
              <a:t>当店機械でしか味わえない驚きの効果をなんとこの価格で</a:t>
            </a:r>
            <a:r>
              <a:rPr kumimoji="0" lang="en-US" altLang="ja-JP" sz="500" kern="0" dirty="0">
                <a:solidFill>
                  <a:schemeClr val="tx1"/>
                </a:solidFill>
              </a:rPr>
              <a:t>!</a:t>
            </a:r>
            <a:endParaRPr kumimoji="0" lang="ja-JP" altLang="en-US" sz="500" kern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35705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3">
            <a:extLst>
              <a:ext uri="{FF2B5EF4-FFF2-40B4-BE49-F238E27FC236}">
                <a16:creationId xmlns:a16="http://schemas.microsoft.com/office/drawing/2014/main" id="{924FE28D-B8C2-4F64-8237-AF5E11231D8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96993" y="680064"/>
            <a:ext cx="3803650" cy="3975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ja-JP" altLang="en-US" dirty="0">
                <a:latin typeface="+mj-ea"/>
              </a:rPr>
              <a:t>女性用　脱毛メニュー表</a:t>
            </a:r>
            <a:endParaRPr spc="-250" dirty="0">
              <a:latin typeface="+mj-ea"/>
            </a:endParaRPr>
          </a:p>
        </p:txBody>
      </p:sp>
      <p:graphicFrame>
        <p:nvGraphicFramePr>
          <p:cNvPr id="7" name="表 7">
            <a:extLst>
              <a:ext uri="{FF2B5EF4-FFF2-40B4-BE49-F238E27FC236}">
                <a16:creationId xmlns:a16="http://schemas.microsoft.com/office/drawing/2014/main" id="{393F72DC-64AA-4620-9425-1701192A1AC7}"/>
              </a:ext>
            </a:extLst>
          </p:cNvPr>
          <p:cNvGraphicFramePr>
            <a:graphicFrameLocks noGrp="1"/>
          </p:cNvGraphicFramePr>
          <p:nvPr/>
        </p:nvGraphicFramePr>
        <p:xfrm>
          <a:off x="379064" y="1339850"/>
          <a:ext cx="7012336" cy="838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12336">
                  <a:extLst>
                    <a:ext uri="{9D8B030D-6E8A-4147-A177-3AD203B41FA5}">
                      <a16:colId xmlns:a16="http://schemas.microsoft.com/office/drawing/2014/main" val="4094802751"/>
                    </a:ext>
                  </a:extLst>
                </a:gridCol>
              </a:tblGrid>
              <a:tr h="8382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7254147"/>
                  </a:ext>
                </a:extLst>
              </a:tr>
            </a:tbl>
          </a:graphicData>
        </a:graphic>
      </p:graphicFrame>
      <p:graphicFrame>
        <p:nvGraphicFramePr>
          <p:cNvPr id="13" name="表 13">
            <a:extLst>
              <a:ext uri="{FF2B5EF4-FFF2-40B4-BE49-F238E27FC236}">
                <a16:creationId xmlns:a16="http://schemas.microsoft.com/office/drawing/2014/main" id="{AED637CD-3213-41F8-AF9C-96D31919F9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3811565"/>
              </p:ext>
            </p:extLst>
          </p:nvPr>
        </p:nvGraphicFramePr>
        <p:xfrm>
          <a:off x="762000" y="1644650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両ワキ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14" name="表 13">
            <a:extLst>
              <a:ext uri="{FF2B5EF4-FFF2-40B4-BE49-F238E27FC236}">
                <a16:creationId xmlns:a16="http://schemas.microsoft.com/office/drawing/2014/main" id="{A1D9FE23-4DD9-461E-867D-64E5498D56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3829782"/>
              </p:ext>
            </p:extLst>
          </p:nvPr>
        </p:nvGraphicFramePr>
        <p:xfrm>
          <a:off x="1709098" y="1644650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手の指・甲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15" name="表 14">
            <a:extLst>
              <a:ext uri="{FF2B5EF4-FFF2-40B4-BE49-F238E27FC236}">
                <a16:creationId xmlns:a16="http://schemas.microsoft.com/office/drawing/2014/main" id="{D2A7A869-D0C9-4B8D-921B-FBA302AA88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3165296"/>
              </p:ext>
            </p:extLst>
          </p:nvPr>
        </p:nvGraphicFramePr>
        <p:xfrm>
          <a:off x="2655133" y="1644650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足の指・甲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2" name="表 2">
            <a:extLst>
              <a:ext uri="{FF2B5EF4-FFF2-40B4-BE49-F238E27FC236}">
                <a16:creationId xmlns:a16="http://schemas.microsoft.com/office/drawing/2014/main" id="{E7623C08-F382-478C-9D20-26F27EC9A8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0190392"/>
              </p:ext>
            </p:extLst>
          </p:nvPr>
        </p:nvGraphicFramePr>
        <p:xfrm>
          <a:off x="3694064" y="1416050"/>
          <a:ext cx="1154111" cy="7052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4111">
                  <a:extLst>
                    <a:ext uri="{9D8B030D-6E8A-4147-A177-3AD203B41FA5}">
                      <a16:colId xmlns:a16="http://schemas.microsoft.com/office/drawing/2014/main" val="262186751"/>
                    </a:ext>
                  </a:extLst>
                </a:gridCol>
              </a:tblGrid>
              <a:tr h="24601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latin typeface="+mj-ea"/>
                          <a:ea typeface="+mj-ea"/>
                        </a:rPr>
                        <a:t>1</a:t>
                      </a:r>
                      <a:r>
                        <a:rPr kumimoji="1" lang="ja-JP" altLang="en-US" sz="900" dirty="0">
                          <a:latin typeface="+mj-ea"/>
                          <a:ea typeface="+mj-ea"/>
                        </a:rPr>
                        <a:t>回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4394930"/>
                  </a:ext>
                </a:extLst>
              </a:tr>
              <a:tr h="45923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\</a:t>
                      </a:r>
                      <a:r>
                        <a:rPr kumimoji="1" lang="en-US" altLang="ja-JP" sz="2200" spc="-130" baseline="0" dirty="0">
                          <a:latin typeface="+mj-ea"/>
                          <a:ea typeface="+mj-ea"/>
                        </a:rPr>
                        <a:t>1,100</a:t>
                      </a:r>
                      <a:r>
                        <a:rPr kumimoji="1" lang="ja-JP" altLang="en-US" sz="600" dirty="0">
                          <a:latin typeface="+mj-ea"/>
                          <a:ea typeface="+mj-ea"/>
                        </a:rPr>
                        <a:t>（税込）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6264776"/>
                  </a:ext>
                </a:extLst>
              </a:tr>
            </a:tbl>
          </a:graphicData>
        </a:graphic>
      </p:graphicFrame>
      <p:graphicFrame>
        <p:nvGraphicFramePr>
          <p:cNvPr id="8" name="表 2">
            <a:extLst>
              <a:ext uri="{FF2B5EF4-FFF2-40B4-BE49-F238E27FC236}">
                <a16:creationId xmlns:a16="http://schemas.microsoft.com/office/drawing/2014/main" id="{2B243260-035F-4D2B-9AD7-1739512F63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4715685"/>
              </p:ext>
            </p:extLst>
          </p:nvPr>
        </p:nvGraphicFramePr>
        <p:xfrm>
          <a:off x="4901902" y="1416050"/>
          <a:ext cx="1212498" cy="7052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2498">
                  <a:extLst>
                    <a:ext uri="{9D8B030D-6E8A-4147-A177-3AD203B41FA5}">
                      <a16:colId xmlns:a16="http://schemas.microsoft.com/office/drawing/2014/main" val="262186751"/>
                    </a:ext>
                  </a:extLst>
                </a:gridCol>
              </a:tblGrid>
              <a:tr h="24601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latin typeface="+mj-ea"/>
                          <a:ea typeface="+mj-ea"/>
                        </a:rPr>
                        <a:t>5</a:t>
                      </a:r>
                      <a:r>
                        <a:rPr kumimoji="1" lang="ja-JP" altLang="en-US" sz="900" dirty="0">
                          <a:latin typeface="+mj-ea"/>
                          <a:ea typeface="+mj-ea"/>
                        </a:rPr>
                        <a:t>回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4394930"/>
                  </a:ext>
                </a:extLst>
              </a:tr>
              <a:tr h="45923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\</a:t>
                      </a:r>
                      <a:r>
                        <a:rPr kumimoji="1" lang="en-US" altLang="ja-JP" sz="2200" spc="-150" dirty="0">
                          <a:latin typeface="+mj-ea"/>
                          <a:ea typeface="+mj-ea"/>
                        </a:rPr>
                        <a:t>4,750</a:t>
                      </a:r>
                      <a:r>
                        <a:rPr kumimoji="1" lang="ja-JP" altLang="en-US" sz="600" dirty="0">
                          <a:latin typeface="+mj-ea"/>
                          <a:ea typeface="+mj-ea"/>
                        </a:rPr>
                        <a:t>（税込）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6264776"/>
                  </a:ext>
                </a:extLst>
              </a:tr>
            </a:tbl>
          </a:graphicData>
        </a:graphic>
      </p:graphicFrame>
      <p:graphicFrame>
        <p:nvGraphicFramePr>
          <p:cNvPr id="9" name="表 2">
            <a:extLst>
              <a:ext uri="{FF2B5EF4-FFF2-40B4-BE49-F238E27FC236}">
                <a16:creationId xmlns:a16="http://schemas.microsoft.com/office/drawing/2014/main" id="{CD35376A-74F1-46DC-9F50-A46AEF3241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4396901"/>
              </p:ext>
            </p:extLst>
          </p:nvPr>
        </p:nvGraphicFramePr>
        <p:xfrm>
          <a:off x="6161089" y="1410823"/>
          <a:ext cx="1154111" cy="7052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4111">
                  <a:extLst>
                    <a:ext uri="{9D8B030D-6E8A-4147-A177-3AD203B41FA5}">
                      <a16:colId xmlns:a16="http://schemas.microsoft.com/office/drawing/2014/main" val="262186751"/>
                    </a:ext>
                  </a:extLst>
                </a:gridCol>
              </a:tblGrid>
              <a:tr h="24601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latin typeface="+mj-ea"/>
                          <a:ea typeface="+mj-ea"/>
                        </a:rPr>
                        <a:t>10</a:t>
                      </a:r>
                      <a:r>
                        <a:rPr kumimoji="1" lang="ja-JP" altLang="en-US" sz="900" dirty="0">
                          <a:latin typeface="+mj-ea"/>
                          <a:ea typeface="+mj-ea"/>
                        </a:rPr>
                        <a:t>回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4394930"/>
                  </a:ext>
                </a:extLst>
              </a:tr>
              <a:tr h="45923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\</a:t>
                      </a:r>
                      <a:r>
                        <a:rPr kumimoji="1" lang="en-US" altLang="ja-JP" sz="2200" spc="-150" dirty="0">
                          <a:latin typeface="+mj-ea"/>
                          <a:ea typeface="+mj-ea"/>
                        </a:rPr>
                        <a:t>9,000</a:t>
                      </a:r>
                      <a:r>
                        <a:rPr kumimoji="1" lang="ja-JP" altLang="en-US" sz="600" dirty="0">
                          <a:latin typeface="+mj-ea"/>
                          <a:ea typeface="+mj-ea"/>
                        </a:rPr>
                        <a:t>（税込）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6264776"/>
                  </a:ext>
                </a:extLst>
              </a:tr>
            </a:tbl>
          </a:graphicData>
        </a:graphic>
      </p:graphicFrame>
      <p:graphicFrame>
        <p:nvGraphicFramePr>
          <p:cNvPr id="10" name="表 13">
            <a:extLst>
              <a:ext uri="{FF2B5EF4-FFF2-40B4-BE49-F238E27FC236}">
                <a16:creationId xmlns:a16="http://schemas.microsoft.com/office/drawing/2014/main" id="{D27A735A-8E73-4812-83B8-BA5FBF096829}"/>
              </a:ext>
            </a:extLst>
          </p:cNvPr>
          <p:cNvGraphicFramePr>
            <a:graphicFrameLocks noGrp="1"/>
          </p:cNvGraphicFramePr>
          <p:nvPr/>
        </p:nvGraphicFramePr>
        <p:xfrm>
          <a:off x="379064" y="1339850"/>
          <a:ext cx="277383" cy="838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383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838200"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sp>
        <p:nvSpPr>
          <p:cNvPr id="12" name="object 9">
            <a:extLst>
              <a:ext uri="{FF2B5EF4-FFF2-40B4-BE49-F238E27FC236}">
                <a16:creationId xmlns:a16="http://schemas.microsoft.com/office/drawing/2014/main" id="{DB6BE0B0-AF33-4DB7-8D73-AD54E4E1F994}"/>
              </a:ext>
            </a:extLst>
          </p:cNvPr>
          <p:cNvSpPr txBox="1"/>
          <p:nvPr/>
        </p:nvSpPr>
        <p:spPr>
          <a:xfrm>
            <a:off x="441938" y="1460914"/>
            <a:ext cx="102144" cy="585620"/>
          </a:xfrm>
          <a:prstGeom prst="rect">
            <a:avLst/>
          </a:prstGeom>
        </p:spPr>
        <p:txBody>
          <a:bodyPr vert="eaVert" wrap="square" lIns="0" tIns="0" rIns="0" bIns="0" rtlCol="0" anchor="ctr">
            <a:spAutoFit/>
          </a:bodyPr>
          <a:lstStyle/>
          <a:p>
            <a:pPr marL="12700">
              <a:lnSpc>
                <a:spcPct val="65000"/>
              </a:lnSpc>
            </a:pPr>
            <a:r>
              <a:rPr lang="ja-JP" altLang="en-US" sz="900" dirty="0">
                <a:solidFill>
                  <a:srgbClr val="FFFFFF"/>
                </a:solidFill>
                <a:latin typeface="ヒラギノ角ゴ Pro W6" panose="020B0600000000000000" pitchFamily="34" charset="-128"/>
                <a:ea typeface="ヒラギノ角ゴ Pro W6" panose="020B0600000000000000" pitchFamily="34" charset="-128"/>
                <a:cs typeface="PMingLiU"/>
              </a:rPr>
              <a:t>ミニパーツ</a:t>
            </a:r>
            <a:endParaRPr sz="900" dirty="0">
              <a:latin typeface="ヒラギノ角ゴ Pro W6" panose="020B0600000000000000" pitchFamily="34" charset="-128"/>
              <a:ea typeface="ヒラギノ角ゴ Pro W6" panose="020B0600000000000000" pitchFamily="34" charset="-128"/>
              <a:cs typeface="PMingLiU"/>
            </a:endParaRPr>
          </a:p>
        </p:txBody>
      </p:sp>
      <p:graphicFrame>
        <p:nvGraphicFramePr>
          <p:cNvPr id="16" name="表 7">
            <a:extLst>
              <a:ext uri="{FF2B5EF4-FFF2-40B4-BE49-F238E27FC236}">
                <a16:creationId xmlns:a16="http://schemas.microsoft.com/office/drawing/2014/main" id="{2DE98149-B7BB-415C-881E-83896D91C545}"/>
              </a:ext>
            </a:extLst>
          </p:cNvPr>
          <p:cNvGraphicFramePr>
            <a:graphicFrameLocks noGrp="1"/>
          </p:cNvGraphicFramePr>
          <p:nvPr/>
        </p:nvGraphicFramePr>
        <p:xfrm>
          <a:off x="379064" y="2254250"/>
          <a:ext cx="7012336" cy="9444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12336">
                  <a:extLst>
                    <a:ext uri="{9D8B030D-6E8A-4147-A177-3AD203B41FA5}">
                      <a16:colId xmlns:a16="http://schemas.microsoft.com/office/drawing/2014/main" val="4094802751"/>
                    </a:ext>
                  </a:extLst>
                </a:gridCol>
              </a:tblGrid>
              <a:tr h="944412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7254147"/>
                  </a:ext>
                </a:extLst>
              </a:tr>
            </a:tbl>
          </a:graphicData>
        </a:graphic>
      </p:graphicFrame>
      <p:graphicFrame>
        <p:nvGraphicFramePr>
          <p:cNvPr id="17" name="表 13">
            <a:extLst>
              <a:ext uri="{FF2B5EF4-FFF2-40B4-BE49-F238E27FC236}">
                <a16:creationId xmlns:a16="http://schemas.microsoft.com/office/drawing/2014/main" id="{7DE24014-CE46-4A2F-B117-51D5B8B132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9170078"/>
              </p:ext>
            </p:extLst>
          </p:nvPr>
        </p:nvGraphicFramePr>
        <p:xfrm>
          <a:off x="772722" y="2594543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ひざ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D2346687-14F7-4F9F-B042-1B94A493C7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2226013"/>
              </p:ext>
            </p:extLst>
          </p:nvPr>
        </p:nvGraphicFramePr>
        <p:xfrm>
          <a:off x="1719820" y="2594543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あご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19" name="表 18">
            <a:extLst>
              <a:ext uri="{FF2B5EF4-FFF2-40B4-BE49-F238E27FC236}">
                <a16:creationId xmlns:a16="http://schemas.microsoft.com/office/drawing/2014/main" id="{3FF2B68D-E928-4C8D-8C0B-D115E8F25D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5524741"/>
              </p:ext>
            </p:extLst>
          </p:nvPr>
        </p:nvGraphicFramePr>
        <p:xfrm>
          <a:off x="2665855" y="2594543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もみあげ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20" name="表 2">
            <a:extLst>
              <a:ext uri="{FF2B5EF4-FFF2-40B4-BE49-F238E27FC236}">
                <a16:creationId xmlns:a16="http://schemas.microsoft.com/office/drawing/2014/main" id="{05D1B101-C2E6-4263-80B3-1FD25911E5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176490"/>
              </p:ext>
            </p:extLst>
          </p:nvPr>
        </p:nvGraphicFramePr>
        <p:xfrm>
          <a:off x="3694064" y="2325224"/>
          <a:ext cx="1154111" cy="7970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4111">
                  <a:extLst>
                    <a:ext uri="{9D8B030D-6E8A-4147-A177-3AD203B41FA5}">
                      <a16:colId xmlns:a16="http://schemas.microsoft.com/office/drawing/2014/main" val="262186751"/>
                    </a:ext>
                  </a:extLst>
                </a:gridCol>
              </a:tblGrid>
              <a:tr h="26568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latin typeface="+mj-ea"/>
                          <a:ea typeface="+mj-ea"/>
                        </a:rPr>
                        <a:t>1</a:t>
                      </a:r>
                      <a:r>
                        <a:rPr kumimoji="1" lang="ja-JP" altLang="en-US" sz="900" dirty="0">
                          <a:latin typeface="+mj-ea"/>
                          <a:ea typeface="+mj-ea"/>
                        </a:rPr>
                        <a:t>回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4394930"/>
                  </a:ext>
                </a:extLst>
              </a:tr>
              <a:tr h="53137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\</a:t>
                      </a:r>
                      <a:r>
                        <a:rPr kumimoji="1" lang="en-US" altLang="ja-JP" sz="2200" spc="-130" baseline="0" dirty="0">
                          <a:latin typeface="+mj-ea"/>
                          <a:ea typeface="+mj-ea"/>
                        </a:rPr>
                        <a:t>3,000</a:t>
                      </a:r>
                      <a:r>
                        <a:rPr kumimoji="1" lang="ja-JP" altLang="en-US" sz="600" dirty="0">
                          <a:latin typeface="+mj-ea"/>
                          <a:ea typeface="+mj-ea"/>
                        </a:rPr>
                        <a:t>（税込）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6264776"/>
                  </a:ext>
                </a:extLst>
              </a:tr>
            </a:tbl>
          </a:graphicData>
        </a:graphic>
      </p:graphicFrame>
      <p:graphicFrame>
        <p:nvGraphicFramePr>
          <p:cNvPr id="21" name="表 2">
            <a:extLst>
              <a:ext uri="{FF2B5EF4-FFF2-40B4-BE49-F238E27FC236}">
                <a16:creationId xmlns:a16="http://schemas.microsoft.com/office/drawing/2014/main" id="{28057929-7FB9-4978-8FDE-19F151DD0B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776486"/>
              </p:ext>
            </p:extLst>
          </p:nvPr>
        </p:nvGraphicFramePr>
        <p:xfrm>
          <a:off x="4901902" y="2325224"/>
          <a:ext cx="1212498" cy="7970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2498">
                  <a:extLst>
                    <a:ext uri="{9D8B030D-6E8A-4147-A177-3AD203B41FA5}">
                      <a16:colId xmlns:a16="http://schemas.microsoft.com/office/drawing/2014/main" val="262186751"/>
                    </a:ext>
                  </a:extLst>
                </a:gridCol>
              </a:tblGrid>
              <a:tr h="26568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latin typeface="+mj-ea"/>
                          <a:ea typeface="+mj-ea"/>
                        </a:rPr>
                        <a:t>5</a:t>
                      </a:r>
                      <a:r>
                        <a:rPr kumimoji="1" lang="ja-JP" altLang="en-US" sz="900" dirty="0">
                          <a:latin typeface="+mj-ea"/>
                          <a:ea typeface="+mj-ea"/>
                        </a:rPr>
                        <a:t>回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4394930"/>
                  </a:ext>
                </a:extLst>
              </a:tr>
              <a:tr h="53137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\</a:t>
                      </a:r>
                      <a:r>
                        <a:rPr kumimoji="1" lang="en-US" altLang="ja-JP" sz="2200" spc="-150" dirty="0">
                          <a:latin typeface="+mj-ea"/>
                          <a:ea typeface="+mj-ea"/>
                        </a:rPr>
                        <a:t>14,250</a:t>
                      </a:r>
                      <a:r>
                        <a:rPr kumimoji="1" lang="ja-JP" altLang="en-US" sz="600" dirty="0">
                          <a:latin typeface="+mj-ea"/>
                          <a:ea typeface="+mj-ea"/>
                        </a:rPr>
                        <a:t>（税込）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6264776"/>
                  </a:ext>
                </a:extLst>
              </a:tr>
            </a:tbl>
          </a:graphicData>
        </a:graphic>
      </p:graphicFrame>
      <p:graphicFrame>
        <p:nvGraphicFramePr>
          <p:cNvPr id="22" name="表 2">
            <a:extLst>
              <a:ext uri="{FF2B5EF4-FFF2-40B4-BE49-F238E27FC236}">
                <a16:creationId xmlns:a16="http://schemas.microsoft.com/office/drawing/2014/main" id="{028412E9-7577-4765-AFD1-8E4900323E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1084217"/>
              </p:ext>
            </p:extLst>
          </p:nvPr>
        </p:nvGraphicFramePr>
        <p:xfrm>
          <a:off x="6161089" y="2319997"/>
          <a:ext cx="1154111" cy="7970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4111">
                  <a:extLst>
                    <a:ext uri="{9D8B030D-6E8A-4147-A177-3AD203B41FA5}">
                      <a16:colId xmlns:a16="http://schemas.microsoft.com/office/drawing/2014/main" val="262186751"/>
                    </a:ext>
                  </a:extLst>
                </a:gridCol>
              </a:tblGrid>
              <a:tr h="26568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latin typeface="+mj-ea"/>
                          <a:ea typeface="+mj-ea"/>
                        </a:rPr>
                        <a:t>10</a:t>
                      </a:r>
                      <a:r>
                        <a:rPr kumimoji="1" lang="ja-JP" altLang="en-US" sz="900" dirty="0">
                          <a:latin typeface="+mj-ea"/>
                          <a:ea typeface="+mj-ea"/>
                        </a:rPr>
                        <a:t>回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4394930"/>
                  </a:ext>
                </a:extLst>
              </a:tr>
              <a:tr h="53137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\</a:t>
                      </a:r>
                      <a:r>
                        <a:rPr kumimoji="1" lang="en-US" altLang="ja-JP" sz="2200" spc="-150" dirty="0">
                          <a:latin typeface="+mj-ea"/>
                          <a:ea typeface="+mj-ea"/>
                        </a:rPr>
                        <a:t>27,000</a:t>
                      </a:r>
                      <a:r>
                        <a:rPr kumimoji="1" lang="ja-JP" altLang="en-US" sz="600" dirty="0">
                          <a:latin typeface="+mj-ea"/>
                          <a:ea typeface="+mj-ea"/>
                        </a:rPr>
                        <a:t>（税込）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6264776"/>
                  </a:ext>
                </a:extLst>
              </a:tr>
            </a:tbl>
          </a:graphicData>
        </a:graphic>
      </p:graphicFrame>
      <p:graphicFrame>
        <p:nvGraphicFramePr>
          <p:cNvPr id="23" name="表 13">
            <a:extLst>
              <a:ext uri="{FF2B5EF4-FFF2-40B4-BE49-F238E27FC236}">
                <a16:creationId xmlns:a16="http://schemas.microsoft.com/office/drawing/2014/main" id="{55CECED7-8D4D-424C-98FD-1BB42432B7F7}"/>
              </a:ext>
            </a:extLst>
          </p:cNvPr>
          <p:cNvGraphicFramePr>
            <a:graphicFrameLocks noGrp="1"/>
          </p:cNvGraphicFramePr>
          <p:nvPr/>
        </p:nvGraphicFramePr>
        <p:xfrm>
          <a:off x="379064" y="2254250"/>
          <a:ext cx="277383" cy="9444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383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944412"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sp>
        <p:nvSpPr>
          <p:cNvPr id="24" name="object 9">
            <a:extLst>
              <a:ext uri="{FF2B5EF4-FFF2-40B4-BE49-F238E27FC236}">
                <a16:creationId xmlns:a16="http://schemas.microsoft.com/office/drawing/2014/main" id="{941CB1E5-0919-419D-8D2A-0B6534CCDE30}"/>
              </a:ext>
            </a:extLst>
          </p:cNvPr>
          <p:cNvSpPr txBox="1"/>
          <p:nvPr/>
        </p:nvSpPr>
        <p:spPr>
          <a:xfrm>
            <a:off x="441938" y="2623737"/>
            <a:ext cx="102144" cy="585620"/>
          </a:xfrm>
          <a:prstGeom prst="rect">
            <a:avLst/>
          </a:prstGeom>
        </p:spPr>
        <p:txBody>
          <a:bodyPr vert="eaVert" wrap="square" lIns="0" tIns="0" rIns="0" bIns="0" rtlCol="0" anchor="ctr">
            <a:spAutoFit/>
          </a:bodyPr>
          <a:lstStyle/>
          <a:p>
            <a:pPr marL="12700">
              <a:lnSpc>
                <a:spcPct val="65000"/>
              </a:lnSpc>
            </a:pPr>
            <a:r>
              <a:rPr lang="ja-JP" altLang="en-US" sz="900" dirty="0">
                <a:solidFill>
                  <a:srgbClr val="FFFFFF"/>
                </a:solidFill>
                <a:latin typeface="ヒラギノ角ゴ Pro W6" panose="020B0600000000000000" pitchFamily="34" charset="-128"/>
                <a:ea typeface="ヒラギノ角ゴ Pro W6" panose="020B0600000000000000" pitchFamily="34" charset="-128"/>
                <a:cs typeface="PMingLiU"/>
              </a:rPr>
              <a:t>パーツ</a:t>
            </a:r>
            <a:endParaRPr sz="900" dirty="0">
              <a:latin typeface="ヒラギノ角ゴ Pro W6" panose="020B0600000000000000" pitchFamily="34" charset="-128"/>
              <a:ea typeface="ヒラギノ角ゴ Pro W6" panose="020B0600000000000000" pitchFamily="34" charset="-128"/>
              <a:cs typeface="PMingLiU"/>
            </a:endParaRPr>
          </a:p>
        </p:txBody>
      </p:sp>
      <p:graphicFrame>
        <p:nvGraphicFramePr>
          <p:cNvPr id="25" name="表 13">
            <a:extLst>
              <a:ext uri="{FF2B5EF4-FFF2-40B4-BE49-F238E27FC236}">
                <a16:creationId xmlns:a16="http://schemas.microsoft.com/office/drawing/2014/main" id="{43927DD6-7388-49F9-88EC-D7CE30D3C4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4422516"/>
              </p:ext>
            </p:extLst>
          </p:nvPr>
        </p:nvGraphicFramePr>
        <p:xfrm>
          <a:off x="772722" y="2330450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ひじ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26" name="表 25">
            <a:extLst>
              <a:ext uri="{FF2B5EF4-FFF2-40B4-BE49-F238E27FC236}">
                <a16:creationId xmlns:a16="http://schemas.microsoft.com/office/drawing/2014/main" id="{77DBCEBF-17C4-4D8C-A87C-C60BBE0A91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5687235"/>
              </p:ext>
            </p:extLst>
          </p:nvPr>
        </p:nvGraphicFramePr>
        <p:xfrm>
          <a:off x="1719820" y="2330450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乳輪周り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27" name="表 26">
            <a:extLst>
              <a:ext uri="{FF2B5EF4-FFF2-40B4-BE49-F238E27FC236}">
                <a16:creationId xmlns:a16="http://schemas.microsoft.com/office/drawing/2014/main" id="{5D308E69-CAE9-4C12-8FC2-914B3CD53A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2959929"/>
              </p:ext>
            </p:extLst>
          </p:nvPr>
        </p:nvGraphicFramePr>
        <p:xfrm>
          <a:off x="2665855" y="2330450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はな下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sp>
        <p:nvSpPr>
          <p:cNvPr id="28" name="object 9">
            <a:extLst>
              <a:ext uri="{FF2B5EF4-FFF2-40B4-BE49-F238E27FC236}">
                <a16:creationId xmlns:a16="http://schemas.microsoft.com/office/drawing/2014/main" id="{C4D87945-7052-41EB-B0CD-19AD2BEB7CAA}"/>
              </a:ext>
            </a:extLst>
          </p:cNvPr>
          <p:cNvSpPr txBox="1"/>
          <p:nvPr/>
        </p:nvSpPr>
        <p:spPr>
          <a:xfrm>
            <a:off x="466683" y="2559050"/>
            <a:ext cx="102144" cy="102144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12700">
              <a:lnSpc>
                <a:spcPct val="65000"/>
              </a:lnSpc>
            </a:pPr>
            <a:r>
              <a:rPr lang="en-US" altLang="ja-JP" sz="900" dirty="0">
                <a:solidFill>
                  <a:srgbClr val="FFFFFF"/>
                </a:solidFill>
                <a:latin typeface="ヒラギノ角ゴ Pro W6" panose="020B0600000000000000" pitchFamily="34" charset="-128"/>
                <a:ea typeface="ヒラギノ角ゴ Pro W6" panose="020B0600000000000000" pitchFamily="34" charset="-128"/>
                <a:cs typeface="PMingLiU"/>
              </a:rPr>
              <a:t>S</a:t>
            </a:r>
            <a:endParaRPr sz="900" dirty="0">
              <a:latin typeface="ヒラギノ角ゴ Pro W6" panose="020B0600000000000000" pitchFamily="34" charset="-128"/>
              <a:ea typeface="ヒラギノ角ゴ Pro W6" panose="020B0600000000000000" pitchFamily="34" charset="-128"/>
              <a:cs typeface="PMingLiU"/>
            </a:endParaRPr>
          </a:p>
        </p:txBody>
      </p:sp>
      <p:graphicFrame>
        <p:nvGraphicFramePr>
          <p:cNvPr id="29" name="表 13">
            <a:extLst>
              <a:ext uri="{FF2B5EF4-FFF2-40B4-BE49-F238E27FC236}">
                <a16:creationId xmlns:a16="http://schemas.microsoft.com/office/drawing/2014/main" id="{4969E8D1-03A1-4AA1-B075-6D16AA7595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109239"/>
              </p:ext>
            </p:extLst>
          </p:nvPr>
        </p:nvGraphicFramePr>
        <p:xfrm>
          <a:off x="772722" y="2863850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へそ周り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30" name="表 29">
            <a:extLst>
              <a:ext uri="{FF2B5EF4-FFF2-40B4-BE49-F238E27FC236}">
                <a16:creationId xmlns:a16="http://schemas.microsoft.com/office/drawing/2014/main" id="{855933B7-7FC3-41C3-A8BD-362209BB55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2386468"/>
              </p:ext>
            </p:extLst>
          </p:nvPr>
        </p:nvGraphicFramePr>
        <p:xfrm>
          <a:off x="1719820" y="2863850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ほほ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31" name="表 30">
            <a:extLst>
              <a:ext uri="{FF2B5EF4-FFF2-40B4-BE49-F238E27FC236}">
                <a16:creationId xmlns:a16="http://schemas.microsoft.com/office/drawing/2014/main" id="{36C3A1D0-D65C-4A2A-9656-C40CE56EFB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605497"/>
              </p:ext>
            </p:extLst>
          </p:nvPr>
        </p:nvGraphicFramePr>
        <p:xfrm>
          <a:off x="2665855" y="2863850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おでこ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32" name="表 7">
            <a:extLst>
              <a:ext uri="{FF2B5EF4-FFF2-40B4-BE49-F238E27FC236}">
                <a16:creationId xmlns:a16="http://schemas.microsoft.com/office/drawing/2014/main" id="{D3AD855A-90AE-400C-89EF-2A0B6542FE79}"/>
              </a:ext>
            </a:extLst>
          </p:cNvPr>
          <p:cNvGraphicFramePr>
            <a:graphicFrameLocks noGrp="1"/>
          </p:cNvGraphicFramePr>
          <p:nvPr/>
        </p:nvGraphicFramePr>
        <p:xfrm>
          <a:off x="379064" y="3280342"/>
          <a:ext cx="7012336" cy="11837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12336">
                  <a:extLst>
                    <a:ext uri="{9D8B030D-6E8A-4147-A177-3AD203B41FA5}">
                      <a16:colId xmlns:a16="http://schemas.microsoft.com/office/drawing/2014/main" val="4094802751"/>
                    </a:ext>
                  </a:extLst>
                </a:gridCol>
              </a:tblGrid>
              <a:tr h="1183708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7254147"/>
                  </a:ext>
                </a:extLst>
              </a:tr>
            </a:tbl>
          </a:graphicData>
        </a:graphic>
      </p:graphicFrame>
      <p:graphicFrame>
        <p:nvGraphicFramePr>
          <p:cNvPr id="33" name="表 13">
            <a:extLst>
              <a:ext uri="{FF2B5EF4-FFF2-40B4-BE49-F238E27FC236}">
                <a16:creationId xmlns:a16="http://schemas.microsoft.com/office/drawing/2014/main" id="{2EC47A5F-D0EF-4E95-B13C-B970ACF147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7986401"/>
              </p:ext>
            </p:extLst>
          </p:nvPr>
        </p:nvGraphicFramePr>
        <p:xfrm>
          <a:off x="772722" y="3620636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両ひじ下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34" name="表 33">
            <a:extLst>
              <a:ext uri="{FF2B5EF4-FFF2-40B4-BE49-F238E27FC236}">
                <a16:creationId xmlns:a16="http://schemas.microsoft.com/office/drawing/2014/main" id="{879B6765-88B6-49A3-938C-C1A75CE0F0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5568652"/>
              </p:ext>
            </p:extLst>
          </p:nvPr>
        </p:nvGraphicFramePr>
        <p:xfrm>
          <a:off x="1719820" y="3620636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おなか上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35" name="表 34">
            <a:extLst>
              <a:ext uri="{FF2B5EF4-FFF2-40B4-BE49-F238E27FC236}">
                <a16:creationId xmlns:a16="http://schemas.microsoft.com/office/drawing/2014/main" id="{D4807D9D-9588-4566-81A5-322916DBAB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6044844"/>
              </p:ext>
            </p:extLst>
          </p:nvPr>
        </p:nvGraphicFramePr>
        <p:xfrm>
          <a:off x="2665855" y="3620636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I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ライン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36" name="表 2">
            <a:extLst>
              <a:ext uri="{FF2B5EF4-FFF2-40B4-BE49-F238E27FC236}">
                <a16:creationId xmlns:a16="http://schemas.microsoft.com/office/drawing/2014/main" id="{EDDC8C41-3F89-416D-99B4-67D472453C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6470334"/>
              </p:ext>
            </p:extLst>
          </p:nvPr>
        </p:nvGraphicFramePr>
        <p:xfrm>
          <a:off x="3694064" y="3521576"/>
          <a:ext cx="1154111" cy="8003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4111">
                  <a:extLst>
                    <a:ext uri="{9D8B030D-6E8A-4147-A177-3AD203B41FA5}">
                      <a16:colId xmlns:a16="http://schemas.microsoft.com/office/drawing/2014/main" val="262186751"/>
                    </a:ext>
                  </a:extLst>
                </a:gridCol>
              </a:tblGrid>
              <a:tr h="26676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latin typeface="+mj-ea"/>
                          <a:ea typeface="+mj-ea"/>
                        </a:rPr>
                        <a:t>1</a:t>
                      </a:r>
                      <a:r>
                        <a:rPr kumimoji="1" lang="ja-JP" altLang="en-US" sz="900" dirty="0">
                          <a:latin typeface="+mj-ea"/>
                          <a:ea typeface="+mj-ea"/>
                        </a:rPr>
                        <a:t>回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4394930"/>
                  </a:ext>
                </a:extLst>
              </a:tr>
              <a:tr h="53353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\</a:t>
                      </a:r>
                      <a:r>
                        <a:rPr kumimoji="1" lang="en-US" altLang="ja-JP" sz="2200" spc="-130" baseline="0" dirty="0">
                          <a:latin typeface="+mj-ea"/>
                          <a:ea typeface="+mj-ea"/>
                        </a:rPr>
                        <a:t>5,000</a:t>
                      </a:r>
                      <a:r>
                        <a:rPr kumimoji="1" lang="ja-JP" altLang="en-US" sz="600" dirty="0">
                          <a:latin typeface="+mj-ea"/>
                          <a:ea typeface="+mj-ea"/>
                        </a:rPr>
                        <a:t>（税込）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6264776"/>
                  </a:ext>
                </a:extLst>
              </a:tr>
            </a:tbl>
          </a:graphicData>
        </a:graphic>
      </p:graphicFrame>
      <p:graphicFrame>
        <p:nvGraphicFramePr>
          <p:cNvPr id="37" name="表 2">
            <a:extLst>
              <a:ext uri="{FF2B5EF4-FFF2-40B4-BE49-F238E27FC236}">
                <a16:creationId xmlns:a16="http://schemas.microsoft.com/office/drawing/2014/main" id="{696EB45D-975F-4C43-8AD7-C5AE353A38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3733"/>
              </p:ext>
            </p:extLst>
          </p:nvPr>
        </p:nvGraphicFramePr>
        <p:xfrm>
          <a:off x="4901902" y="3521576"/>
          <a:ext cx="1212498" cy="8003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2498">
                  <a:extLst>
                    <a:ext uri="{9D8B030D-6E8A-4147-A177-3AD203B41FA5}">
                      <a16:colId xmlns:a16="http://schemas.microsoft.com/office/drawing/2014/main" val="262186751"/>
                    </a:ext>
                  </a:extLst>
                </a:gridCol>
              </a:tblGrid>
              <a:tr h="26676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latin typeface="+mj-ea"/>
                          <a:ea typeface="+mj-ea"/>
                        </a:rPr>
                        <a:t>5</a:t>
                      </a:r>
                      <a:r>
                        <a:rPr kumimoji="1" lang="ja-JP" altLang="en-US" sz="900" dirty="0">
                          <a:latin typeface="+mj-ea"/>
                          <a:ea typeface="+mj-ea"/>
                        </a:rPr>
                        <a:t>回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4394930"/>
                  </a:ext>
                </a:extLst>
              </a:tr>
              <a:tr h="53353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\</a:t>
                      </a:r>
                      <a:r>
                        <a:rPr kumimoji="1" lang="en-US" altLang="ja-JP" sz="2200" spc="-150" dirty="0">
                          <a:latin typeface="+mj-ea"/>
                          <a:ea typeface="+mj-ea"/>
                        </a:rPr>
                        <a:t>23,750</a:t>
                      </a:r>
                      <a:r>
                        <a:rPr kumimoji="1" lang="ja-JP" altLang="en-US" sz="600" dirty="0">
                          <a:latin typeface="+mj-ea"/>
                          <a:ea typeface="+mj-ea"/>
                        </a:rPr>
                        <a:t>（税込）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6264776"/>
                  </a:ext>
                </a:extLst>
              </a:tr>
            </a:tbl>
          </a:graphicData>
        </a:graphic>
      </p:graphicFrame>
      <p:graphicFrame>
        <p:nvGraphicFramePr>
          <p:cNvPr id="38" name="表 2">
            <a:extLst>
              <a:ext uri="{FF2B5EF4-FFF2-40B4-BE49-F238E27FC236}">
                <a16:creationId xmlns:a16="http://schemas.microsoft.com/office/drawing/2014/main" id="{5BB686B5-864B-4718-BCF4-B0D305EEE5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9433101"/>
              </p:ext>
            </p:extLst>
          </p:nvPr>
        </p:nvGraphicFramePr>
        <p:xfrm>
          <a:off x="6161089" y="3516349"/>
          <a:ext cx="1154111" cy="8003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4111">
                  <a:extLst>
                    <a:ext uri="{9D8B030D-6E8A-4147-A177-3AD203B41FA5}">
                      <a16:colId xmlns:a16="http://schemas.microsoft.com/office/drawing/2014/main" val="262186751"/>
                    </a:ext>
                  </a:extLst>
                </a:gridCol>
              </a:tblGrid>
              <a:tr h="26676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latin typeface="+mj-ea"/>
                          <a:ea typeface="+mj-ea"/>
                        </a:rPr>
                        <a:t>10</a:t>
                      </a:r>
                      <a:r>
                        <a:rPr kumimoji="1" lang="ja-JP" altLang="en-US" sz="900" dirty="0">
                          <a:latin typeface="+mj-ea"/>
                          <a:ea typeface="+mj-ea"/>
                        </a:rPr>
                        <a:t>回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4394930"/>
                  </a:ext>
                </a:extLst>
              </a:tr>
              <a:tr h="53353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\</a:t>
                      </a:r>
                      <a:r>
                        <a:rPr kumimoji="1" lang="en-US" altLang="ja-JP" sz="2200" spc="-150" dirty="0">
                          <a:latin typeface="+mj-ea"/>
                          <a:ea typeface="+mj-ea"/>
                        </a:rPr>
                        <a:t>45,000</a:t>
                      </a:r>
                      <a:r>
                        <a:rPr kumimoji="1" lang="ja-JP" altLang="en-US" sz="600" dirty="0">
                          <a:latin typeface="+mj-ea"/>
                          <a:ea typeface="+mj-ea"/>
                        </a:rPr>
                        <a:t>（税込）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6264776"/>
                  </a:ext>
                </a:extLst>
              </a:tr>
            </a:tbl>
          </a:graphicData>
        </a:graphic>
      </p:graphicFrame>
      <p:graphicFrame>
        <p:nvGraphicFramePr>
          <p:cNvPr id="39" name="表 13">
            <a:extLst>
              <a:ext uri="{FF2B5EF4-FFF2-40B4-BE49-F238E27FC236}">
                <a16:creationId xmlns:a16="http://schemas.microsoft.com/office/drawing/2014/main" id="{7C7F7D00-7299-426F-89C2-73DFF0F89F6A}"/>
              </a:ext>
            </a:extLst>
          </p:cNvPr>
          <p:cNvGraphicFramePr>
            <a:graphicFrameLocks noGrp="1"/>
          </p:cNvGraphicFramePr>
          <p:nvPr/>
        </p:nvGraphicFramePr>
        <p:xfrm>
          <a:off x="379064" y="3280342"/>
          <a:ext cx="277383" cy="11837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383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183708"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sp>
        <p:nvSpPr>
          <p:cNvPr id="40" name="object 9">
            <a:extLst>
              <a:ext uri="{FF2B5EF4-FFF2-40B4-BE49-F238E27FC236}">
                <a16:creationId xmlns:a16="http://schemas.microsoft.com/office/drawing/2014/main" id="{2CF905AD-84A3-4BEB-8AFA-E96C5EA10A68}"/>
              </a:ext>
            </a:extLst>
          </p:cNvPr>
          <p:cNvSpPr txBox="1"/>
          <p:nvPr/>
        </p:nvSpPr>
        <p:spPr>
          <a:xfrm>
            <a:off x="441938" y="3778250"/>
            <a:ext cx="102144" cy="585620"/>
          </a:xfrm>
          <a:prstGeom prst="rect">
            <a:avLst/>
          </a:prstGeom>
        </p:spPr>
        <p:txBody>
          <a:bodyPr vert="eaVert" wrap="square" lIns="0" tIns="0" rIns="0" bIns="0" rtlCol="0" anchor="ctr">
            <a:spAutoFit/>
          </a:bodyPr>
          <a:lstStyle/>
          <a:p>
            <a:pPr marL="12700">
              <a:lnSpc>
                <a:spcPct val="65000"/>
              </a:lnSpc>
            </a:pPr>
            <a:r>
              <a:rPr lang="ja-JP" altLang="en-US" sz="900" dirty="0">
                <a:solidFill>
                  <a:srgbClr val="FFFFFF"/>
                </a:solidFill>
                <a:latin typeface="ヒラギノ角ゴ Pro W6" panose="020B0600000000000000" pitchFamily="34" charset="-128"/>
                <a:ea typeface="ヒラギノ角ゴ Pro W6" panose="020B0600000000000000" pitchFamily="34" charset="-128"/>
                <a:cs typeface="PMingLiU"/>
              </a:rPr>
              <a:t>パーツ</a:t>
            </a:r>
            <a:endParaRPr sz="900" dirty="0">
              <a:latin typeface="ヒラギノ角ゴ Pro W6" panose="020B0600000000000000" pitchFamily="34" charset="-128"/>
              <a:ea typeface="ヒラギノ角ゴ Pro W6" panose="020B0600000000000000" pitchFamily="34" charset="-128"/>
              <a:cs typeface="PMingLiU"/>
            </a:endParaRPr>
          </a:p>
        </p:txBody>
      </p:sp>
      <p:graphicFrame>
        <p:nvGraphicFramePr>
          <p:cNvPr id="41" name="表 13">
            <a:extLst>
              <a:ext uri="{FF2B5EF4-FFF2-40B4-BE49-F238E27FC236}">
                <a16:creationId xmlns:a16="http://schemas.microsoft.com/office/drawing/2014/main" id="{6D6A0D85-D9D4-4A1C-A40F-CCC1EC47CC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5745683"/>
              </p:ext>
            </p:extLst>
          </p:nvPr>
        </p:nvGraphicFramePr>
        <p:xfrm>
          <a:off x="772722" y="3356543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両ひじ上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42" name="表 41">
            <a:extLst>
              <a:ext uri="{FF2B5EF4-FFF2-40B4-BE49-F238E27FC236}">
                <a16:creationId xmlns:a16="http://schemas.microsoft.com/office/drawing/2014/main" id="{90506371-C25E-4568-A67E-AC13543C7E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4426719"/>
              </p:ext>
            </p:extLst>
          </p:nvPr>
        </p:nvGraphicFramePr>
        <p:xfrm>
          <a:off x="1719820" y="3356543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襟足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43" name="表 42">
            <a:extLst>
              <a:ext uri="{FF2B5EF4-FFF2-40B4-BE49-F238E27FC236}">
                <a16:creationId xmlns:a16="http://schemas.microsoft.com/office/drawing/2014/main" id="{DC527CBE-33AB-46A2-933C-A5AF9DCE95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9770059"/>
              </p:ext>
            </p:extLst>
          </p:nvPr>
        </p:nvGraphicFramePr>
        <p:xfrm>
          <a:off x="2665855" y="3356543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V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ライン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sp>
        <p:nvSpPr>
          <p:cNvPr id="44" name="object 9">
            <a:extLst>
              <a:ext uri="{FF2B5EF4-FFF2-40B4-BE49-F238E27FC236}">
                <a16:creationId xmlns:a16="http://schemas.microsoft.com/office/drawing/2014/main" id="{16516663-5D3F-494C-BF2D-877C9E80D0FC}"/>
              </a:ext>
            </a:extLst>
          </p:cNvPr>
          <p:cNvSpPr txBox="1"/>
          <p:nvPr/>
        </p:nvSpPr>
        <p:spPr>
          <a:xfrm>
            <a:off x="453390" y="3707265"/>
            <a:ext cx="102144" cy="102144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12700">
              <a:lnSpc>
                <a:spcPct val="65000"/>
              </a:lnSpc>
            </a:pPr>
            <a:r>
              <a:rPr lang="en-US" altLang="ja-JP" sz="900" dirty="0">
                <a:solidFill>
                  <a:srgbClr val="FFFFFF"/>
                </a:solidFill>
                <a:latin typeface="ヒラギノ角ゴ Pro W6" panose="020B0600000000000000" pitchFamily="34" charset="-128"/>
                <a:ea typeface="ヒラギノ角ゴ Pro W6" panose="020B0600000000000000" pitchFamily="34" charset="-128"/>
                <a:cs typeface="PMingLiU"/>
              </a:rPr>
              <a:t>M</a:t>
            </a:r>
            <a:endParaRPr sz="900" dirty="0">
              <a:latin typeface="ヒラギノ角ゴ Pro W6" panose="020B0600000000000000" pitchFamily="34" charset="-128"/>
              <a:ea typeface="ヒラギノ角ゴ Pro W6" panose="020B0600000000000000" pitchFamily="34" charset="-128"/>
              <a:cs typeface="PMingLiU"/>
            </a:endParaRPr>
          </a:p>
        </p:txBody>
      </p:sp>
      <p:graphicFrame>
        <p:nvGraphicFramePr>
          <p:cNvPr id="45" name="表 13">
            <a:extLst>
              <a:ext uri="{FF2B5EF4-FFF2-40B4-BE49-F238E27FC236}">
                <a16:creationId xmlns:a16="http://schemas.microsoft.com/office/drawing/2014/main" id="{B35A4233-216E-4C9A-9F8C-69D847CC40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5781579"/>
              </p:ext>
            </p:extLst>
          </p:nvPr>
        </p:nvGraphicFramePr>
        <p:xfrm>
          <a:off x="772722" y="3889943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バスト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46" name="表 45">
            <a:extLst>
              <a:ext uri="{FF2B5EF4-FFF2-40B4-BE49-F238E27FC236}">
                <a16:creationId xmlns:a16="http://schemas.microsoft.com/office/drawing/2014/main" id="{7ABF66F3-D472-4788-A658-0CF3194F57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1202323"/>
              </p:ext>
            </p:extLst>
          </p:nvPr>
        </p:nvGraphicFramePr>
        <p:xfrm>
          <a:off x="1719820" y="3889943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おなか下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47" name="表 46">
            <a:extLst>
              <a:ext uri="{FF2B5EF4-FFF2-40B4-BE49-F238E27FC236}">
                <a16:creationId xmlns:a16="http://schemas.microsoft.com/office/drawing/2014/main" id="{B89E6C66-081F-4E0A-AED9-3686331A67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8907074"/>
              </p:ext>
            </p:extLst>
          </p:nvPr>
        </p:nvGraphicFramePr>
        <p:xfrm>
          <a:off x="2665855" y="3889943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O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ライン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48" name="表 13">
            <a:extLst>
              <a:ext uri="{FF2B5EF4-FFF2-40B4-BE49-F238E27FC236}">
                <a16:creationId xmlns:a16="http://schemas.microsoft.com/office/drawing/2014/main" id="{A6ED08A8-1A38-4DE8-9AF7-F0FBE05A7A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938139"/>
              </p:ext>
            </p:extLst>
          </p:nvPr>
        </p:nvGraphicFramePr>
        <p:xfrm>
          <a:off x="771139" y="4159250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肩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49" name="表 48">
            <a:extLst>
              <a:ext uri="{FF2B5EF4-FFF2-40B4-BE49-F238E27FC236}">
                <a16:creationId xmlns:a16="http://schemas.microsoft.com/office/drawing/2014/main" id="{DFC4CBAE-5215-4D06-A3CE-A6E227F8C9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8010410"/>
              </p:ext>
            </p:extLst>
          </p:nvPr>
        </p:nvGraphicFramePr>
        <p:xfrm>
          <a:off x="1718237" y="4159250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首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50" name="表 49">
            <a:extLst>
              <a:ext uri="{FF2B5EF4-FFF2-40B4-BE49-F238E27FC236}">
                <a16:creationId xmlns:a16="http://schemas.microsoft.com/office/drawing/2014/main" id="{82B18634-5DCB-4065-8AFC-9F362847F4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8289097"/>
              </p:ext>
            </p:extLst>
          </p:nvPr>
        </p:nvGraphicFramePr>
        <p:xfrm>
          <a:off x="2664272" y="4159250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▽ライン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66" name="表 7">
            <a:extLst>
              <a:ext uri="{FF2B5EF4-FFF2-40B4-BE49-F238E27FC236}">
                <a16:creationId xmlns:a16="http://schemas.microsoft.com/office/drawing/2014/main" id="{6D602741-CEC0-4C3C-841C-8DDEAC8E5B48}"/>
              </a:ext>
            </a:extLst>
          </p:cNvPr>
          <p:cNvGraphicFramePr>
            <a:graphicFrameLocks noGrp="1"/>
          </p:cNvGraphicFramePr>
          <p:nvPr/>
        </p:nvGraphicFramePr>
        <p:xfrm>
          <a:off x="380032" y="4550711"/>
          <a:ext cx="7012336" cy="8994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12336">
                  <a:extLst>
                    <a:ext uri="{9D8B030D-6E8A-4147-A177-3AD203B41FA5}">
                      <a16:colId xmlns:a16="http://schemas.microsoft.com/office/drawing/2014/main" val="4094802751"/>
                    </a:ext>
                  </a:extLst>
                </a:gridCol>
              </a:tblGrid>
              <a:tr h="899472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7254147"/>
                  </a:ext>
                </a:extLst>
              </a:tr>
            </a:tbl>
          </a:graphicData>
        </a:graphic>
      </p:graphicFrame>
      <p:graphicFrame>
        <p:nvGraphicFramePr>
          <p:cNvPr id="67" name="表 13">
            <a:extLst>
              <a:ext uri="{FF2B5EF4-FFF2-40B4-BE49-F238E27FC236}">
                <a16:creationId xmlns:a16="http://schemas.microsoft.com/office/drawing/2014/main" id="{AC4E3E41-FEA4-4191-94B9-0BFF55DA37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4228024"/>
              </p:ext>
            </p:extLst>
          </p:nvPr>
        </p:nvGraphicFramePr>
        <p:xfrm>
          <a:off x="762000" y="4982210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ヒップ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68" name="表 67">
            <a:extLst>
              <a:ext uri="{FF2B5EF4-FFF2-40B4-BE49-F238E27FC236}">
                <a16:creationId xmlns:a16="http://schemas.microsoft.com/office/drawing/2014/main" id="{4E99CD44-CC53-44E7-988C-AA7D60FBA0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3184915"/>
              </p:ext>
            </p:extLst>
          </p:nvPr>
        </p:nvGraphicFramePr>
        <p:xfrm>
          <a:off x="1709098" y="4982210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こし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69" name="表 68">
            <a:extLst>
              <a:ext uri="{FF2B5EF4-FFF2-40B4-BE49-F238E27FC236}">
                <a16:creationId xmlns:a16="http://schemas.microsoft.com/office/drawing/2014/main" id="{0DCC0F68-3103-4BDE-B9EE-1D42BE791D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8889438"/>
              </p:ext>
            </p:extLst>
          </p:nvPr>
        </p:nvGraphicFramePr>
        <p:xfrm>
          <a:off x="2655133" y="4982210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背中下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70" name="表 2">
            <a:extLst>
              <a:ext uri="{FF2B5EF4-FFF2-40B4-BE49-F238E27FC236}">
                <a16:creationId xmlns:a16="http://schemas.microsoft.com/office/drawing/2014/main" id="{FD9BD44C-38F3-4315-9564-86D3347FC1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4296447"/>
              </p:ext>
            </p:extLst>
          </p:nvPr>
        </p:nvGraphicFramePr>
        <p:xfrm>
          <a:off x="3695032" y="4632138"/>
          <a:ext cx="1154111" cy="7359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4111">
                  <a:extLst>
                    <a:ext uri="{9D8B030D-6E8A-4147-A177-3AD203B41FA5}">
                      <a16:colId xmlns:a16="http://schemas.microsoft.com/office/drawing/2014/main" val="262186751"/>
                    </a:ext>
                  </a:extLst>
                </a:gridCol>
              </a:tblGrid>
              <a:tr h="24532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latin typeface="+mj-ea"/>
                          <a:ea typeface="+mj-ea"/>
                        </a:rPr>
                        <a:t>1</a:t>
                      </a:r>
                      <a:r>
                        <a:rPr kumimoji="1" lang="ja-JP" altLang="en-US" sz="900" dirty="0">
                          <a:latin typeface="+mj-ea"/>
                          <a:ea typeface="+mj-ea"/>
                        </a:rPr>
                        <a:t>回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4394930"/>
                  </a:ext>
                </a:extLst>
              </a:tr>
              <a:tr h="49065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\</a:t>
                      </a:r>
                      <a:r>
                        <a:rPr kumimoji="1" lang="en-US" altLang="ja-JP" sz="2200" spc="-130" baseline="0" dirty="0">
                          <a:latin typeface="+mj-ea"/>
                          <a:ea typeface="+mj-ea"/>
                        </a:rPr>
                        <a:t>6,000</a:t>
                      </a:r>
                      <a:r>
                        <a:rPr kumimoji="1" lang="ja-JP" altLang="en-US" sz="600" dirty="0">
                          <a:latin typeface="+mj-ea"/>
                          <a:ea typeface="+mj-ea"/>
                        </a:rPr>
                        <a:t>（税込）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6264776"/>
                  </a:ext>
                </a:extLst>
              </a:tr>
            </a:tbl>
          </a:graphicData>
        </a:graphic>
      </p:graphicFrame>
      <p:graphicFrame>
        <p:nvGraphicFramePr>
          <p:cNvPr id="71" name="表 2">
            <a:extLst>
              <a:ext uri="{FF2B5EF4-FFF2-40B4-BE49-F238E27FC236}">
                <a16:creationId xmlns:a16="http://schemas.microsoft.com/office/drawing/2014/main" id="{6EDBCED0-3790-45D2-8FC2-4999676489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2782775"/>
              </p:ext>
            </p:extLst>
          </p:nvPr>
        </p:nvGraphicFramePr>
        <p:xfrm>
          <a:off x="4902870" y="4632138"/>
          <a:ext cx="1212498" cy="7359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2498">
                  <a:extLst>
                    <a:ext uri="{9D8B030D-6E8A-4147-A177-3AD203B41FA5}">
                      <a16:colId xmlns:a16="http://schemas.microsoft.com/office/drawing/2014/main" val="262186751"/>
                    </a:ext>
                  </a:extLst>
                </a:gridCol>
              </a:tblGrid>
              <a:tr h="24532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latin typeface="+mj-ea"/>
                          <a:ea typeface="+mj-ea"/>
                        </a:rPr>
                        <a:t>5</a:t>
                      </a:r>
                      <a:r>
                        <a:rPr kumimoji="1" lang="ja-JP" altLang="en-US" sz="900" dirty="0">
                          <a:latin typeface="+mj-ea"/>
                          <a:ea typeface="+mj-ea"/>
                        </a:rPr>
                        <a:t>回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4394930"/>
                  </a:ext>
                </a:extLst>
              </a:tr>
              <a:tr h="49065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\</a:t>
                      </a:r>
                      <a:r>
                        <a:rPr kumimoji="1" lang="en-US" altLang="ja-JP" sz="2200" spc="-150" dirty="0">
                          <a:latin typeface="+mj-ea"/>
                          <a:ea typeface="+mj-ea"/>
                        </a:rPr>
                        <a:t>28,500</a:t>
                      </a:r>
                      <a:r>
                        <a:rPr kumimoji="1" lang="ja-JP" altLang="en-US" sz="600" dirty="0">
                          <a:latin typeface="+mj-ea"/>
                          <a:ea typeface="+mj-ea"/>
                        </a:rPr>
                        <a:t>（税込）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6264776"/>
                  </a:ext>
                </a:extLst>
              </a:tr>
            </a:tbl>
          </a:graphicData>
        </a:graphic>
      </p:graphicFrame>
      <p:graphicFrame>
        <p:nvGraphicFramePr>
          <p:cNvPr id="72" name="表 2">
            <a:extLst>
              <a:ext uri="{FF2B5EF4-FFF2-40B4-BE49-F238E27FC236}">
                <a16:creationId xmlns:a16="http://schemas.microsoft.com/office/drawing/2014/main" id="{9C2DEC4D-0490-4522-8757-F2C5E6A531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0396024"/>
              </p:ext>
            </p:extLst>
          </p:nvPr>
        </p:nvGraphicFramePr>
        <p:xfrm>
          <a:off x="6162057" y="4626911"/>
          <a:ext cx="1154111" cy="7359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4111">
                  <a:extLst>
                    <a:ext uri="{9D8B030D-6E8A-4147-A177-3AD203B41FA5}">
                      <a16:colId xmlns:a16="http://schemas.microsoft.com/office/drawing/2014/main" val="262186751"/>
                    </a:ext>
                  </a:extLst>
                </a:gridCol>
              </a:tblGrid>
              <a:tr h="24532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latin typeface="+mj-ea"/>
                          <a:ea typeface="+mj-ea"/>
                        </a:rPr>
                        <a:t>10</a:t>
                      </a:r>
                      <a:r>
                        <a:rPr kumimoji="1" lang="ja-JP" altLang="en-US" sz="900" dirty="0">
                          <a:latin typeface="+mj-ea"/>
                          <a:ea typeface="+mj-ea"/>
                        </a:rPr>
                        <a:t>回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4394930"/>
                  </a:ext>
                </a:extLst>
              </a:tr>
              <a:tr h="49065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\</a:t>
                      </a:r>
                      <a:r>
                        <a:rPr kumimoji="1" lang="en-US" altLang="ja-JP" sz="2200" spc="-150" dirty="0">
                          <a:latin typeface="+mj-ea"/>
                          <a:ea typeface="+mj-ea"/>
                        </a:rPr>
                        <a:t>54,000</a:t>
                      </a:r>
                      <a:r>
                        <a:rPr kumimoji="1" lang="ja-JP" altLang="en-US" sz="600" dirty="0">
                          <a:latin typeface="+mj-ea"/>
                          <a:ea typeface="+mj-ea"/>
                        </a:rPr>
                        <a:t>（税込）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6264776"/>
                  </a:ext>
                </a:extLst>
              </a:tr>
            </a:tbl>
          </a:graphicData>
        </a:graphic>
      </p:graphicFrame>
      <p:graphicFrame>
        <p:nvGraphicFramePr>
          <p:cNvPr id="73" name="表 13">
            <a:extLst>
              <a:ext uri="{FF2B5EF4-FFF2-40B4-BE49-F238E27FC236}">
                <a16:creationId xmlns:a16="http://schemas.microsoft.com/office/drawing/2014/main" id="{C49BEE62-A342-4508-987D-73BC89709BA7}"/>
              </a:ext>
            </a:extLst>
          </p:cNvPr>
          <p:cNvGraphicFramePr>
            <a:graphicFrameLocks noGrp="1"/>
          </p:cNvGraphicFramePr>
          <p:nvPr/>
        </p:nvGraphicFramePr>
        <p:xfrm>
          <a:off x="380032" y="4550711"/>
          <a:ext cx="277383" cy="9030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383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903019"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sp>
        <p:nvSpPr>
          <p:cNvPr id="74" name="object 9">
            <a:extLst>
              <a:ext uri="{FF2B5EF4-FFF2-40B4-BE49-F238E27FC236}">
                <a16:creationId xmlns:a16="http://schemas.microsoft.com/office/drawing/2014/main" id="{0EEB4C92-EE75-4A24-B0DC-0489D51006E2}"/>
              </a:ext>
            </a:extLst>
          </p:cNvPr>
          <p:cNvSpPr txBox="1"/>
          <p:nvPr/>
        </p:nvSpPr>
        <p:spPr>
          <a:xfrm>
            <a:off x="448148" y="4869030"/>
            <a:ext cx="102144" cy="453708"/>
          </a:xfrm>
          <a:prstGeom prst="rect">
            <a:avLst/>
          </a:prstGeom>
        </p:spPr>
        <p:txBody>
          <a:bodyPr vert="eaVert" wrap="square" lIns="0" tIns="0" rIns="0" bIns="0" rtlCol="0" anchor="ctr">
            <a:spAutoFit/>
          </a:bodyPr>
          <a:lstStyle/>
          <a:p>
            <a:pPr marL="12700">
              <a:lnSpc>
                <a:spcPct val="65000"/>
              </a:lnSpc>
            </a:pPr>
            <a:r>
              <a:rPr lang="ja-JP" altLang="en-US" sz="900" dirty="0">
                <a:solidFill>
                  <a:srgbClr val="FFFFFF"/>
                </a:solidFill>
                <a:latin typeface="ヒラギノ角ゴ Pro W6" panose="020B0600000000000000" pitchFamily="34" charset="-128"/>
                <a:ea typeface="ヒラギノ角ゴ Pro W6" panose="020B0600000000000000" pitchFamily="34" charset="-128"/>
                <a:cs typeface="PMingLiU"/>
              </a:rPr>
              <a:t>パーツ</a:t>
            </a:r>
            <a:endParaRPr sz="900" dirty="0">
              <a:latin typeface="ヒラギノ角ゴ Pro W6" panose="020B0600000000000000" pitchFamily="34" charset="-128"/>
              <a:ea typeface="ヒラギノ角ゴ Pro W6" panose="020B0600000000000000" pitchFamily="34" charset="-128"/>
              <a:cs typeface="PMingLiU"/>
            </a:endParaRPr>
          </a:p>
        </p:txBody>
      </p:sp>
      <p:graphicFrame>
        <p:nvGraphicFramePr>
          <p:cNvPr id="75" name="表 13">
            <a:extLst>
              <a:ext uri="{FF2B5EF4-FFF2-40B4-BE49-F238E27FC236}">
                <a16:creationId xmlns:a16="http://schemas.microsoft.com/office/drawing/2014/main" id="{A479F4D0-8FFE-485D-ADF7-A877F40D6A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3137729"/>
              </p:ext>
            </p:extLst>
          </p:nvPr>
        </p:nvGraphicFramePr>
        <p:xfrm>
          <a:off x="762000" y="4718117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両ひざ上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76" name="表 75">
            <a:extLst>
              <a:ext uri="{FF2B5EF4-FFF2-40B4-BE49-F238E27FC236}">
                <a16:creationId xmlns:a16="http://schemas.microsoft.com/office/drawing/2014/main" id="{298DE523-DFBF-4519-81F1-29B835EF95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1833176"/>
              </p:ext>
            </p:extLst>
          </p:nvPr>
        </p:nvGraphicFramePr>
        <p:xfrm>
          <a:off x="1709098" y="4718117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両ひざ下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77" name="表 76">
            <a:extLst>
              <a:ext uri="{FF2B5EF4-FFF2-40B4-BE49-F238E27FC236}">
                <a16:creationId xmlns:a16="http://schemas.microsoft.com/office/drawing/2014/main" id="{F69FDAE1-EF79-45E6-AA75-3D8EA0E3F9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2671243"/>
              </p:ext>
            </p:extLst>
          </p:nvPr>
        </p:nvGraphicFramePr>
        <p:xfrm>
          <a:off x="2655133" y="4718117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背中上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sp>
        <p:nvSpPr>
          <p:cNvPr id="78" name="object 9">
            <a:extLst>
              <a:ext uri="{FF2B5EF4-FFF2-40B4-BE49-F238E27FC236}">
                <a16:creationId xmlns:a16="http://schemas.microsoft.com/office/drawing/2014/main" id="{8E551259-E5E0-411F-A80C-634F9FF17BEB}"/>
              </a:ext>
            </a:extLst>
          </p:cNvPr>
          <p:cNvSpPr txBox="1"/>
          <p:nvPr/>
        </p:nvSpPr>
        <p:spPr>
          <a:xfrm>
            <a:off x="467651" y="4804343"/>
            <a:ext cx="102144" cy="102144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12700">
              <a:lnSpc>
                <a:spcPct val="65000"/>
              </a:lnSpc>
            </a:pPr>
            <a:r>
              <a:rPr lang="en-US" altLang="ja-JP" sz="900" dirty="0">
                <a:solidFill>
                  <a:srgbClr val="FFFFFF"/>
                </a:solidFill>
                <a:latin typeface="ヒラギノ角ゴ Pro W6" panose="020B0600000000000000" pitchFamily="34" charset="-128"/>
                <a:ea typeface="ヒラギノ角ゴ Pro W6" panose="020B0600000000000000" pitchFamily="34" charset="-128"/>
                <a:cs typeface="PMingLiU"/>
              </a:rPr>
              <a:t>L</a:t>
            </a:r>
            <a:endParaRPr sz="900" dirty="0">
              <a:latin typeface="ヒラギノ角ゴ Pro W6" panose="020B0600000000000000" pitchFamily="34" charset="-128"/>
              <a:ea typeface="ヒラギノ角ゴ Pro W6" panose="020B0600000000000000" pitchFamily="34" charset="-128"/>
              <a:cs typeface="PMingLiU"/>
            </a:endParaRPr>
          </a:p>
        </p:txBody>
      </p:sp>
      <p:sp>
        <p:nvSpPr>
          <p:cNvPr id="124" name="テキスト ボックス 123">
            <a:extLst>
              <a:ext uri="{FF2B5EF4-FFF2-40B4-BE49-F238E27FC236}">
                <a16:creationId xmlns:a16="http://schemas.microsoft.com/office/drawing/2014/main" id="{86D04A60-472E-4201-B690-1891154BB52B}"/>
              </a:ext>
            </a:extLst>
          </p:cNvPr>
          <p:cNvSpPr txBox="1"/>
          <p:nvPr/>
        </p:nvSpPr>
        <p:spPr>
          <a:xfrm>
            <a:off x="5660863" y="1949641"/>
            <a:ext cx="507643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altLang="ja-JP" sz="600" dirty="0">
                <a:latin typeface="+mj-ea"/>
                <a:ea typeface="+mj-ea"/>
              </a:rPr>
              <a:t>@\950</a:t>
            </a:r>
            <a:endParaRPr lang="ja-JP" altLang="en-US" sz="600" dirty="0"/>
          </a:p>
        </p:txBody>
      </p:sp>
      <p:sp>
        <p:nvSpPr>
          <p:cNvPr id="125" name="テキスト ボックス 124">
            <a:extLst>
              <a:ext uri="{FF2B5EF4-FFF2-40B4-BE49-F238E27FC236}">
                <a16:creationId xmlns:a16="http://schemas.microsoft.com/office/drawing/2014/main" id="{FA4C42F9-E9C0-4A3B-8114-A08C441B8155}"/>
              </a:ext>
            </a:extLst>
          </p:cNvPr>
          <p:cNvSpPr txBox="1"/>
          <p:nvPr/>
        </p:nvSpPr>
        <p:spPr>
          <a:xfrm>
            <a:off x="6858000" y="1949641"/>
            <a:ext cx="507643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altLang="ja-JP" sz="600" dirty="0">
                <a:latin typeface="+mj-ea"/>
                <a:ea typeface="+mj-ea"/>
              </a:rPr>
              <a:t>@\900</a:t>
            </a:r>
            <a:endParaRPr lang="ja-JP" altLang="en-US" sz="600" dirty="0"/>
          </a:p>
        </p:txBody>
      </p:sp>
      <p:sp>
        <p:nvSpPr>
          <p:cNvPr id="127" name="テキスト ボックス 126">
            <a:extLst>
              <a:ext uri="{FF2B5EF4-FFF2-40B4-BE49-F238E27FC236}">
                <a16:creationId xmlns:a16="http://schemas.microsoft.com/office/drawing/2014/main" id="{68BE1B5D-B64D-4364-B66C-F21653FE6823}"/>
              </a:ext>
            </a:extLst>
          </p:cNvPr>
          <p:cNvSpPr txBox="1"/>
          <p:nvPr/>
        </p:nvSpPr>
        <p:spPr>
          <a:xfrm>
            <a:off x="5660863" y="2957543"/>
            <a:ext cx="507643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altLang="ja-JP" sz="600" dirty="0">
                <a:latin typeface="+mj-ea"/>
                <a:ea typeface="+mj-ea"/>
              </a:rPr>
              <a:t>@\2,850</a:t>
            </a:r>
            <a:endParaRPr lang="ja-JP" altLang="en-US" sz="600" dirty="0"/>
          </a:p>
        </p:txBody>
      </p:sp>
      <p:sp>
        <p:nvSpPr>
          <p:cNvPr id="128" name="テキスト ボックス 127">
            <a:extLst>
              <a:ext uri="{FF2B5EF4-FFF2-40B4-BE49-F238E27FC236}">
                <a16:creationId xmlns:a16="http://schemas.microsoft.com/office/drawing/2014/main" id="{B52EBBF8-6FD7-4EE8-B369-49037CB6B44A}"/>
              </a:ext>
            </a:extLst>
          </p:cNvPr>
          <p:cNvSpPr txBox="1"/>
          <p:nvPr/>
        </p:nvSpPr>
        <p:spPr>
          <a:xfrm>
            <a:off x="6858000" y="2957543"/>
            <a:ext cx="507643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altLang="ja-JP" sz="600" dirty="0">
                <a:latin typeface="+mj-ea"/>
                <a:ea typeface="+mj-ea"/>
              </a:rPr>
              <a:t>@\2,700</a:t>
            </a:r>
            <a:endParaRPr lang="ja-JP" altLang="en-US" sz="600" dirty="0"/>
          </a:p>
        </p:txBody>
      </p:sp>
      <p:sp>
        <p:nvSpPr>
          <p:cNvPr id="129" name="テキスト ボックス 128">
            <a:extLst>
              <a:ext uri="{FF2B5EF4-FFF2-40B4-BE49-F238E27FC236}">
                <a16:creationId xmlns:a16="http://schemas.microsoft.com/office/drawing/2014/main" id="{4E0DC97E-34B8-4A50-B4CB-9D311FDE7808}"/>
              </a:ext>
            </a:extLst>
          </p:cNvPr>
          <p:cNvSpPr txBox="1"/>
          <p:nvPr/>
        </p:nvSpPr>
        <p:spPr>
          <a:xfrm>
            <a:off x="5659468" y="4146438"/>
            <a:ext cx="507643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altLang="ja-JP" sz="600" dirty="0">
                <a:latin typeface="+mj-ea"/>
                <a:ea typeface="+mj-ea"/>
              </a:rPr>
              <a:t>@\4,750</a:t>
            </a:r>
            <a:endParaRPr lang="ja-JP" altLang="en-US" sz="600" dirty="0"/>
          </a:p>
        </p:txBody>
      </p:sp>
      <p:sp>
        <p:nvSpPr>
          <p:cNvPr id="130" name="テキスト ボックス 129">
            <a:extLst>
              <a:ext uri="{FF2B5EF4-FFF2-40B4-BE49-F238E27FC236}">
                <a16:creationId xmlns:a16="http://schemas.microsoft.com/office/drawing/2014/main" id="{6257888E-9667-4612-9756-6927AEDE75FC}"/>
              </a:ext>
            </a:extLst>
          </p:cNvPr>
          <p:cNvSpPr txBox="1"/>
          <p:nvPr/>
        </p:nvSpPr>
        <p:spPr>
          <a:xfrm>
            <a:off x="6856605" y="4146438"/>
            <a:ext cx="507643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altLang="ja-JP" sz="600" dirty="0">
                <a:latin typeface="+mj-ea"/>
                <a:ea typeface="+mj-ea"/>
              </a:rPr>
              <a:t>@\4,500</a:t>
            </a:r>
            <a:endParaRPr lang="ja-JP" altLang="en-US" sz="600" dirty="0"/>
          </a:p>
        </p:txBody>
      </p:sp>
      <p:sp>
        <p:nvSpPr>
          <p:cNvPr id="131" name="テキスト ボックス 130">
            <a:extLst>
              <a:ext uri="{FF2B5EF4-FFF2-40B4-BE49-F238E27FC236}">
                <a16:creationId xmlns:a16="http://schemas.microsoft.com/office/drawing/2014/main" id="{A541DB50-3267-40BA-807B-3E79F1A46A3A}"/>
              </a:ext>
            </a:extLst>
          </p:cNvPr>
          <p:cNvSpPr txBox="1"/>
          <p:nvPr/>
        </p:nvSpPr>
        <p:spPr>
          <a:xfrm>
            <a:off x="5642724" y="5200455"/>
            <a:ext cx="507643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altLang="ja-JP" sz="600" dirty="0">
                <a:latin typeface="+mj-ea"/>
                <a:ea typeface="+mj-ea"/>
              </a:rPr>
              <a:t>@\5,700</a:t>
            </a:r>
            <a:endParaRPr lang="ja-JP" altLang="en-US" sz="600" dirty="0"/>
          </a:p>
        </p:txBody>
      </p:sp>
      <p:sp>
        <p:nvSpPr>
          <p:cNvPr id="132" name="テキスト ボックス 131">
            <a:extLst>
              <a:ext uri="{FF2B5EF4-FFF2-40B4-BE49-F238E27FC236}">
                <a16:creationId xmlns:a16="http://schemas.microsoft.com/office/drawing/2014/main" id="{4B8C7BCE-CE59-4DCA-8484-60C71B4A2D49}"/>
              </a:ext>
            </a:extLst>
          </p:cNvPr>
          <p:cNvSpPr txBox="1"/>
          <p:nvPr/>
        </p:nvSpPr>
        <p:spPr>
          <a:xfrm>
            <a:off x="6839861" y="5200455"/>
            <a:ext cx="507643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altLang="ja-JP" sz="600" dirty="0">
                <a:latin typeface="+mj-ea"/>
                <a:ea typeface="+mj-ea"/>
              </a:rPr>
              <a:t>@\5,400</a:t>
            </a:r>
            <a:endParaRPr lang="ja-JP" altLang="en-US" sz="600" dirty="0"/>
          </a:p>
        </p:txBody>
      </p:sp>
      <p:graphicFrame>
        <p:nvGraphicFramePr>
          <p:cNvPr id="114" name="表 7">
            <a:extLst>
              <a:ext uri="{FF2B5EF4-FFF2-40B4-BE49-F238E27FC236}">
                <a16:creationId xmlns:a16="http://schemas.microsoft.com/office/drawing/2014/main" id="{3EB8C9FB-F6F0-4C90-8BE0-F19F417E9B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144218"/>
              </p:ext>
            </p:extLst>
          </p:nvPr>
        </p:nvGraphicFramePr>
        <p:xfrm>
          <a:off x="379064" y="7485004"/>
          <a:ext cx="4650136" cy="29226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50136">
                  <a:extLst>
                    <a:ext uri="{9D8B030D-6E8A-4147-A177-3AD203B41FA5}">
                      <a16:colId xmlns:a16="http://schemas.microsoft.com/office/drawing/2014/main" val="4094802751"/>
                    </a:ext>
                  </a:extLst>
                </a:gridCol>
              </a:tblGrid>
              <a:tr h="2922646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7254147"/>
                  </a:ext>
                </a:extLst>
              </a:tr>
            </a:tbl>
          </a:graphicData>
        </a:graphic>
      </p:graphicFrame>
      <p:graphicFrame>
        <p:nvGraphicFramePr>
          <p:cNvPr id="115" name="表 13">
            <a:extLst>
              <a:ext uri="{FF2B5EF4-FFF2-40B4-BE49-F238E27FC236}">
                <a16:creationId xmlns:a16="http://schemas.microsoft.com/office/drawing/2014/main" id="{FB26D9E0-F8C4-4734-B1F2-A515D93691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9976960"/>
              </p:ext>
            </p:extLst>
          </p:nvPr>
        </p:nvGraphicFramePr>
        <p:xfrm>
          <a:off x="379064" y="7485004"/>
          <a:ext cx="277383" cy="29226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383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2922646"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sp>
        <p:nvSpPr>
          <p:cNvPr id="123" name="object 9">
            <a:extLst>
              <a:ext uri="{FF2B5EF4-FFF2-40B4-BE49-F238E27FC236}">
                <a16:creationId xmlns:a16="http://schemas.microsoft.com/office/drawing/2014/main" id="{50D193CE-8E39-4603-9FA0-325E44C1D19C}"/>
              </a:ext>
            </a:extLst>
          </p:cNvPr>
          <p:cNvSpPr txBox="1"/>
          <p:nvPr/>
        </p:nvSpPr>
        <p:spPr>
          <a:xfrm>
            <a:off x="454309" y="8260085"/>
            <a:ext cx="102144" cy="1346470"/>
          </a:xfrm>
          <a:prstGeom prst="rect">
            <a:avLst/>
          </a:prstGeom>
        </p:spPr>
        <p:txBody>
          <a:bodyPr vert="eaVert" wrap="square" lIns="0" tIns="0" rIns="0" bIns="0" rtlCol="0" anchor="ctr">
            <a:spAutoFit/>
          </a:bodyPr>
          <a:lstStyle/>
          <a:p>
            <a:pPr marL="12700" algn="ctr">
              <a:lnSpc>
                <a:spcPct val="65000"/>
              </a:lnSpc>
            </a:pPr>
            <a:r>
              <a:rPr lang="ja-JP" altLang="en-US" sz="900" dirty="0">
                <a:solidFill>
                  <a:srgbClr val="FFFFFF"/>
                </a:solidFill>
                <a:latin typeface="ヒラギノ角ゴ Pro W6" panose="020B0600000000000000" pitchFamily="34" charset="-128"/>
                <a:ea typeface="ヒラギノ角ゴ Pro W6" panose="020B0600000000000000" pitchFamily="34" charset="-128"/>
                <a:cs typeface="PMingLiU"/>
              </a:rPr>
              <a:t>初回割引キャンペーン</a:t>
            </a:r>
            <a:endParaRPr sz="900" dirty="0">
              <a:latin typeface="ヒラギノ角ゴ Pro W6" panose="020B0600000000000000" pitchFamily="34" charset="-128"/>
              <a:ea typeface="ヒラギノ角ゴ Pro W6" panose="020B0600000000000000" pitchFamily="34" charset="-128"/>
              <a:cs typeface="PMingLiU"/>
            </a:endParaRPr>
          </a:p>
        </p:txBody>
      </p:sp>
      <p:graphicFrame>
        <p:nvGraphicFramePr>
          <p:cNvPr id="126" name="表 107">
            <a:extLst>
              <a:ext uri="{FF2B5EF4-FFF2-40B4-BE49-F238E27FC236}">
                <a16:creationId xmlns:a16="http://schemas.microsoft.com/office/drawing/2014/main" id="{5E7B1C1E-9F7E-489E-93F9-957E2DBDB5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1349077"/>
              </p:ext>
            </p:extLst>
          </p:nvPr>
        </p:nvGraphicFramePr>
        <p:xfrm>
          <a:off x="3565303" y="7740652"/>
          <a:ext cx="1387698" cy="24888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7698">
                  <a:extLst>
                    <a:ext uri="{9D8B030D-6E8A-4147-A177-3AD203B41FA5}">
                      <a16:colId xmlns:a16="http://schemas.microsoft.com/office/drawing/2014/main" val="895488231"/>
                    </a:ext>
                  </a:extLst>
                </a:gridCol>
              </a:tblGrid>
              <a:tr h="497767">
                <a:tc>
                  <a:txBody>
                    <a:bodyPr/>
                    <a:lstStyle/>
                    <a:p>
                      <a:pPr marL="0" marR="0" lvl="0" indent="0" algn="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>
                          <a:solidFill>
                            <a:srgbClr val="FF0000"/>
                          </a:solidFill>
                          <a:latin typeface="+mj-ea"/>
                          <a:ea typeface="+mj-ea"/>
                        </a:rPr>
                        <a:t>\</a:t>
                      </a:r>
                      <a:r>
                        <a:rPr kumimoji="1" lang="en-US" altLang="ja-JP" sz="2200" b="0" spc="-120" baseline="0" dirty="0">
                          <a:solidFill>
                            <a:srgbClr val="FF0000"/>
                          </a:solidFill>
                          <a:latin typeface="+mj-ea"/>
                          <a:ea typeface="+mj-ea"/>
                        </a:rPr>
                        <a:t>7,800</a:t>
                      </a:r>
                      <a:r>
                        <a:rPr kumimoji="1" lang="en-US" altLang="ja-JP" sz="800" spc="0" dirty="0">
                          <a:solidFill>
                            <a:srgbClr val="FF0000"/>
                          </a:solidFill>
                          <a:latin typeface="AlternateGotNo3D" panose="00000500000000000000" pitchFamily="50" charset="0"/>
                        </a:rPr>
                        <a:t> </a:t>
                      </a:r>
                      <a:r>
                        <a:rPr kumimoji="1" lang="ja-JP" altLang="en-US" sz="600" b="1" dirty="0">
                          <a:solidFill>
                            <a:srgbClr val="FF0000"/>
                          </a:solidFill>
                          <a:latin typeface="+mj-ea"/>
                          <a:ea typeface="+mn-ea"/>
                          <a:cs typeface="+mn-cs"/>
                        </a:rPr>
                        <a:t>（税込）</a:t>
                      </a: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5064063"/>
                  </a:ext>
                </a:extLst>
              </a:tr>
              <a:tr h="497767">
                <a:tc>
                  <a:txBody>
                    <a:bodyPr/>
                    <a:lstStyle/>
                    <a:p>
                      <a:pPr marL="0" marR="0" lvl="0" indent="0" algn="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\</a:t>
                      </a:r>
                      <a:r>
                        <a:rPr kumimoji="1" lang="en-US" altLang="ja-JP" sz="2200" spc="-120" baseline="0" dirty="0">
                          <a:solidFill>
                            <a:srgbClr val="FF0000"/>
                          </a:solidFill>
                          <a:latin typeface="+mj-ea"/>
                          <a:ea typeface="+mj-ea"/>
                        </a:rPr>
                        <a:t>9,900</a:t>
                      </a:r>
                      <a:r>
                        <a:rPr kumimoji="1" lang="en-US" altLang="ja-JP" sz="1800" spc="0" dirty="0">
                          <a:solidFill>
                            <a:srgbClr val="FF0000"/>
                          </a:solidFill>
                          <a:latin typeface="AlternateGotNo3D" panose="00000500000000000000" pitchFamily="50" charset="0"/>
                        </a:rPr>
                        <a:t> </a:t>
                      </a:r>
                      <a:r>
                        <a:rPr kumimoji="1" lang="ja-JP" altLang="en-US" sz="600" b="1" dirty="0">
                          <a:solidFill>
                            <a:srgbClr val="FF0000"/>
                          </a:solidFill>
                          <a:latin typeface="+mj-ea"/>
                          <a:ea typeface="+mn-ea"/>
                          <a:cs typeface="+mn-cs"/>
                        </a:rPr>
                        <a:t>（税込）</a:t>
                      </a: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7586760"/>
                  </a:ext>
                </a:extLst>
              </a:tr>
              <a:tr h="497767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\</a:t>
                      </a:r>
                      <a:r>
                        <a:rPr kumimoji="1" lang="en-US" altLang="ja-JP" sz="2200" spc="-120" baseline="0" dirty="0">
                          <a:solidFill>
                            <a:srgbClr val="FF0000"/>
                          </a:solidFill>
                          <a:latin typeface="+mj-ea"/>
                          <a:ea typeface="+mj-ea"/>
                        </a:rPr>
                        <a:t>11,800</a:t>
                      </a:r>
                      <a:r>
                        <a:rPr kumimoji="1" lang="ja-JP" altLang="en-US" sz="2400" spc="-120" baseline="0" dirty="0">
                          <a:solidFill>
                            <a:srgbClr val="FF0000"/>
                          </a:solidFill>
                          <a:latin typeface="AlternateGotNo3D" panose="00000500000000000000" pitchFamily="50" charset="0"/>
                        </a:rPr>
                        <a:t> </a:t>
                      </a:r>
                      <a:r>
                        <a:rPr kumimoji="1" lang="ja-JP" altLang="en-US" sz="600" b="1" dirty="0">
                          <a:solidFill>
                            <a:srgbClr val="FF0000"/>
                          </a:solidFill>
                          <a:latin typeface="+mj-ea"/>
                          <a:ea typeface="+mn-ea"/>
                          <a:cs typeface="+mn-cs"/>
                        </a:rPr>
                        <a:t>（税込）</a:t>
                      </a:r>
                      <a:endParaRPr kumimoji="1" lang="ja-JP" altLang="en-US" sz="6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5229417"/>
                  </a:ext>
                </a:extLst>
              </a:tr>
              <a:tr h="497767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\</a:t>
                      </a:r>
                      <a:r>
                        <a:rPr kumimoji="1" lang="en-US" altLang="ja-JP" sz="2200" spc="-120" baseline="0" dirty="0">
                          <a:solidFill>
                            <a:srgbClr val="FF0000"/>
                          </a:solidFill>
                          <a:latin typeface="+mj-ea"/>
                          <a:ea typeface="+mj-ea"/>
                        </a:rPr>
                        <a:t>8,900</a:t>
                      </a:r>
                      <a:r>
                        <a:rPr kumimoji="1" lang="en-US" altLang="ja-JP" sz="2400" spc="-120" baseline="0" dirty="0">
                          <a:solidFill>
                            <a:srgbClr val="FF0000"/>
                          </a:solidFill>
                          <a:latin typeface="AlternateGotNo3D" panose="00000500000000000000" pitchFamily="50" charset="0"/>
                        </a:rPr>
                        <a:t> </a:t>
                      </a:r>
                      <a:r>
                        <a:rPr kumimoji="1" lang="ja-JP" altLang="en-US" sz="600" b="1" dirty="0">
                          <a:solidFill>
                            <a:srgbClr val="FF0000"/>
                          </a:solidFill>
                          <a:latin typeface="+mj-ea"/>
                          <a:ea typeface="+mn-ea"/>
                          <a:cs typeface="+mn-cs"/>
                        </a:rPr>
                        <a:t>（税込）</a:t>
                      </a:r>
                      <a:endParaRPr kumimoji="1" lang="ja-JP" altLang="en-US" sz="6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9304821"/>
                  </a:ext>
                </a:extLst>
              </a:tr>
              <a:tr h="497767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\</a:t>
                      </a:r>
                      <a:r>
                        <a:rPr kumimoji="1" lang="en-US" altLang="ja-JP" sz="2200" spc="-120" baseline="0" dirty="0">
                          <a:solidFill>
                            <a:srgbClr val="FF0000"/>
                          </a:solidFill>
                          <a:latin typeface="+mj-ea"/>
                          <a:ea typeface="+mj-ea"/>
                        </a:rPr>
                        <a:t>5,500</a:t>
                      </a:r>
                      <a:r>
                        <a:rPr kumimoji="1" lang="ja-JP" altLang="en-US" sz="2400" spc="-120" baseline="0" dirty="0">
                          <a:solidFill>
                            <a:srgbClr val="FF0000"/>
                          </a:solidFill>
                          <a:latin typeface="AlternateGotNo3D" panose="00000500000000000000" pitchFamily="50" charset="0"/>
                        </a:rPr>
                        <a:t> </a:t>
                      </a:r>
                      <a:r>
                        <a:rPr kumimoji="1" lang="ja-JP" altLang="en-US" sz="600" b="1" dirty="0">
                          <a:solidFill>
                            <a:srgbClr val="FF0000"/>
                          </a:solidFill>
                          <a:latin typeface="+mj-ea"/>
                          <a:ea typeface="+mn-ea"/>
                          <a:cs typeface="+mn-cs"/>
                        </a:rPr>
                        <a:t>（税込）</a:t>
                      </a:r>
                      <a:endParaRPr kumimoji="1" lang="ja-JP" altLang="en-US" sz="6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5704626"/>
                  </a:ext>
                </a:extLst>
              </a:tr>
            </a:tbl>
          </a:graphicData>
        </a:graphic>
      </p:graphicFrame>
      <p:graphicFrame>
        <p:nvGraphicFramePr>
          <p:cNvPr id="134" name="表 107">
            <a:extLst>
              <a:ext uri="{FF2B5EF4-FFF2-40B4-BE49-F238E27FC236}">
                <a16:creationId xmlns:a16="http://schemas.microsoft.com/office/drawing/2014/main" id="{719AF7E1-BBD4-4D3D-8CC3-DD01806C1D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6406355"/>
              </p:ext>
            </p:extLst>
          </p:nvPr>
        </p:nvGraphicFramePr>
        <p:xfrm>
          <a:off x="762000" y="7740650"/>
          <a:ext cx="2803303" cy="24888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3303">
                  <a:extLst>
                    <a:ext uri="{9D8B030D-6E8A-4147-A177-3AD203B41FA5}">
                      <a16:colId xmlns:a16="http://schemas.microsoft.com/office/drawing/2014/main" val="895488231"/>
                    </a:ext>
                  </a:extLst>
                </a:gridCol>
              </a:tblGrid>
              <a:tr h="497767"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5064063"/>
                  </a:ext>
                </a:extLst>
              </a:tr>
              <a:tr h="497767"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7586760"/>
                  </a:ext>
                </a:extLst>
              </a:tr>
              <a:tr h="497767"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5229417"/>
                  </a:ext>
                </a:extLst>
              </a:tr>
              <a:tr h="497767"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9304821"/>
                  </a:ext>
                </a:extLst>
              </a:tr>
              <a:tr h="497767"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5704626"/>
                  </a:ext>
                </a:extLst>
              </a:tr>
            </a:tbl>
          </a:graphicData>
        </a:graphic>
      </p:graphicFrame>
      <p:sp>
        <p:nvSpPr>
          <p:cNvPr id="135" name="object 3">
            <a:extLst>
              <a:ext uri="{FF2B5EF4-FFF2-40B4-BE49-F238E27FC236}">
                <a16:creationId xmlns:a16="http://schemas.microsoft.com/office/drawing/2014/main" id="{E7C247D2-C848-4AE1-AA4F-D0E3D0E0FCD7}"/>
              </a:ext>
            </a:extLst>
          </p:cNvPr>
          <p:cNvSpPr txBox="1">
            <a:spLocks/>
          </p:cNvSpPr>
          <p:nvPr/>
        </p:nvSpPr>
        <p:spPr>
          <a:xfrm>
            <a:off x="853077" y="7822782"/>
            <a:ext cx="877671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>
              <a:spcBef>
                <a:spcPts val="100"/>
              </a:spcBef>
            </a:pPr>
            <a:r>
              <a:rPr kumimoji="0" lang="ja-JP" altLang="en-US" sz="1400" kern="0" dirty="0"/>
              <a:t>うで全体</a:t>
            </a:r>
          </a:p>
        </p:txBody>
      </p:sp>
      <p:sp>
        <p:nvSpPr>
          <p:cNvPr id="136" name="object 3">
            <a:extLst>
              <a:ext uri="{FF2B5EF4-FFF2-40B4-BE49-F238E27FC236}">
                <a16:creationId xmlns:a16="http://schemas.microsoft.com/office/drawing/2014/main" id="{38669643-19D8-437A-BDD9-3BACF2B04317}"/>
              </a:ext>
            </a:extLst>
          </p:cNvPr>
          <p:cNvSpPr txBox="1">
            <a:spLocks/>
          </p:cNvSpPr>
          <p:nvPr/>
        </p:nvSpPr>
        <p:spPr>
          <a:xfrm>
            <a:off x="1540101" y="7893938"/>
            <a:ext cx="1338177" cy="135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>
              <a:spcBef>
                <a:spcPts val="100"/>
              </a:spcBef>
            </a:pPr>
            <a:r>
              <a:rPr kumimoji="0" lang="ja-JP" altLang="en-US" sz="800" kern="0" dirty="0">
                <a:latin typeface="+mj-ea"/>
              </a:rPr>
              <a:t>通常料金　￥</a:t>
            </a:r>
            <a:r>
              <a:rPr kumimoji="0" lang="en-US" altLang="ja-JP" sz="800" kern="0" dirty="0">
                <a:latin typeface="+mj-ea"/>
              </a:rPr>
              <a:t>10,000</a:t>
            </a:r>
            <a:r>
              <a:rPr kumimoji="0" lang="ja-JP" altLang="en-US" sz="800" kern="0" dirty="0">
                <a:latin typeface="+mj-ea"/>
              </a:rPr>
              <a:t>（税込）</a:t>
            </a:r>
          </a:p>
        </p:txBody>
      </p:sp>
      <p:sp>
        <p:nvSpPr>
          <p:cNvPr id="142" name="object 3">
            <a:extLst>
              <a:ext uri="{FF2B5EF4-FFF2-40B4-BE49-F238E27FC236}">
                <a16:creationId xmlns:a16="http://schemas.microsoft.com/office/drawing/2014/main" id="{2B338A13-A839-49C0-8BF7-D2D81244547F}"/>
              </a:ext>
            </a:extLst>
          </p:cNvPr>
          <p:cNvSpPr txBox="1">
            <a:spLocks/>
          </p:cNvSpPr>
          <p:nvPr/>
        </p:nvSpPr>
        <p:spPr>
          <a:xfrm>
            <a:off x="866337" y="8061411"/>
            <a:ext cx="1496897" cy="10515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>
              <a:spcBef>
                <a:spcPts val="100"/>
              </a:spcBef>
            </a:pPr>
            <a:r>
              <a:rPr kumimoji="0" lang="en-US" altLang="ja-JP" sz="600" kern="0" dirty="0"/>
              <a:t>※</a:t>
            </a:r>
            <a:r>
              <a:rPr kumimoji="0" lang="ja-JP" altLang="en-US" sz="600" kern="0" dirty="0"/>
              <a:t>ひじ下</a:t>
            </a:r>
            <a:r>
              <a:rPr kumimoji="0" lang="en-US" altLang="ja-JP" sz="600" kern="0" dirty="0"/>
              <a:t>+</a:t>
            </a:r>
            <a:r>
              <a:rPr kumimoji="0" lang="ja-JP" altLang="en-US" sz="600" kern="0" dirty="0"/>
              <a:t>ひじ上</a:t>
            </a:r>
            <a:r>
              <a:rPr kumimoji="0" lang="en-US" altLang="ja-JP" sz="600" kern="0" dirty="0"/>
              <a:t>+</a:t>
            </a:r>
            <a:r>
              <a:rPr kumimoji="0" lang="ja-JP" altLang="en-US" sz="600" kern="0" dirty="0"/>
              <a:t>両手の指・甲</a:t>
            </a:r>
          </a:p>
        </p:txBody>
      </p:sp>
      <p:sp>
        <p:nvSpPr>
          <p:cNvPr id="143" name="object 3">
            <a:extLst>
              <a:ext uri="{FF2B5EF4-FFF2-40B4-BE49-F238E27FC236}">
                <a16:creationId xmlns:a16="http://schemas.microsoft.com/office/drawing/2014/main" id="{88B1DEB8-94C2-43FD-A4D5-29F3E0F3B2F0}"/>
              </a:ext>
            </a:extLst>
          </p:cNvPr>
          <p:cNvSpPr txBox="1">
            <a:spLocks/>
          </p:cNvSpPr>
          <p:nvPr/>
        </p:nvSpPr>
        <p:spPr>
          <a:xfrm>
            <a:off x="853077" y="8319856"/>
            <a:ext cx="877671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>
              <a:spcBef>
                <a:spcPts val="100"/>
              </a:spcBef>
            </a:pPr>
            <a:r>
              <a:rPr kumimoji="0" lang="ja-JP" altLang="en-US" sz="1400" kern="0" dirty="0"/>
              <a:t>うで全体</a:t>
            </a:r>
          </a:p>
        </p:txBody>
      </p:sp>
      <p:sp>
        <p:nvSpPr>
          <p:cNvPr id="154" name="object 3">
            <a:extLst>
              <a:ext uri="{FF2B5EF4-FFF2-40B4-BE49-F238E27FC236}">
                <a16:creationId xmlns:a16="http://schemas.microsoft.com/office/drawing/2014/main" id="{6F7B3D9F-2E35-4398-BF0D-B76E762B2A77}"/>
              </a:ext>
            </a:extLst>
          </p:cNvPr>
          <p:cNvSpPr txBox="1">
            <a:spLocks/>
          </p:cNvSpPr>
          <p:nvPr/>
        </p:nvSpPr>
        <p:spPr>
          <a:xfrm>
            <a:off x="1540101" y="8391012"/>
            <a:ext cx="1338177" cy="135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>
              <a:spcBef>
                <a:spcPts val="100"/>
              </a:spcBef>
            </a:pPr>
            <a:r>
              <a:rPr kumimoji="0" lang="ja-JP" altLang="en-US" sz="800" kern="0" dirty="0">
                <a:latin typeface="+mj-ea"/>
              </a:rPr>
              <a:t>通常料金　￥</a:t>
            </a:r>
            <a:r>
              <a:rPr kumimoji="0" lang="en-US" altLang="ja-JP" sz="800" kern="0" dirty="0">
                <a:latin typeface="+mj-ea"/>
              </a:rPr>
              <a:t>16,000</a:t>
            </a:r>
            <a:r>
              <a:rPr kumimoji="0" lang="ja-JP" altLang="en-US" sz="800" kern="0" dirty="0">
                <a:latin typeface="+mj-ea"/>
              </a:rPr>
              <a:t>（税込）</a:t>
            </a:r>
          </a:p>
        </p:txBody>
      </p:sp>
      <p:sp>
        <p:nvSpPr>
          <p:cNvPr id="155" name="object 3">
            <a:extLst>
              <a:ext uri="{FF2B5EF4-FFF2-40B4-BE49-F238E27FC236}">
                <a16:creationId xmlns:a16="http://schemas.microsoft.com/office/drawing/2014/main" id="{87B794E2-76D2-4E8F-968E-F869949527AF}"/>
              </a:ext>
            </a:extLst>
          </p:cNvPr>
          <p:cNvSpPr txBox="1">
            <a:spLocks/>
          </p:cNvSpPr>
          <p:nvPr/>
        </p:nvSpPr>
        <p:spPr>
          <a:xfrm>
            <a:off x="866337" y="8558485"/>
            <a:ext cx="1496897" cy="10515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>
              <a:spcBef>
                <a:spcPts val="100"/>
              </a:spcBef>
            </a:pPr>
            <a:r>
              <a:rPr kumimoji="0" lang="en-US" altLang="ja-JP" sz="600" kern="0" dirty="0"/>
              <a:t>※</a:t>
            </a:r>
            <a:r>
              <a:rPr kumimoji="0" lang="ja-JP" altLang="en-US" sz="600" kern="0" dirty="0"/>
              <a:t>ひじ下</a:t>
            </a:r>
            <a:r>
              <a:rPr kumimoji="0" lang="en-US" altLang="ja-JP" sz="600" kern="0" dirty="0"/>
              <a:t>+</a:t>
            </a:r>
            <a:r>
              <a:rPr kumimoji="0" lang="ja-JP" altLang="en-US" sz="600" kern="0" dirty="0"/>
              <a:t>ひじ上</a:t>
            </a:r>
            <a:r>
              <a:rPr kumimoji="0" lang="en-US" altLang="ja-JP" sz="600" kern="0" dirty="0"/>
              <a:t>+</a:t>
            </a:r>
            <a:r>
              <a:rPr kumimoji="0" lang="ja-JP" altLang="en-US" sz="600" kern="0" dirty="0"/>
              <a:t>両手の指・甲</a:t>
            </a:r>
          </a:p>
        </p:txBody>
      </p:sp>
      <p:sp>
        <p:nvSpPr>
          <p:cNvPr id="160" name="object 3">
            <a:extLst>
              <a:ext uri="{FF2B5EF4-FFF2-40B4-BE49-F238E27FC236}">
                <a16:creationId xmlns:a16="http://schemas.microsoft.com/office/drawing/2014/main" id="{8130D2F9-2448-4253-A4E6-24E1C9497CB4}"/>
              </a:ext>
            </a:extLst>
          </p:cNvPr>
          <p:cNvSpPr txBox="1">
            <a:spLocks/>
          </p:cNvSpPr>
          <p:nvPr/>
        </p:nvSpPr>
        <p:spPr>
          <a:xfrm>
            <a:off x="859555" y="8816930"/>
            <a:ext cx="877671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>
              <a:spcBef>
                <a:spcPts val="100"/>
              </a:spcBef>
            </a:pPr>
            <a:r>
              <a:rPr kumimoji="0" lang="ja-JP" altLang="en-US" sz="1400" kern="0" dirty="0"/>
              <a:t>背中全体</a:t>
            </a:r>
          </a:p>
        </p:txBody>
      </p:sp>
      <p:sp>
        <p:nvSpPr>
          <p:cNvPr id="161" name="object 3">
            <a:extLst>
              <a:ext uri="{FF2B5EF4-FFF2-40B4-BE49-F238E27FC236}">
                <a16:creationId xmlns:a16="http://schemas.microsoft.com/office/drawing/2014/main" id="{2D62C35C-414B-4971-9B7E-F403A7DF2143}"/>
              </a:ext>
            </a:extLst>
          </p:cNvPr>
          <p:cNvSpPr txBox="1">
            <a:spLocks/>
          </p:cNvSpPr>
          <p:nvPr/>
        </p:nvSpPr>
        <p:spPr>
          <a:xfrm>
            <a:off x="1606159" y="8888086"/>
            <a:ext cx="1338177" cy="135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>
              <a:spcBef>
                <a:spcPts val="100"/>
              </a:spcBef>
            </a:pPr>
            <a:r>
              <a:rPr kumimoji="0" lang="ja-JP" altLang="en-US" sz="800" kern="0" dirty="0">
                <a:latin typeface="+mj-ea"/>
              </a:rPr>
              <a:t>通常料金　￥</a:t>
            </a:r>
            <a:r>
              <a:rPr kumimoji="0" lang="en-US" altLang="ja-JP" sz="800" kern="0" dirty="0">
                <a:latin typeface="+mj-ea"/>
              </a:rPr>
              <a:t>18,000</a:t>
            </a:r>
            <a:r>
              <a:rPr kumimoji="0" lang="ja-JP" altLang="en-US" sz="800" kern="0" dirty="0">
                <a:latin typeface="+mj-ea"/>
              </a:rPr>
              <a:t>（税込）</a:t>
            </a:r>
          </a:p>
        </p:txBody>
      </p:sp>
      <p:sp>
        <p:nvSpPr>
          <p:cNvPr id="162" name="object 3">
            <a:extLst>
              <a:ext uri="{FF2B5EF4-FFF2-40B4-BE49-F238E27FC236}">
                <a16:creationId xmlns:a16="http://schemas.microsoft.com/office/drawing/2014/main" id="{762AE920-1DE1-474A-8684-855781BABAE8}"/>
              </a:ext>
            </a:extLst>
          </p:cNvPr>
          <p:cNvSpPr txBox="1">
            <a:spLocks/>
          </p:cNvSpPr>
          <p:nvPr/>
        </p:nvSpPr>
        <p:spPr>
          <a:xfrm>
            <a:off x="872815" y="9055559"/>
            <a:ext cx="1496897" cy="10515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>
              <a:spcBef>
                <a:spcPts val="100"/>
              </a:spcBef>
            </a:pPr>
            <a:r>
              <a:rPr kumimoji="0" lang="en-US" altLang="ja-JP" sz="600" kern="0" dirty="0"/>
              <a:t>※</a:t>
            </a:r>
            <a:r>
              <a:rPr kumimoji="0" lang="ja-JP" altLang="en-US" sz="600" kern="0" dirty="0"/>
              <a:t>背中下</a:t>
            </a:r>
            <a:r>
              <a:rPr kumimoji="0" lang="en-US" altLang="ja-JP" sz="600" kern="0" dirty="0"/>
              <a:t>+</a:t>
            </a:r>
            <a:r>
              <a:rPr kumimoji="0" lang="ja-JP" altLang="en-US" sz="600" kern="0" dirty="0"/>
              <a:t>背中上</a:t>
            </a:r>
            <a:r>
              <a:rPr kumimoji="0" lang="en-US" altLang="ja-JP" sz="600" kern="0" dirty="0"/>
              <a:t>+</a:t>
            </a:r>
            <a:r>
              <a:rPr kumimoji="0" lang="ja-JP" altLang="en-US" sz="600" kern="0" dirty="0"/>
              <a:t>腰</a:t>
            </a:r>
          </a:p>
        </p:txBody>
      </p:sp>
      <p:sp>
        <p:nvSpPr>
          <p:cNvPr id="163" name="object 3">
            <a:extLst>
              <a:ext uri="{FF2B5EF4-FFF2-40B4-BE49-F238E27FC236}">
                <a16:creationId xmlns:a16="http://schemas.microsoft.com/office/drawing/2014/main" id="{F38FA92A-A755-4871-9580-EA09F8C0C5D2}"/>
              </a:ext>
            </a:extLst>
          </p:cNvPr>
          <p:cNvSpPr txBox="1">
            <a:spLocks/>
          </p:cNvSpPr>
          <p:nvPr/>
        </p:nvSpPr>
        <p:spPr>
          <a:xfrm>
            <a:off x="853077" y="9310155"/>
            <a:ext cx="877671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>
              <a:spcBef>
                <a:spcPts val="100"/>
              </a:spcBef>
            </a:pPr>
            <a:r>
              <a:rPr kumimoji="0" lang="en-US" altLang="ja-JP" sz="1400" kern="0" dirty="0"/>
              <a:t>VIO</a:t>
            </a:r>
            <a:r>
              <a:rPr kumimoji="0" lang="ja-JP" altLang="en-US" sz="1400" kern="0" dirty="0"/>
              <a:t>▽</a:t>
            </a:r>
          </a:p>
        </p:txBody>
      </p:sp>
      <p:sp>
        <p:nvSpPr>
          <p:cNvPr id="164" name="object 3">
            <a:extLst>
              <a:ext uri="{FF2B5EF4-FFF2-40B4-BE49-F238E27FC236}">
                <a16:creationId xmlns:a16="http://schemas.microsoft.com/office/drawing/2014/main" id="{1BE34BDB-5182-45DD-9EBB-C05E1D949BD9}"/>
              </a:ext>
            </a:extLst>
          </p:cNvPr>
          <p:cNvSpPr txBox="1">
            <a:spLocks/>
          </p:cNvSpPr>
          <p:nvPr/>
        </p:nvSpPr>
        <p:spPr>
          <a:xfrm>
            <a:off x="1599681" y="9381311"/>
            <a:ext cx="1338177" cy="135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>
              <a:spcBef>
                <a:spcPts val="100"/>
              </a:spcBef>
            </a:pPr>
            <a:r>
              <a:rPr kumimoji="0" lang="ja-JP" altLang="en-US" sz="800" kern="0" dirty="0">
                <a:latin typeface="+mj-ea"/>
              </a:rPr>
              <a:t>通常料金　￥</a:t>
            </a:r>
            <a:r>
              <a:rPr kumimoji="0" lang="en-US" altLang="ja-JP" sz="800" kern="0" dirty="0">
                <a:latin typeface="+mj-ea"/>
              </a:rPr>
              <a:t>16,000</a:t>
            </a:r>
            <a:r>
              <a:rPr kumimoji="0" lang="ja-JP" altLang="en-US" sz="800" kern="0" dirty="0">
                <a:latin typeface="+mj-ea"/>
              </a:rPr>
              <a:t>（税込）</a:t>
            </a:r>
          </a:p>
        </p:txBody>
      </p:sp>
      <p:sp>
        <p:nvSpPr>
          <p:cNvPr id="165" name="object 3">
            <a:extLst>
              <a:ext uri="{FF2B5EF4-FFF2-40B4-BE49-F238E27FC236}">
                <a16:creationId xmlns:a16="http://schemas.microsoft.com/office/drawing/2014/main" id="{2714931E-CF06-48E8-9EE8-E718D07F8D7E}"/>
              </a:ext>
            </a:extLst>
          </p:cNvPr>
          <p:cNvSpPr txBox="1">
            <a:spLocks/>
          </p:cNvSpPr>
          <p:nvPr/>
        </p:nvSpPr>
        <p:spPr>
          <a:xfrm>
            <a:off x="866337" y="9548784"/>
            <a:ext cx="1496897" cy="10515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>
              <a:spcBef>
                <a:spcPts val="100"/>
              </a:spcBef>
            </a:pPr>
            <a:r>
              <a:rPr kumimoji="0" lang="en-US" altLang="ja-JP" sz="600" kern="0" dirty="0"/>
              <a:t>※V</a:t>
            </a:r>
            <a:r>
              <a:rPr kumimoji="0" lang="ja-JP" altLang="en-US" sz="600" kern="0" dirty="0"/>
              <a:t>ライン</a:t>
            </a:r>
            <a:r>
              <a:rPr kumimoji="0" lang="en-US" altLang="ja-JP" sz="600" kern="0" dirty="0"/>
              <a:t>+I</a:t>
            </a:r>
            <a:r>
              <a:rPr kumimoji="0" lang="ja-JP" altLang="en-US" sz="600" kern="0" dirty="0"/>
              <a:t>ライン</a:t>
            </a:r>
            <a:r>
              <a:rPr kumimoji="0" lang="en-US" altLang="ja-JP" sz="600" kern="0" dirty="0"/>
              <a:t>+O</a:t>
            </a:r>
            <a:r>
              <a:rPr kumimoji="0" lang="ja-JP" altLang="en-US" sz="600" kern="0" dirty="0"/>
              <a:t>ライン</a:t>
            </a:r>
            <a:r>
              <a:rPr kumimoji="0" lang="en-US" altLang="ja-JP" sz="600" kern="0" dirty="0"/>
              <a:t>+</a:t>
            </a:r>
            <a:r>
              <a:rPr kumimoji="0" lang="ja-JP" altLang="en-US" sz="600" kern="0" dirty="0"/>
              <a:t>▽</a:t>
            </a:r>
          </a:p>
        </p:txBody>
      </p:sp>
      <p:sp>
        <p:nvSpPr>
          <p:cNvPr id="166" name="object 3">
            <a:extLst>
              <a:ext uri="{FF2B5EF4-FFF2-40B4-BE49-F238E27FC236}">
                <a16:creationId xmlns:a16="http://schemas.microsoft.com/office/drawing/2014/main" id="{DF03E872-63A5-4C04-896E-275F31D81E32}"/>
              </a:ext>
            </a:extLst>
          </p:cNvPr>
          <p:cNvSpPr txBox="1">
            <a:spLocks/>
          </p:cNvSpPr>
          <p:nvPr/>
        </p:nvSpPr>
        <p:spPr>
          <a:xfrm>
            <a:off x="849039" y="9858313"/>
            <a:ext cx="1714296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>
              <a:spcBef>
                <a:spcPts val="100"/>
              </a:spcBef>
            </a:pPr>
            <a:r>
              <a:rPr kumimoji="0" lang="ja-JP" altLang="en-US" sz="1400" kern="0" dirty="0"/>
              <a:t>全顔美白脱毛</a:t>
            </a:r>
            <a:r>
              <a:rPr kumimoji="0" lang="ja-JP" altLang="en-US" sz="800" kern="0" dirty="0"/>
              <a:t>（初回）</a:t>
            </a:r>
          </a:p>
        </p:txBody>
      </p:sp>
      <p:sp>
        <p:nvSpPr>
          <p:cNvPr id="167" name="object 3">
            <a:extLst>
              <a:ext uri="{FF2B5EF4-FFF2-40B4-BE49-F238E27FC236}">
                <a16:creationId xmlns:a16="http://schemas.microsoft.com/office/drawing/2014/main" id="{98C4FA59-A8E3-4157-8845-7BD3FCF8D6B7}"/>
              </a:ext>
            </a:extLst>
          </p:cNvPr>
          <p:cNvSpPr txBox="1">
            <a:spLocks/>
          </p:cNvSpPr>
          <p:nvPr/>
        </p:nvSpPr>
        <p:spPr>
          <a:xfrm>
            <a:off x="2265225" y="9949266"/>
            <a:ext cx="1338177" cy="135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>
              <a:spcBef>
                <a:spcPts val="100"/>
              </a:spcBef>
            </a:pPr>
            <a:r>
              <a:rPr kumimoji="0" lang="ja-JP" altLang="en-US" sz="800" kern="0" dirty="0">
                <a:latin typeface="+mj-ea"/>
              </a:rPr>
              <a:t>通常料金　￥</a:t>
            </a:r>
            <a:r>
              <a:rPr kumimoji="0" lang="en-US" altLang="ja-JP" sz="800" kern="0" dirty="0">
                <a:latin typeface="+mj-ea"/>
              </a:rPr>
              <a:t>10,000</a:t>
            </a:r>
            <a:r>
              <a:rPr kumimoji="0" lang="ja-JP" altLang="en-US" sz="800" kern="0" dirty="0">
                <a:latin typeface="+mj-ea"/>
              </a:rPr>
              <a:t>（税込）</a:t>
            </a:r>
          </a:p>
        </p:txBody>
      </p:sp>
      <p:graphicFrame>
        <p:nvGraphicFramePr>
          <p:cNvPr id="168" name="表 7">
            <a:extLst>
              <a:ext uri="{FF2B5EF4-FFF2-40B4-BE49-F238E27FC236}">
                <a16:creationId xmlns:a16="http://schemas.microsoft.com/office/drawing/2014/main" id="{AAF330AF-DC8D-4675-A6EC-846E70A0BF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424526"/>
              </p:ext>
            </p:extLst>
          </p:nvPr>
        </p:nvGraphicFramePr>
        <p:xfrm>
          <a:off x="5159421" y="7485004"/>
          <a:ext cx="2232947" cy="29226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2947">
                  <a:extLst>
                    <a:ext uri="{9D8B030D-6E8A-4147-A177-3AD203B41FA5}">
                      <a16:colId xmlns:a16="http://schemas.microsoft.com/office/drawing/2014/main" val="4094802751"/>
                    </a:ext>
                  </a:extLst>
                </a:gridCol>
              </a:tblGrid>
              <a:tr h="2922646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7254147"/>
                  </a:ext>
                </a:extLst>
              </a:tr>
            </a:tbl>
          </a:graphicData>
        </a:graphic>
      </p:graphicFrame>
      <p:sp>
        <p:nvSpPr>
          <p:cNvPr id="169" name="object 3">
            <a:extLst>
              <a:ext uri="{FF2B5EF4-FFF2-40B4-BE49-F238E27FC236}">
                <a16:creationId xmlns:a16="http://schemas.microsoft.com/office/drawing/2014/main" id="{0E29894D-14A0-489E-8005-1CDC2D88B7E2}"/>
              </a:ext>
            </a:extLst>
          </p:cNvPr>
          <p:cNvSpPr txBox="1">
            <a:spLocks/>
          </p:cNvSpPr>
          <p:nvPr/>
        </p:nvSpPr>
        <p:spPr>
          <a:xfrm>
            <a:off x="5310514" y="7664450"/>
            <a:ext cx="1930761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 algn="ctr">
              <a:spcBef>
                <a:spcPts val="100"/>
              </a:spcBef>
            </a:pPr>
            <a:r>
              <a:rPr kumimoji="0" lang="ja-JP" altLang="en-US" sz="1800" kern="0" dirty="0"/>
              <a:t>全顔光フェイシャル</a:t>
            </a:r>
          </a:p>
        </p:txBody>
      </p:sp>
      <p:graphicFrame>
        <p:nvGraphicFramePr>
          <p:cNvPr id="170" name="表 2">
            <a:extLst>
              <a:ext uri="{FF2B5EF4-FFF2-40B4-BE49-F238E27FC236}">
                <a16:creationId xmlns:a16="http://schemas.microsoft.com/office/drawing/2014/main" id="{EEBD61A2-54DF-4C8D-87E6-77A97C3D32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7080723"/>
              </p:ext>
            </p:extLst>
          </p:nvPr>
        </p:nvGraphicFramePr>
        <p:xfrm>
          <a:off x="5293473" y="8045450"/>
          <a:ext cx="1930761" cy="6598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30761">
                  <a:extLst>
                    <a:ext uri="{9D8B030D-6E8A-4147-A177-3AD203B41FA5}">
                      <a16:colId xmlns:a16="http://schemas.microsoft.com/office/drawing/2014/main" val="262186751"/>
                    </a:ext>
                  </a:extLst>
                </a:gridCol>
              </a:tblGrid>
              <a:tr h="21561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+mj-ea"/>
                          <a:ea typeface="+mj-ea"/>
                        </a:rPr>
                        <a:t>初回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4394930"/>
                  </a:ext>
                </a:extLst>
              </a:tr>
              <a:tr h="43123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spc="0" dirty="0">
                          <a:latin typeface="+mj-ea"/>
                          <a:ea typeface="+mj-ea"/>
                        </a:rPr>
                        <a:t>\</a:t>
                      </a:r>
                      <a:r>
                        <a:rPr kumimoji="1" lang="en-US" altLang="ja-JP" sz="900" spc="0" baseline="0" dirty="0">
                          <a:latin typeface="+mj-ea"/>
                          <a:ea typeface="+mj-ea"/>
                        </a:rPr>
                        <a:t>12,000 </a:t>
                      </a:r>
                      <a:r>
                        <a:rPr kumimoji="1" lang="ja-JP" altLang="en-US" sz="1000" spc="0" baseline="0" dirty="0">
                          <a:latin typeface="+mj-ea"/>
                          <a:ea typeface="+mj-ea"/>
                        </a:rPr>
                        <a:t>→</a:t>
                      </a:r>
                      <a:r>
                        <a:rPr kumimoji="1" lang="ja-JP" altLang="en-US" sz="1200" spc="0" baseline="0" dirty="0">
                          <a:latin typeface="+mj-ea"/>
                          <a:ea typeface="+mj-ea"/>
                        </a:rPr>
                        <a:t> </a:t>
                      </a:r>
                      <a:r>
                        <a:rPr kumimoji="1" lang="en-US" altLang="ja-JP" sz="1200" spc="0" dirty="0">
                          <a:latin typeface="+mj-ea"/>
                          <a:ea typeface="+mj-ea"/>
                        </a:rPr>
                        <a:t>\</a:t>
                      </a:r>
                      <a:r>
                        <a:rPr kumimoji="1" lang="en-US" altLang="ja-JP" sz="2200" spc="0" baseline="0" dirty="0">
                          <a:latin typeface="+mj-ea"/>
                          <a:ea typeface="+mj-ea"/>
                        </a:rPr>
                        <a:t>8,000</a:t>
                      </a:r>
                      <a:r>
                        <a:rPr kumimoji="1" lang="ja-JP" altLang="en-US" sz="600" dirty="0">
                          <a:latin typeface="+mj-ea"/>
                          <a:ea typeface="+mj-ea"/>
                        </a:rPr>
                        <a:t>（税込）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6264776"/>
                  </a:ext>
                </a:extLst>
              </a:tr>
            </a:tbl>
          </a:graphicData>
        </a:graphic>
      </p:graphicFrame>
      <p:graphicFrame>
        <p:nvGraphicFramePr>
          <p:cNvPr id="171" name="表 2">
            <a:extLst>
              <a:ext uri="{FF2B5EF4-FFF2-40B4-BE49-F238E27FC236}">
                <a16:creationId xmlns:a16="http://schemas.microsoft.com/office/drawing/2014/main" id="{178EB23A-70C3-4FB4-92B3-8E69332941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9781352"/>
              </p:ext>
            </p:extLst>
          </p:nvPr>
        </p:nvGraphicFramePr>
        <p:xfrm>
          <a:off x="5293473" y="8770501"/>
          <a:ext cx="1930761" cy="6598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30761">
                  <a:extLst>
                    <a:ext uri="{9D8B030D-6E8A-4147-A177-3AD203B41FA5}">
                      <a16:colId xmlns:a16="http://schemas.microsoft.com/office/drawing/2014/main" val="262186751"/>
                    </a:ext>
                  </a:extLst>
                </a:gridCol>
              </a:tblGrid>
              <a:tr h="21561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latin typeface="+mj-ea"/>
                          <a:ea typeface="+mj-ea"/>
                        </a:rPr>
                        <a:t>3</a:t>
                      </a:r>
                      <a:r>
                        <a:rPr kumimoji="1" lang="ja-JP" altLang="en-US" sz="900" dirty="0">
                          <a:latin typeface="+mj-ea"/>
                          <a:ea typeface="+mj-ea"/>
                        </a:rPr>
                        <a:t>回コース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4394930"/>
                  </a:ext>
                </a:extLst>
              </a:tr>
              <a:tr h="43123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spc="0" dirty="0">
                          <a:latin typeface="+mj-ea"/>
                          <a:ea typeface="+mj-ea"/>
                        </a:rPr>
                        <a:t>\</a:t>
                      </a:r>
                      <a:r>
                        <a:rPr kumimoji="1" lang="en-US" altLang="ja-JP" sz="900" spc="0" baseline="0" dirty="0">
                          <a:latin typeface="+mj-ea"/>
                          <a:ea typeface="+mj-ea"/>
                        </a:rPr>
                        <a:t>12,000 </a:t>
                      </a:r>
                      <a:r>
                        <a:rPr kumimoji="1" lang="ja-JP" altLang="en-US" sz="1000" spc="0" baseline="0" dirty="0">
                          <a:latin typeface="+mj-ea"/>
                          <a:ea typeface="+mj-ea"/>
                        </a:rPr>
                        <a:t>→</a:t>
                      </a:r>
                      <a:r>
                        <a:rPr kumimoji="1" lang="ja-JP" altLang="en-US" sz="1200" spc="0" baseline="0" dirty="0">
                          <a:latin typeface="+mj-ea"/>
                          <a:ea typeface="+mj-ea"/>
                        </a:rPr>
                        <a:t> </a:t>
                      </a:r>
                      <a:r>
                        <a:rPr kumimoji="1" lang="en-US" altLang="ja-JP" sz="1200" spc="0" dirty="0">
                          <a:latin typeface="+mj-ea"/>
                          <a:ea typeface="+mj-ea"/>
                        </a:rPr>
                        <a:t>\</a:t>
                      </a:r>
                      <a:r>
                        <a:rPr kumimoji="1" lang="en-US" altLang="ja-JP" sz="2200" spc="0" baseline="0" dirty="0">
                          <a:latin typeface="+mj-ea"/>
                          <a:ea typeface="+mj-ea"/>
                        </a:rPr>
                        <a:t>19,800</a:t>
                      </a:r>
                      <a:r>
                        <a:rPr kumimoji="1" lang="ja-JP" altLang="en-US" sz="600" dirty="0">
                          <a:latin typeface="+mj-ea"/>
                          <a:ea typeface="+mj-ea"/>
                        </a:rPr>
                        <a:t>（税込）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6264776"/>
                  </a:ext>
                </a:extLst>
              </a:tr>
            </a:tbl>
          </a:graphicData>
        </a:graphic>
      </p:graphicFrame>
      <p:sp>
        <p:nvSpPr>
          <p:cNvPr id="172" name="object 3">
            <a:extLst>
              <a:ext uri="{FF2B5EF4-FFF2-40B4-BE49-F238E27FC236}">
                <a16:creationId xmlns:a16="http://schemas.microsoft.com/office/drawing/2014/main" id="{D9C23074-0B18-4A3F-BD86-54E2DB73E8B6}"/>
              </a:ext>
            </a:extLst>
          </p:cNvPr>
          <p:cNvSpPr txBox="1">
            <a:spLocks/>
          </p:cNvSpPr>
          <p:nvPr/>
        </p:nvSpPr>
        <p:spPr>
          <a:xfrm>
            <a:off x="5293473" y="9547314"/>
            <a:ext cx="1931242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>
              <a:spcBef>
                <a:spcPts val="100"/>
              </a:spcBef>
            </a:pPr>
            <a:r>
              <a:rPr kumimoji="0" lang="ja-JP" altLang="en-US" sz="900" kern="0" dirty="0">
                <a:solidFill>
                  <a:schemeClr val="tx1"/>
                </a:solidFill>
              </a:rPr>
              <a:t>クレンジング→洗顔→光（顔</a:t>
            </a:r>
            <a:r>
              <a:rPr kumimoji="0" lang="en-US" altLang="ja-JP" sz="900" kern="0" dirty="0">
                <a:solidFill>
                  <a:schemeClr val="tx1"/>
                </a:solidFill>
              </a:rPr>
              <a:t>~</a:t>
            </a:r>
            <a:r>
              <a:rPr kumimoji="0" lang="ja-JP" altLang="en-US" sz="900" kern="0" dirty="0">
                <a:solidFill>
                  <a:schemeClr val="tx1"/>
                </a:solidFill>
              </a:rPr>
              <a:t>デコルテ）→炭酸パック→製肌</a:t>
            </a:r>
          </a:p>
        </p:txBody>
      </p:sp>
      <p:sp>
        <p:nvSpPr>
          <p:cNvPr id="173" name="object 3">
            <a:extLst>
              <a:ext uri="{FF2B5EF4-FFF2-40B4-BE49-F238E27FC236}">
                <a16:creationId xmlns:a16="http://schemas.microsoft.com/office/drawing/2014/main" id="{D868256F-59EC-4160-8055-1CDF366536E0}"/>
              </a:ext>
            </a:extLst>
          </p:cNvPr>
          <p:cNvSpPr txBox="1">
            <a:spLocks/>
          </p:cNvSpPr>
          <p:nvPr/>
        </p:nvSpPr>
        <p:spPr>
          <a:xfrm>
            <a:off x="5293473" y="9888381"/>
            <a:ext cx="1931242" cy="26930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>
              <a:spcBef>
                <a:spcPts val="100"/>
              </a:spcBef>
            </a:pPr>
            <a:r>
              <a:rPr kumimoji="0" lang="en-US" altLang="ja-JP" sz="500" kern="0" dirty="0">
                <a:solidFill>
                  <a:schemeClr val="tx1"/>
                </a:solidFill>
              </a:rPr>
              <a:t>※</a:t>
            </a:r>
            <a:r>
              <a:rPr kumimoji="0" lang="ja-JP" altLang="en-US" sz="500" kern="0" dirty="0">
                <a:solidFill>
                  <a:schemeClr val="tx1"/>
                </a:solidFill>
              </a:rPr>
              <a:t>お顔全体に細胞活性光を照射してぷりぷりを実感</a:t>
            </a:r>
            <a:r>
              <a:rPr kumimoji="0" lang="en-US" altLang="ja-JP" sz="500" kern="0" dirty="0">
                <a:solidFill>
                  <a:schemeClr val="tx1"/>
                </a:solidFill>
              </a:rPr>
              <a:t>!!</a:t>
            </a:r>
          </a:p>
          <a:p>
            <a:pPr marL="12700">
              <a:spcBef>
                <a:spcPts val="100"/>
              </a:spcBef>
            </a:pPr>
            <a:r>
              <a:rPr kumimoji="0" lang="ja-JP" altLang="en-US" sz="500" kern="0" dirty="0">
                <a:solidFill>
                  <a:schemeClr val="tx1"/>
                </a:solidFill>
              </a:rPr>
              <a:t>その場でのお肌のトーン・キメ・リフトアップを感じていただけます。</a:t>
            </a:r>
            <a:endParaRPr kumimoji="0" lang="en-US" altLang="ja-JP" sz="500" kern="0" dirty="0">
              <a:solidFill>
                <a:schemeClr val="tx1"/>
              </a:solidFill>
            </a:endParaRPr>
          </a:p>
          <a:p>
            <a:pPr marL="12700">
              <a:spcBef>
                <a:spcPts val="100"/>
              </a:spcBef>
            </a:pPr>
            <a:r>
              <a:rPr kumimoji="0" lang="ja-JP" altLang="en-US" sz="500" kern="0" dirty="0">
                <a:solidFill>
                  <a:schemeClr val="tx1"/>
                </a:solidFill>
              </a:rPr>
              <a:t>当店機械でしか味わえない驚きの効果をなんとこの価格で</a:t>
            </a:r>
            <a:r>
              <a:rPr kumimoji="0" lang="en-US" altLang="ja-JP" sz="500" kern="0" dirty="0">
                <a:solidFill>
                  <a:schemeClr val="tx1"/>
                </a:solidFill>
              </a:rPr>
              <a:t>!</a:t>
            </a:r>
            <a:endParaRPr kumimoji="0" lang="ja-JP" altLang="en-US" sz="500" kern="0" dirty="0">
              <a:solidFill>
                <a:schemeClr val="tx1"/>
              </a:solidFill>
            </a:endParaRPr>
          </a:p>
        </p:txBody>
      </p:sp>
      <p:graphicFrame>
        <p:nvGraphicFramePr>
          <p:cNvPr id="174" name="表 7">
            <a:extLst>
              <a:ext uri="{FF2B5EF4-FFF2-40B4-BE49-F238E27FC236}">
                <a16:creationId xmlns:a16="http://schemas.microsoft.com/office/drawing/2014/main" id="{33C6D403-7FD5-4E6A-93B2-9B5AE47EBDC4}"/>
              </a:ext>
            </a:extLst>
          </p:cNvPr>
          <p:cNvGraphicFramePr>
            <a:graphicFrameLocks noGrp="1"/>
          </p:cNvGraphicFramePr>
          <p:nvPr/>
        </p:nvGraphicFramePr>
        <p:xfrm>
          <a:off x="380032" y="5607049"/>
          <a:ext cx="7012336" cy="17058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12336">
                  <a:extLst>
                    <a:ext uri="{9D8B030D-6E8A-4147-A177-3AD203B41FA5}">
                      <a16:colId xmlns:a16="http://schemas.microsoft.com/office/drawing/2014/main" val="4094802751"/>
                    </a:ext>
                  </a:extLst>
                </a:gridCol>
              </a:tblGrid>
              <a:tr h="170581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7254147"/>
                  </a:ext>
                </a:extLst>
              </a:tr>
            </a:tbl>
          </a:graphicData>
        </a:graphic>
      </p:graphicFrame>
      <p:sp>
        <p:nvSpPr>
          <p:cNvPr id="175" name="object 3">
            <a:extLst>
              <a:ext uri="{FF2B5EF4-FFF2-40B4-BE49-F238E27FC236}">
                <a16:creationId xmlns:a16="http://schemas.microsoft.com/office/drawing/2014/main" id="{C003593E-1A10-47A1-8137-25E1147016AD}"/>
              </a:ext>
            </a:extLst>
          </p:cNvPr>
          <p:cNvSpPr txBox="1">
            <a:spLocks/>
          </p:cNvSpPr>
          <p:nvPr/>
        </p:nvSpPr>
        <p:spPr>
          <a:xfrm>
            <a:off x="2981667" y="5972842"/>
            <a:ext cx="695442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 algn="ctr">
              <a:spcBef>
                <a:spcPts val="100"/>
              </a:spcBef>
            </a:pPr>
            <a:r>
              <a:rPr kumimoji="0" lang="ja-JP" altLang="en-US" sz="1100" kern="0" dirty="0">
                <a:solidFill>
                  <a:schemeClr val="tx1"/>
                </a:solidFill>
              </a:rPr>
              <a:t>通常料金</a:t>
            </a:r>
          </a:p>
        </p:txBody>
      </p:sp>
      <p:sp>
        <p:nvSpPr>
          <p:cNvPr id="176" name="テキスト ボックス 175">
            <a:extLst>
              <a:ext uri="{FF2B5EF4-FFF2-40B4-BE49-F238E27FC236}">
                <a16:creationId xmlns:a16="http://schemas.microsoft.com/office/drawing/2014/main" id="{F4FD63CB-619A-4C41-AEA5-DEE290EDA2B2}"/>
              </a:ext>
            </a:extLst>
          </p:cNvPr>
          <p:cNvSpPr txBox="1"/>
          <p:nvPr/>
        </p:nvSpPr>
        <p:spPr>
          <a:xfrm>
            <a:off x="3447777" y="5929888"/>
            <a:ext cx="136448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en-US" altLang="ja-JP" sz="1100" dirty="0">
                <a:latin typeface="+mj-ea"/>
                <a:ea typeface="+mj-ea"/>
              </a:rPr>
              <a:t>\526,800</a:t>
            </a:r>
            <a:r>
              <a:rPr kumimoji="1" lang="ja-JP" altLang="en-US" sz="1100" dirty="0">
                <a:latin typeface="+mj-ea"/>
                <a:ea typeface="+mj-ea"/>
              </a:rPr>
              <a:t>（税込）</a:t>
            </a:r>
          </a:p>
        </p:txBody>
      </p:sp>
      <p:pic>
        <p:nvPicPr>
          <p:cNvPr id="177" name="グラフィックス 176">
            <a:extLst>
              <a:ext uri="{FF2B5EF4-FFF2-40B4-BE49-F238E27FC236}">
                <a16:creationId xmlns:a16="http://schemas.microsoft.com/office/drawing/2014/main" id="{127C5AFD-4231-4956-AECE-67DF2C631CC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833889" y="5889184"/>
            <a:ext cx="188514" cy="215444"/>
          </a:xfrm>
          <a:prstGeom prst="rect">
            <a:avLst/>
          </a:prstGeom>
        </p:spPr>
      </p:pic>
      <p:sp>
        <p:nvSpPr>
          <p:cNvPr id="178" name="テキスト ボックス 177">
            <a:extLst>
              <a:ext uri="{FF2B5EF4-FFF2-40B4-BE49-F238E27FC236}">
                <a16:creationId xmlns:a16="http://schemas.microsoft.com/office/drawing/2014/main" id="{F68DEA1B-DA52-4248-8EC3-F71277DE3673}"/>
              </a:ext>
            </a:extLst>
          </p:cNvPr>
          <p:cNvSpPr txBox="1"/>
          <p:nvPr/>
        </p:nvSpPr>
        <p:spPr>
          <a:xfrm>
            <a:off x="5050484" y="5582974"/>
            <a:ext cx="196386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en-US" altLang="ja-JP" dirty="0">
                <a:solidFill>
                  <a:srgbClr val="FF0000"/>
                </a:solidFill>
                <a:latin typeface="+mn-ea"/>
                <a:ea typeface="+mn-ea"/>
              </a:rPr>
              <a:t>\</a:t>
            </a:r>
            <a:r>
              <a:rPr kumimoji="1" lang="en-US" altLang="ja-JP" sz="4000" dirty="0">
                <a:solidFill>
                  <a:srgbClr val="FF0000"/>
                </a:solidFill>
                <a:latin typeface="+mj-ea"/>
                <a:ea typeface="+mj-ea"/>
              </a:rPr>
              <a:t>252,000</a:t>
            </a:r>
            <a:endParaRPr kumimoji="1" lang="ja-JP" altLang="en-US" sz="4000" dirty="0">
              <a:solidFill>
                <a:srgbClr val="FF0000"/>
              </a:solidFill>
              <a:latin typeface="+mj-ea"/>
              <a:ea typeface="+mj-ea"/>
            </a:endParaRPr>
          </a:p>
        </p:txBody>
      </p:sp>
      <p:sp>
        <p:nvSpPr>
          <p:cNvPr id="179" name="テキスト ボックス 178">
            <a:extLst>
              <a:ext uri="{FF2B5EF4-FFF2-40B4-BE49-F238E27FC236}">
                <a16:creationId xmlns:a16="http://schemas.microsoft.com/office/drawing/2014/main" id="{76D7AC50-93E9-41A6-86D0-7158C9902E19}"/>
              </a:ext>
            </a:extLst>
          </p:cNvPr>
          <p:cNvSpPr txBox="1"/>
          <p:nvPr/>
        </p:nvSpPr>
        <p:spPr>
          <a:xfrm>
            <a:off x="6809881" y="5984504"/>
            <a:ext cx="53340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800" dirty="0">
                <a:latin typeface="+mj-ea"/>
                <a:ea typeface="+mj-ea"/>
              </a:rPr>
              <a:t>（税込）</a:t>
            </a:r>
          </a:p>
        </p:txBody>
      </p:sp>
      <p:graphicFrame>
        <p:nvGraphicFramePr>
          <p:cNvPr id="180" name="表 3">
            <a:extLst>
              <a:ext uri="{FF2B5EF4-FFF2-40B4-BE49-F238E27FC236}">
                <a16:creationId xmlns:a16="http://schemas.microsoft.com/office/drawing/2014/main" id="{A3DFE3F0-AD34-4AEC-95BE-B0275E85A8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0174037"/>
              </p:ext>
            </p:extLst>
          </p:nvPr>
        </p:nvGraphicFramePr>
        <p:xfrm>
          <a:off x="2371196" y="5862261"/>
          <a:ext cx="556567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6567">
                  <a:extLst>
                    <a:ext uri="{9D8B030D-6E8A-4147-A177-3AD203B41FA5}">
                      <a16:colId xmlns:a16="http://schemas.microsoft.com/office/drawing/2014/main" val="3464830228"/>
                    </a:ext>
                  </a:extLst>
                </a:gridCol>
              </a:tblGrid>
              <a:tr h="269549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/>
                        <a:t>12</a:t>
                      </a:r>
                      <a:r>
                        <a:rPr kumimoji="1" lang="ja-JP" altLang="en-US" sz="1400" dirty="0"/>
                        <a:t>回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7240193"/>
                  </a:ext>
                </a:extLst>
              </a:tr>
            </a:tbl>
          </a:graphicData>
        </a:graphic>
      </p:graphicFrame>
      <p:sp>
        <p:nvSpPr>
          <p:cNvPr id="181" name="object 3">
            <a:extLst>
              <a:ext uri="{FF2B5EF4-FFF2-40B4-BE49-F238E27FC236}">
                <a16:creationId xmlns:a16="http://schemas.microsoft.com/office/drawing/2014/main" id="{C52C0BE8-7F84-4351-8A09-068928C22633}"/>
              </a:ext>
            </a:extLst>
          </p:cNvPr>
          <p:cNvSpPr txBox="1">
            <a:spLocks/>
          </p:cNvSpPr>
          <p:nvPr/>
        </p:nvSpPr>
        <p:spPr>
          <a:xfrm>
            <a:off x="2981667" y="6522877"/>
            <a:ext cx="695442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 algn="ctr">
              <a:spcBef>
                <a:spcPts val="100"/>
              </a:spcBef>
            </a:pPr>
            <a:r>
              <a:rPr kumimoji="0" lang="ja-JP" altLang="en-US" sz="1100" kern="0" dirty="0">
                <a:solidFill>
                  <a:schemeClr val="tx1"/>
                </a:solidFill>
              </a:rPr>
              <a:t>通常料金</a:t>
            </a:r>
          </a:p>
        </p:txBody>
      </p:sp>
      <p:sp>
        <p:nvSpPr>
          <p:cNvPr id="182" name="テキスト ボックス 181">
            <a:extLst>
              <a:ext uri="{FF2B5EF4-FFF2-40B4-BE49-F238E27FC236}">
                <a16:creationId xmlns:a16="http://schemas.microsoft.com/office/drawing/2014/main" id="{A4AE87D6-8439-4899-8458-882BF48D7A87}"/>
              </a:ext>
            </a:extLst>
          </p:cNvPr>
          <p:cNvSpPr txBox="1"/>
          <p:nvPr/>
        </p:nvSpPr>
        <p:spPr>
          <a:xfrm>
            <a:off x="3447777" y="6479923"/>
            <a:ext cx="136448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en-US" altLang="ja-JP" sz="1100" dirty="0">
                <a:latin typeface="+mj-ea"/>
                <a:ea typeface="+mj-ea"/>
              </a:rPr>
              <a:t>\658,500</a:t>
            </a:r>
            <a:r>
              <a:rPr kumimoji="1" lang="ja-JP" altLang="en-US" sz="1100" dirty="0">
                <a:latin typeface="+mj-ea"/>
                <a:ea typeface="+mj-ea"/>
              </a:rPr>
              <a:t>（税込）</a:t>
            </a:r>
          </a:p>
        </p:txBody>
      </p:sp>
      <p:pic>
        <p:nvPicPr>
          <p:cNvPr id="183" name="グラフィックス 182">
            <a:extLst>
              <a:ext uri="{FF2B5EF4-FFF2-40B4-BE49-F238E27FC236}">
                <a16:creationId xmlns:a16="http://schemas.microsoft.com/office/drawing/2014/main" id="{CCB43FB4-BCFF-42B6-8193-4176B4CD8E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833889" y="6439219"/>
            <a:ext cx="188514" cy="215444"/>
          </a:xfrm>
          <a:prstGeom prst="rect">
            <a:avLst/>
          </a:prstGeom>
        </p:spPr>
      </p:pic>
      <p:sp>
        <p:nvSpPr>
          <p:cNvPr id="184" name="テキスト ボックス 183">
            <a:extLst>
              <a:ext uri="{FF2B5EF4-FFF2-40B4-BE49-F238E27FC236}">
                <a16:creationId xmlns:a16="http://schemas.microsoft.com/office/drawing/2014/main" id="{D2AA3922-257A-46C8-98F6-D059F0C9EB0D}"/>
              </a:ext>
            </a:extLst>
          </p:cNvPr>
          <p:cNvSpPr txBox="1"/>
          <p:nvPr/>
        </p:nvSpPr>
        <p:spPr>
          <a:xfrm>
            <a:off x="5029592" y="6133009"/>
            <a:ext cx="198476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en-US" altLang="ja-JP" dirty="0">
                <a:solidFill>
                  <a:srgbClr val="FF0000"/>
                </a:solidFill>
                <a:latin typeface="+mn-ea"/>
                <a:ea typeface="+mn-ea"/>
              </a:rPr>
              <a:t>\</a:t>
            </a:r>
            <a:r>
              <a:rPr kumimoji="1" lang="en-US" altLang="ja-JP" sz="4000" dirty="0">
                <a:solidFill>
                  <a:srgbClr val="FF0000"/>
                </a:solidFill>
                <a:latin typeface="+mj-ea"/>
                <a:ea typeface="+mj-ea"/>
              </a:rPr>
              <a:t>315,000</a:t>
            </a:r>
            <a:endParaRPr kumimoji="1" lang="ja-JP" altLang="en-US" sz="4000" dirty="0">
              <a:solidFill>
                <a:srgbClr val="FF0000"/>
              </a:solidFill>
              <a:latin typeface="+mj-ea"/>
              <a:ea typeface="+mj-ea"/>
            </a:endParaRPr>
          </a:p>
        </p:txBody>
      </p:sp>
      <p:sp>
        <p:nvSpPr>
          <p:cNvPr id="185" name="テキスト ボックス 184">
            <a:extLst>
              <a:ext uri="{FF2B5EF4-FFF2-40B4-BE49-F238E27FC236}">
                <a16:creationId xmlns:a16="http://schemas.microsoft.com/office/drawing/2014/main" id="{FB32376F-2DD2-4A35-9032-E6E1C7501015}"/>
              </a:ext>
            </a:extLst>
          </p:cNvPr>
          <p:cNvSpPr txBox="1"/>
          <p:nvPr/>
        </p:nvSpPr>
        <p:spPr>
          <a:xfrm>
            <a:off x="6809881" y="6534539"/>
            <a:ext cx="53340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800" dirty="0">
                <a:latin typeface="+mj-ea"/>
                <a:ea typeface="+mj-ea"/>
              </a:rPr>
              <a:t>（税込）</a:t>
            </a:r>
          </a:p>
        </p:txBody>
      </p:sp>
      <p:graphicFrame>
        <p:nvGraphicFramePr>
          <p:cNvPr id="186" name="表 3">
            <a:extLst>
              <a:ext uri="{FF2B5EF4-FFF2-40B4-BE49-F238E27FC236}">
                <a16:creationId xmlns:a16="http://schemas.microsoft.com/office/drawing/2014/main" id="{E25A0145-C722-403B-BFE1-F9306FEE84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7747640"/>
              </p:ext>
            </p:extLst>
          </p:nvPr>
        </p:nvGraphicFramePr>
        <p:xfrm>
          <a:off x="2371196" y="6412296"/>
          <a:ext cx="556567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6567">
                  <a:extLst>
                    <a:ext uri="{9D8B030D-6E8A-4147-A177-3AD203B41FA5}">
                      <a16:colId xmlns:a16="http://schemas.microsoft.com/office/drawing/2014/main" val="3464830228"/>
                    </a:ext>
                  </a:extLst>
                </a:gridCol>
              </a:tblGrid>
              <a:tr h="269549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/>
                        <a:t>15</a:t>
                      </a:r>
                      <a:r>
                        <a:rPr kumimoji="1" lang="ja-JP" altLang="en-US" sz="1400" dirty="0"/>
                        <a:t>回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7240193"/>
                  </a:ext>
                </a:extLst>
              </a:tr>
            </a:tbl>
          </a:graphicData>
        </a:graphic>
      </p:graphicFrame>
      <p:sp>
        <p:nvSpPr>
          <p:cNvPr id="187" name="object 3">
            <a:extLst>
              <a:ext uri="{FF2B5EF4-FFF2-40B4-BE49-F238E27FC236}">
                <a16:creationId xmlns:a16="http://schemas.microsoft.com/office/drawing/2014/main" id="{EF878A27-2FD8-4B04-8ACC-CA258A34202A}"/>
              </a:ext>
            </a:extLst>
          </p:cNvPr>
          <p:cNvSpPr txBox="1">
            <a:spLocks/>
          </p:cNvSpPr>
          <p:nvPr/>
        </p:nvSpPr>
        <p:spPr>
          <a:xfrm>
            <a:off x="2371195" y="6902450"/>
            <a:ext cx="4804065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>
              <a:spcBef>
                <a:spcPts val="100"/>
              </a:spcBef>
            </a:pPr>
            <a:r>
              <a:rPr kumimoji="0" lang="en-US" altLang="ja-JP" sz="1100" kern="0" dirty="0">
                <a:solidFill>
                  <a:schemeClr val="tx1"/>
                </a:solidFill>
              </a:rPr>
              <a:t>1</a:t>
            </a:r>
            <a:r>
              <a:rPr kumimoji="0" lang="ja-JP" altLang="en-US" sz="1100" kern="0" dirty="0">
                <a:solidFill>
                  <a:schemeClr val="tx1"/>
                </a:solidFill>
              </a:rPr>
              <a:t>回通常料金</a:t>
            </a:r>
            <a:r>
              <a:rPr kumimoji="0" lang="en-US" altLang="ja-JP" sz="1100" kern="0" dirty="0">
                <a:solidFill>
                  <a:schemeClr val="tx1"/>
                </a:solidFill>
              </a:rPr>
              <a:t>\43,900</a:t>
            </a:r>
            <a:r>
              <a:rPr kumimoji="0" lang="ja-JP" altLang="en-US" sz="1100" kern="0" dirty="0">
                <a:solidFill>
                  <a:schemeClr val="tx1"/>
                </a:solidFill>
              </a:rPr>
              <a:t> → </a:t>
            </a:r>
            <a:r>
              <a:rPr kumimoji="0" lang="en-US" altLang="ja-JP" sz="1100" kern="0" dirty="0">
                <a:solidFill>
                  <a:schemeClr val="tx1"/>
                </a:solidFill>
              </a:rPr>
              <a:t>\21,000</a:t>
            </a:r>
            <a:r>
              <a:rPr kumimoji="0" lang="ja-JP" altLang="en-US" sz="1100" kern="0" dirty="0">
                <a:solidFill>
                  <a:schemeClr val="tx1"/>
                </a:solidFill>
              </a:rPr>
              <a:t>と半額以下</a:t>
            </a:r>
            <a:r>
              <a:rPr kumimoji="0" lang="en-US" altLang="ja-JP" sz="1100" kern="0" dirty="0">
                <a:solidFill>
                  <a:schemeClr val="tx1"/>
                </a:solidFill>
              </a:rPr>
              <a:t>!</a:t>
            </a:r>
            <a:r>
              <a:rPr kumimoji="0" lang="ja-JP" altLang="en-US" sz="1100" kern="0" dirty="0">
                <a:solidFill>
                  <a:schemeClr val="tx1"/>
                </a:solidFill>
              </a:rPr>
              <a:t>　その都度払い可能です</a:t>
            </a:r>
            <a:r>
              <a:rPr kumimoji="0" lang="en-US" altLang="ja-JP" sz="1100" kern="0" dirty="0">
                <a:solidFill>
                  <a:schemeClr val="tx1"/>
                </a:solidFill>
              </a:rPr>
              <a:t>!</a:t>
            </a:r>
            <a:endParaRPr kumimoji="0" lang="ja-JP" altLang="en-US" sz="1100" kern="0" dirty="0">
              <a:solidFill>
                <a:schemeClr val="tx1"/>
              </a:solidFill>
            </a:endParaRPr>
          </a:p>
        </p:txBody>
      </p:sp>
      <p:graphicFrame>
        <p:nvGraphicFramePr>
          <p:cNvPr id="188" name="表 10">
            <a:extLst>
              <a:ext uri="{FF2B5EF4-FFF2-40B4-BE49-F238E27FC236}">
                <a16:creationId xmlns:a16="http://schemas.microsoft.com/office/drawing/2014/main" id="{15128845-9F45-44E9-BD47-84934544462F}"/>
              </a:ext>
            </a:extLst>
          </p:cNvPr>
          <p:cNvGraphicFramePr>
            <a:graphicFrameLocks noGrp="1"/>
          </p:cNvGraphicFramePr>
          <p:nvPr/>
        </p:nvGraphicFramePr>
        <p:xfrm>
          <a:off x="586866" y="6108075"/>
          <a:ext cx="1587769" cy="7037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7769">
                  <a:extLst>
                    <a:ext uri="{9D8B030D-6E8A-4147-A177-3AD203B41FA5}">
                      <a16:colId xmlns:a16="http://schemas.microsoft.com/office/drawing/2014/main" val="2313927228"/>
                    </a:ext>
                  </a:extLst>
                </a:gridCol>
              </a:tblGrid>
              <a:tr h="703758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2400" kern="0" dirty="0">
                          <a:solidFill>
                            <a:schemeClr val="tx1"/>
                          </a:solidFill>
                        </a:rPr>
                        <a:t>全身脱毛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27243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11399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" name="表 7">
            <a:extLst>
              <a:ext uri="{FF2B5EF4-FFF2-40B4-BE49-F238E27FC236}">
                <a16:creationId xmlns:a16="http://schemas.microsoft.com/office/drawing/2014/main" id="{3CCE6E8E-A919-4A81-8750-3004AA304972}"/>
              </a:ext>
            </a:extLst>
          </p:cNvPr>
          <p:cNvGraphicFramePr>
            <a:graphicFrameLocks noGrp="1"/>
          </p:cNvGraphicFramePr>
          <p:nvPr/>
        </p:nvGraphicFramePr>
        <p:xfrm>
          <a:off x="379064" y="7090342"/>
          <a:ext cx="7012336" cy="33935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12336">
                  <a:extLst>
                    <a:ext uri="{9D8B030D-6E8A-4147-A177-3AD203B41FA5}">
                      <a16:colId xmlns:a16="http://schemas.microsoft.com/office/drawing/2014/main" val="4094802751"/>
                    </a:ext>
                  </a:extLst>
                </a:gridCol>
              </a:tblGrid>
              <a:tr h="3393508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7254147"/>
                  </a:ext>
                </a:extLst>
              </a:tr>
            </a:tbl>
          </a:graphicData>
        </a:graphic>
      </p:graphicFrame>
      <p:graphicFrame>
        <p:nvGraphicFramePr>
          <p:cNvPr id="115" name="表 107">
            <a:extLst>
              <a:ext uri="{FF2B5EF4-FFF2-40B4-BE49-F238E27FC236}">
                <a16:creationId xmlns:a16="http://schemas.microsoft.com/office/drawing/2014/main" id="{3962C559-CA36-4275-8879-7995676DAF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6980050"/>
              </p:ext>
            </p:extLst>
          </p:nvPr>
        </p:nvGraphicFramePr>
        <p:xfrm>
          <a:off x="5871545" y="7717875"/>
          <a:ext cx="1367453" cy="24888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7453">
                  <a:extLst>
                    <a:ext uri="{9D8B030D-6E8A-4147-A177-3AD203B41FA5}">
                      <a16:colId xmlns:a16="http://schemas.microsoft.com/office/drawing/2014/main" val="895488231"/>
                    </a:ext>
                  </a:extLst>
                </a:gridCol>
              </a:tblGrid>
              <a:tr h="497767">
                <a:tc>
                  <a:txBody>
                    <a:bodyPr/>
                    <a:lstStyle/>
                    <a:p>
                      <a:pPr marL="0" marR="0" lvl="0" indent="0" algn="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>
                          <a:solidFill>
                            <a:srgbClr val="FF0000"/>
                          </a:solidFill>
                          <a:latin typeface="+mj-ea"/>
                          <a:ea typeface="+mj-ea"/>
                        </a:rPr>
                        <a:t>\</a:t>
                      </a:r>
                      <a:r>
                        <a:rPr kumimoji="1" lang="en-US" altLang="ja-JP" sz="2200" b="0" spc="-120" baseline="0" dirty="0">
                          <a:solidFill>
                            <a:srgbClr val="FF0000"/>
                          </a:solidFill>
                          <a:latin typeface="+mj-ea"/>
                          <a:ea typeface="+mj-ea"/>
                        </a:rPr>
                        <a:t>57,024</a:t>
                      </a:r>
                      <a:r>
                        <a:rPr kumimoji="1" lang="ja-JP" altLang="en-US" sz="600" b="1" dirty="0">
                          <a:solidFill>
                            <a:srgbClr val="FF0000"/>
                          </a:solidFill>
                          <a:latin typeface="+mj-ea"/>
                          <a:ea typeface="+mj-ea"/>
                          <a:cs typeface="+mn-cs"/>
                        </a:rPr>
                        <a:t>（税込）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5064063"/>
                  </a:ext>
                </a:extLst>
              </a:tr>
              <a:tr h="497767">
                <a:tc>
                  <a:txBody>
                    <a:bodyPr/>
                    <a:lstStyle/>
                    <a:p>
                      <a:pPr marL="0" marR="0" lvl="0" indent="0" algn="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>
                          <a:solidFill>
                            <a:srgbClr val="FF0000"/>
                          </a:solidFill>
                          <a:latin typeface="+mj-ea"/>
                          <a:ea typeface="+mj-ea"/>
                        </a:rPr>
                        <a:t>\</a:t>
                      </a:r>
                      <a:r>
                        <a:rPr kumimoji="1" lang="en-US" altLang="ja-JP" sz="2200" spc="-120" baseline="0" dirty="0">
                          <a:solidFill>
                            <a:srgbClr val="FF0000"/>
                          </a:solidFill>
                          <a:latin typeface="+mj-ea"/>
                          <a:ea typeface="+mj-ea"/>
                        </a:rPr>
                        <a:t>81,368</a:t>
                      </a:r>
                      <a:r>
                        <a:rPr kumimoji="1" lang="ja-JP" altLang="en-US" sz="600" b="1" dirty="0">
                          <a:solidFill>
                            <a:srgbClr val="FF0000"/>
                          </a:solidFill>
                          <a:latin typeface="+mj-ea"/>
                          <a:ea typeface="+mj-ea"/>
                          <a:cs typeface="+mn-cs"/>
                        </a:rPr>
                        <a:t>（税込）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7586760"/>
                  </a:ext>
                </a:extLst>
              </a:tr>
              <a:tr h="497767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>
                          <a:solidFill>
                            <a:srgbClr val="FF0000"/>
                          </a:solidFill>
                          <a:latin typeface="+mj-ea"/>
                          <a:ea typeface="+mj-ea"/>
                        </a:rPr>
                        <a:t>\</a:t>
                      </a:r>
                      <a:r>
                        <a:rPr kumimoji="1" lang="en-US" altLang="ja-JP" sz="2200" spc="-120" baseline="0" dirty="0">
                          <a:solidFill>
                            <a:srgbClr val="FF0000"/>
                          </a:solidFill>
                          <a:latin typeface="+mj-ea"/>
                          <a:ea typeface="+mj-ea"/>
                        </a:rPr>
                        <a:t>114,048</a:t>
                      </a:r>
                      <a:r>
                        <a:rPr kumimoji="1" lang="ja-JP" altLang="en-US" sz="600" b="1" dirty="0">
                          <a:solidFill>
                            <a:srgbClr val="FF0000"/>
                          </a:solidFill>
                          <a:latin typeface="+mj-ea"/>
                          <a:ea typeface="+mj-ea"/>
                          <a:cs typeface="+mn-cs"/>
                        </a:rPr>
                        <a:t>（税込）</a:t>
                      </a:r>
                      <a:endParaRPr kumimoji="1" lang="ja-JP" altLang="en-US" sz="600" dirty="0">
                        <a:solidFill>
                          <a:srgbClr val="FF0000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5229417"/>
                  </a:ext>
                </a:extLst>
              </a:tr>
              <a:tr h="497767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>
                          <a:solidFill>
                            <a:srgbClr val="FF0000"/>
                          </a:solidFill>
                          <a:latin typeface="+mj-ea"/>
                          <a:ea typeface="+mj-ea"/>
                        </a:rPr>
                        <a:t>\</a:t>
                      </a:r>
                      <a:r>
                        <a:rPr kumimoji="1" lang="en-US" altLang="ja-JP" sz="2200" spc="-120" baseline="0" dirty="0">
                          <a:solidFill>
                            <a:srgbClr val="FF0000"/>
                          </a:solidFill>
                          <a:latin typeface="+mj-ea"/>
                          <a:ea typeface="+mj-ea"/>
                        </a:rPr>
                        <a:t>112,200</a:t>
                      </a:r>
                      <a:r>
                        <a:rPr kumimoji="1" lang="ja-JP" altLang="en-US" sz="600" b="1" dirty="0">
                          <a:solidFill>
                            <a:srgbClr val="FF0000"/>
                          </a:solidFill>
                          <a:latin typeface="+mj-ea"/>
                          <a:ea typeface="+mj-ea"/>
                          <a:cs typeface="+mn-cs"/>
                        </a:rPr>
                        <a:t>（税込）</a:t>
                      </a:r>
                      <a:endParaRPr kumimoji="1" lang="ja-JP" altLang="en-US" sz="600" b="1" dirty="0">
                        <a:solidFill>
                          <a:srgbClr val="FF0000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9304821"/>
                  </a:ext>
                </a:extLst>
              </a:tr>
              <a:tr h="497767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>
                          <a:solidFill>
                            <a:srgbClr val="FF0000"/>
                          </a:solidFill>
                          <a:latin typeface="+mj-ea"/>
                          <a:ea typeface="+mj-ea"/>
                        </a:rPr>
                        <a:t>\</a:t>
                      </a:r>
                      <a:r>
                        <a:rPr kumimoji="1" lang="en-US" altLang="ja-JP" sz="2200" spc="-120" baseline="0" dirty="0">
                          <a:solidFill>
                            <a:srgbClr val="FF0000"/>
                          </a:solidFill>
                          <a:latin typeface="+mj-ea"/>
                          <a:ea typeface="+mj-ea"/>
                        </a:rPr>
                        <a:t>182,952</a:t>
                      </a:r>
                      <a:r>
                        <a:rPr kumimoji="1" lang="ja-JP" altLang="en-US" sz="600" b="1" dirty="0">
                          <a:solidFill>
                            <a:srgbClr val="FF0000"/>
                          </a:solidFill>
                          <a:latin typeface="+mj-ea"/>
                          <a:ea typeface="+mj-ea"/>
                          <a:cs typeface="+mn-cs"/>
                        </a:rPr>
                        <a:t>（税込）</a:t>
                      </a:r>
                      <a:endParaRPr kumimoji="1" lang="ja-JP" altLang="en-US" sz="600" dirty="0">
                        <a:solidFill>
                          <a:srgbClr val="FF0000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5704626"/>
                  </a:ext>
                </a:extLst>
              </a:tr>
            </a:tbl>
          </a:graphicData>
        </a:graphic>
      </p:graphicFrame>
      <p:graphicFrame>
        <p:nvGraphicFramePr>
          <p:cNvPr id="114" name="表 107">
            <a:extLst>
              <a:ext uri="{FF2B5EF4-FFF2-40B4-BE49-F238E27FC236}">
                <a16:creationId xmlns:a16="http://schemas.microsoft.com/office/drawing/2014/main" id="{2F1F2352-2009-4374-88CD-88E0F30299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8195461"/>
              </p:ext>
            </p:extLst>
          </p:nvPr>
        </p:nvGraphicFramePr>
        <p:xfrm>
          <a:off x="4496192" y="7717875"/>
          <a:ext cx="1366263" cy="24888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6263">
                  <a:extLst>
                    <a:ext uri="{9D8B030D-6E8A-4147-A177-3AD203B41FA5}">
                      <a16:colId xmlns:a16="http://schemas.microsoft.com/office/drawing/2014/main" val="895488231"/>
                    </a:ext>
                  </a:extLst>
                </a:gridCol>
              </a:tblGrid>
              <a:tr h="497767">
                <a:tc>
                  <a:txBody>
                    <a:bodyPr/>
                    <a:lstStyle/>
                    <a:p>
                      <a:pPr marL="0" marR="0" lvl="0" indent="0" algn="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>
                          <a:solidFill>
                            <a:srgbClr val="FF0000"/>
                          </a:solidFill>
                          <a:latin typeface="+mj-ea"/>
                          <a:ea typeface="+mj-ea"/>
                        </a:rPr>
                        <a:t>\</a:t>
                      </a:r>
                      <a:r>
                        <a:rPr kumimoji="1" lang="en-US" altLang="ja-JP" sz="2200" b="0" spc="-120" baseline="0" dirty="0">
                          <a:solidFill>
                            <a:srgbClr val="FF0000"/>
                          </a:solidFill>
                          <a:latin typeface="+mj-ea"/>
                          <a:ea typeface="+mj-ea"/>
                        </a:rPr>
                        <a:t>37,422</a:t>
                      </a:r>
                      <a:r>
                        <a:rPr kumimoji="1" lang="ja-JP" altLang="en-US" sz="600" b="1" dirty="0">
                          <a:solidFill>
                            <a:srgbClr val="FF0000"/>
                          </a:solidFill>
                          <a:latin typeface="+mj-ea"/>
                          <a:ea typeface="+mj-ea"/>
                          <a:cs typeface="+mn-cs"/>
                        </a:rPr>
                        <a:t>（税込）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5064063"/>
                  </a:ext>
                </a:extLst>
              </a:tr>
              <a:tr h="497767">
                <a:tc>
                  <a:txBody>
                    <a:bodyPr/>
                    <a:lstStyle/>
                    <a:p>
                      <a:pPr marL="0" marR="0" lvl="0" indent="0" algn="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>
                          <a:solidFill>
                            <a:srgbClr val="FF0000"/>
                          </a:solidFill>
                          <a:latin typeface="+mj-ea"/>
                          <a:ea typeface="+mj-ea"/>
                        </a:rPr>
                        <a:t>\</a:t>
                      </a:r>
                      <a:r>
                        <a:rPr kumimoji="1" lang="en-US" altLang="ja-JP" sz="2200" spc="-120" baseline="0" dirty="0">
                          <a:solidFill>
                            <a:srgbClr val="FF0000"/>
                          </a:solidFill>
                          <a:latin typeface="+mj-ea"/>
                          <a:ea typeface="+mj-ea"/>
                        </a:rPr>
                        <a:t>73,920</a:t>
                      </a:r>
                      <a:r>
                        <a:rPr kumimoji="1" lang="ja-JP" altLang="en-US" sz="600" b="1" dirty="0">
                          <a:solidFill>
                            <a:srgbClr val="FF0000"/>
                          </a:solidFill>
                          <a:latin typeface="+mj-ea"/>
                          <a:ea typeface="+mj-ea"/>
                          <a:cs typeface="+mn-cs"/>
                        </a:rPr>
                        <a:t>（税込）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7586760"/>
                  </a:ext>
                </a:extLst>
              </a:tr>
              <a:tr h="497767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>
                          <a:solidFill>
                            <a:srgbClr val="FF0000"/>
                          </a:solidFill>
                          <a:latin typeface="+mj-ea"/>
                          <a:ea typeface="+mj-ea"/>
                        </a:rPr>
                        <a:t>\</a:t>
                      </a:r>
                      <a:r>
                        <a:rPr kumimoji="1" lang="en-US" altLang="ja-JP" sz="2200" spc="-120" baseline="0" dirty="0">
                          <a:solidFill>
                            <a:srgbClr val="FF0000"/>
                          </a:solidFill>
                          <a:latin typeface="+mj-ea"/>
                          <a:ea typeface="+mj-ea"/>
                        </a:rPr>
                        <a:t>74,844</a:t>
                      </a:r>
                      <a:r>
                        <a:rPr kumimoji="1" lang="ja-JP" altLang="en-US" sz="600" b="1" dirty="0">
                          <a:solidFill>
                            <a:srgbClr val="FF0000"/>
                          </a:solidFill>
                          <a:latin typeface="+mj-ea"/>
                          <a:ea typeface="+mj-ea"/>
                          <a:cs typeface="+mn-cs"/>
                        </a:rPr>
                        <a:t>（税込）</a:t>
                      </a:r>
                      <a:endParaRPr kumimoji="1" lang="ja-JP" altLang="en-US" sz="600" dirty="0">
                        <a:solidFill>
                          <a:srgbClr val="FF0000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5229417"/>
                  </a:ext>
                </a:extLst>
              </a:tr>
              <a:tr h="497767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>
                          <a:solidFill>
                            <a:srgbClr val="FF0000"/>
                          </a:solidFill>
                          <a:latin typeface="+mj-ea"/>
                          <a:ea typeface="+mj-ea"/>
                        </a:rPr>
                        <a:t>\</a:t>
                      </a:r>
                      <a:r>
                        <a:rPr kumimoji="1" lang="en-US" altLang="ja-JP" sz="2200" spc="-120" baseline="0" dirty="0">
                          <a:solidFill>
                            <a:srgbClr val="FF0000"/>
                          </a:solidFill>
                          <a:latin typeface="+mj-ea"/>
                          <a:ea typeface="+mj-ea"/>
                        </a:rPr>
                        <a:t>66,528</a:t>
                      </a:r>
                      <a:r>
                        <a:rPr kumimoji="1" lang="ja-JP" altLang="en-US" sz="600" b="1" dirty="0">
                          <a:solidFill>
                            <a:srgbClr val="FF0000"/>
                          </a:solidFill>
                          <a:latin typeface="+mj-ea"/>
                          <a:ea typeface="+mj-ea"/>
                          <a:cs typeface="+mn-cs"/>
                        </a:rPr>
                        <a:t>（税込）</a:t>
                      </a:r>
                      <a:endParaRPr kumimoji="1" lang="ja-JP" altLang="en-US" sz="600" b="1" dirty="0">
                        <a:solidFill>
                          <a:srgbClr val="FF0000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9304821"/>
                  </a:ext>
                </a:extLst>
              </a:tr>
              <a:tr h="497767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>
                          <a:solidFill>
                            <a:srgbClr val="FF0000"/>
                          </a:solidFill>
                          <a:latin typeface="+mj-ea"/>
                          <a:ea typeface="+mj-ea"/>
                        </a:rPr>
                        <a:t>\</a:t>
                      </a:r>
                      <a:r>
                        <a:rPr kumimoji="1" lang="en-US" altLang="ja-JP" sz="2200" spc="-120" baseline="0" dirty="0">
                          <a:solidFill>
                            <a:srgbClr val="FF0000"/>
                          </a:solidFill>
                          <a:latin typeface="+mj-ea"/>
                          <a:ea typeface="+mj-ea"/>
                        </a:rPr>
                        <a:t>117,612</a:t>
                      </a:r>
                      <a:r>
                        <a:rPr kumimoji="1" lang="ja-JP" altLang="en-US" sz="600" b="1" dirty="0">
                          <a:solidFill>
                            <a:srgbClr val="FF0000"/>
                          </a:solidFill>
                          <a:latin typeface="+mj-ea"/>
                          <a:ea typeface="+mj-ea"/>
                          <a:cs typeface="+mn-cs"/>
                        </a:rPr>
                        <a:t>（税込）</a:t>
                      </a:r>
                      <a:endParaRPr kumimoji="1" lang="ja-JP" altLang="en-US" sz="600" dirty="0">
                        <a:solidFill>
                          <a:srgbClr val="FF0000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5704626"/>
                  </a:ext>
                </a:extLst>
              </a:tr>
            </a:tbl>
          </a:graphicData>
        </a:graphic>
      </p:graphicFrame>
      <p:graphicFrame>
        <p:nvGraphicFramePr>
          <p:cNvPr id="82" name="表 7">
            <a:extLst>
              <a:ext uri="{FF2B5EF4-FFF2-40B4-BE49-F238E27FC236}">
                <a16:creationId xmlns:a16="http://schemas.microsoft.com/office/drawing/2014/main" id="{0BAC9C35-BF64-45C4-A9F8-6922F2227ECC}"/>
              </a:ext>
            </a:extLst>
          </p:cNvPr>
          <p:cNvGraphicFramePr>
            <a:graphicFrameLocks noGrp="1"/>
          </p:cNvGraphicFramePr>
          <p:nvPr/>
        </p:nvGraphicFramePr>
        <p:xfrm>
          <a:off x="380032" y="5388911"/>
          <a:ext cx="7012336" cy="15897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12336">
                  <a:extLst>
                    <a:ext uri="{9D8B030D-6E8A-4147-A177-3AD203B41FA5}">
                      <a16:colId xmlns:a16="http://schemas.microsoft.com/office/drawing/2014/main" val="4094802751"/>
                    </a:ext>
                  </a:extLst>
                </a:gridCol>
              </a:tblGrid>
              <a:tr h="1589739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7254147"/>
                  </a:ext>
                </a:extLst>
              </a:tr>
            </a:tbl>
          </a:graphicData>
        </a:graphic>
      </p:graphicFrame>
      <p:graphicFrame>
        <p:nvGraphicFramePr>
          <p:cNvPr id="101" name="表 7">
            <a:extLst>
              <a:ext uri="{FF2B5EF4-FFF2-40B4-BE49-F238E27FC236}">
                <a16:creationId xmlns:a16="http://schemas.microsoft.com/office/drawing/2014/main" id="{34155B96-C0A6-4E33-82B4-9E6FCB3B0A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7111714"/>
              </p:ext>
            </p:extLst>
          </p:nvPr>
        </p:nvGraphicFramePr>
        <p:xfrm>
          <a:off x="5181600" y="6512129"/>
          <a:ext cx="685800" cy="1644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">
                  <a:extLst>
                    <a:ext uri="{9D8B030D-6E8A-4147-A177-3AD203B41FA5}">
                      <a16:colId xmlns:a16="http://schemas.microsoft.com/office/drawing/2014/main" val="4094802751"/>
                    </a:ext>
                  </a:extLst>
                </a:gridCol>
              </a:tblGrid>
              <a:tr h="164415">
                <a:tc>
                  <a:txBody>
                    <a:bodyPr/>
                    <a:lstStyle/>
                    <a:p>
                      <a:endParaRPr kumimoji="1" lang="ja-JP" altLang="en-US" sz="3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7254147"/>
                  </a:ext>
                </a:extLst>
              </a:tr>
            </a:tbl>
          </a:graphicData>
        </a:graphic>
      </p:graphicFrame>
      <p:sp>
        <p:nvSpPr>
          <p:cNvPr id="6" name="object 3">
            <a:extLst>
              <a:ext uri="{FF2B5EF4-FFF2-40B4-BE49-F238E27FC236}">
                <a16:creationId xmlns:a16="http://schemas.microsoft.com/office/drawing/2014/main" id="{924FE28D-B8C2-4F64-8237-AF5E11231D8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96993" y="680064"/>
            <a:ext cx="3803650" cy="3975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ja-JP" altLang="en-US" dirty="0">
                <a:latin typeface="+mj-ea"/>
              </a:rPr>
              <a:t>女性用　脱毛メニュー表</a:t>
            </a:r>
            <a:endParaRPr spc="-250" dirty="0">
              <a:latin typeface="+mj-ea"/>
            </a:endParaRPr>
          </a:p>
        </p:txBody>
      </p:sp>
      <p:graphicFrame>
        <p:nvGraphicFramePr>
          <p:cNvPr id="7" name="表 7">
            <a:extLst>
              <a:ext uri="{FF2B5EF4-FFF2-40B4-BE49-F238E27FC236}">
                <a16:creationId xmlns:a16="http://schemas.microsoft.com/office/drawing/2014/main" id="{393F72DC-64AA-4620-9425-1701192A1AC7}"/>
              </a:ext>
            </a:extLst>
          </p:cNvPr>
          <p:cNvGraphicFramePr>
            <a:graphicFrameLocks noGrp="1"/>
          </p:cNvGraphicFramePr>
          <p:nvPr/>
        </p:nvGraphicFramePr>
        <p:xfrm>
          <a:off x="379064" y="1263650"/>
          <a:ext cx="7012336" cy="838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12336">
                  <a:extLst>
                    <a:ext uri="{9D8B030D-6E8A-4147-A177-3AD203B41FA5}">
                      <a16:colId xmlns:a16="http://schemas.microsoft.com/office/drawing/2014/main" val="4094802751"/>
                    </a:ext>
                  </a:extLst>
                </a:gridCol>
              </a:tblGrid>
              <a:tr h="8382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7254147"/>
                  </a:ext>
                </a:extLst>
              </a:tr>
            </a:tbl>
          </a:graphicData>
        </a:graphic>
      </p:graphicFrame>
      <p:graphicFrame>
        <p:nvGraphicFramePr>
          <p:cNvPr id="13" name="表 13">
            <a:extLst>
              <a:ext uri="{FF2B5EF4-FFF2-40B4-BE49-F238E27FC236}">
                <a16:creationId xmlns:a16="http://schemas.microsoft.com/office/drawing/2014/main" id="{AED637CD-3213-41F8-AF9C-96D31919F9A1}"/>
              </a:ext>
            </a:extLst>
          </p:cNvPr>
          <p:cNvGraphicFramePr>
            <a:graphicFrameLocks noGrp="1"/>
          </p:cNvGraphicFramePr>
          <p:nvPr/>
        </p:nvGraphicFramePr>
        <p:xfrm>
          <a:off x="926267" y="1568450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両ワキ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14" name="表 13">
            <a:extLst>
              <a:ext uri="{FF2B5EF4-FFF2-40B4-BE49-F238E27FC236}">
                <a16:creationId xmlns:a16="http://schemas.microsoft.com/office/drawing/2014/main" id="{A1D9FE23-4DD9-461E-867D-64E5498D563B}"/>
              </a:ext>
            </a:extLst>
          </p:cNvPr>
          <p:cNvGraphicFramePr>
            <a:graphicFrameLocks noGrp="1"/>
          </p:cNvGraphicFramePr>
          <p:nvPr/>
        </p:nvGraphicFramePr>
        <p:xfrm>
          <a:off x="1873365" y="1568450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手の指・甲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15" name="表 14">
            <a:extLst>
              <a:ext uri="{FF2B5EF4-FFF2-40B4-BE49-F238E27FC236}">
                <a16:creationId xmlns:a16="http://schemas.microsoft.com/office/drawing/2014/main" id="{D2A7A869-D0C9-4B8D-921B-FBA302AA8887}"/>
              </a:ext>
            </a:extLst>
          </p:cNvPr>
          <p:cNvGraphicFramePr>
            <a:graphicFrameLocks noGrp="1"/>
          </p:cNvGraphicFramePr>
          <p:nvPr/>
        </p:nvGraphicFramePr>
        <p:xfrm>
          <a:off x="2819400" y="1568450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足の指・甲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2" name="表 2">
            <a:extLst>
              <a:ext uri="{FF2B5EF4-FFF2-40B4-BE49-F238E27FC236}">
                <a16:creationId xmlns:a16="http://schemas.microsoft.com/office/drawing/2014/main" id="{E7623C08-F382-478C-9D20-26F27EC9A8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5429482"/>
              </p:ext>
            </p:extLst>
          </p:nvPr>
        </p:nvGraphicFramePr>
        <p:xfrm>
          <a:off x="3886200" y="1357453"/>
          <a:ext cx="1099887" cy="655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9887">
                  <a:extLst>
                    <a:ext uri="{9D8B030D-6E8A-4147-A177-3AD203B41FA5}">
                      <a16:colId xmlns:a16="http://schemas.microsoft.com/office/drawing/2014/main" val="262186751"/>
                    </a:ext>
                  </a:extLst>
                </a:gridCol>
              </a:tblGrid>
              <a:tr h="20585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latin typeface="+mj-ea"/>
                          <a:ea typeface="+mj-ea"/>
                        </a:rPr>
                        <a:t>1</a:t>
                      </a:r>
                      <a:r>
                        <a:rPr kumimoji="1" lang="ja-JP" altLang="en-US" sz="900" dirty="0">
                          <a:latin typeface="+mj-ea"/>
                          <a:ea typeface="+mj-ea"/>
                        </a:rPr>
                        <a:t>回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4394930"/>
                  </a:ext>
                </a:extLst>
              </a:tr>
              <a:tr h="40374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+mj-ea"/>
                          <a:ea typeface="+mj-ea"/>
                        </a:rPr>
                        <a:t>\</a:t>
                      </a:r>
                      <a:r>
                        <a:rPr kumimoji="1" lang="en-US" altLang="ja-JP" sz="2200" spc="-130" baseline="0" dirty="0">
                          <a:latin typeface="+mj-ea"/>
                          <a:ea typeface="+mj-ea"/>
                        </a:rPr>
                        <a:t>1,100</a:t>
                      </a:r>
                      <a:r>
                        <a:rPr kumimoji="1" lang="ja-JP" altLang="en-US" sz="600" dirty="0">
                          <a:latin typeface="+mj-ea"/>
                          <a:ea typeface="+mj-ea"/>
                        </a:rPr>
                        <a:t>（税込）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6264776"/>
                  </a:ext>
                </a:extLst>
              </a:tr>
            </a:tbl>
          </a:graphicData>
        </a:graphic>
      </p:graphicFrame>
      <p:graphicFrame>
        <p:nvGraphicFramePr>
          <p:cNvPr id="8" name="表 2">
            <a:extLst>
              <a:ext uri="{FF2B5EF4-FFF2-40B4-BE49-F238E27FC236}">
                <a16:creationId xmlns:a16="http://schemas.microsoft.com/office/drawing/2014/main" id="{2B243260-035F-4D2B-9AD7-1739512F63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304814"/>
              </p:ext>
            </p:extLst>
          </p:nvPr>
        </p:nvGraphicFramePr>
        <p:xfrm>
          <a:off x="5026918" y="1357453"/>
          <a:ext cx="1099887" cy="655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9887">
                  <a:extLst>
                    <a:ext uri="{9D8B030D-6E8A-4147-A177-3AD203B41FA5}">
                      <a16:colId xmlns:a16="http://schemas.microsoft.com/office/drawing/2014/main" val="262186751"/>
                    </a:ext>
                  </a:extLst>
                </a:gridCol>
              </a:tblGrid>
              <a:tr h="20585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latin typeface="+mj-ea"/>
                          <a:ea typeface="+mj-ea"/>
                        </a:rPr>
                        <a:t>5</a:t>
                      </a:r>
                      <a:r>
                        <a:rPr kumimoji="1" lang="ja-JP" altLang="en-US" sz="900" dirty="0">
                          <a:latin typeface="+mj-ea"/>
                          <a:ea typeface="+mj-ea"/>
                        </a:rPr>
                        <a:t>回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4394930"/>
                  </a:ext>
                </a:extLst>
              </a:tr>
              <a:tr h="40374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+mj-ea"/>
                          <a:ea typeface="+mj-ea"/>
                        </a:rPr>
                        <a:t>\</a:t>
                      </a:r>
                      <a:r>
                        <a:rPr kumimoji="1" lang="en-US" altLang="ja-JP" sz="2200" spc="-150" dirty="0">
                          <a:latin typeface="+mj-ea"/>
                          <a:ea typeface="+mj-ea"/>
                        </a:rPr>
                        <a:t>4,750</a:t>
                      </a:r>
                      <a:r>
                        <a:rPr kumimoji="1" lang="ja-JP" altLang="en-US" sz="600" dirty="0">
                          <a:latin typeface="+mj-ea"/>
                          <a:ea typeface="+mj-ea"/>
                        </a:rPr>
                        <a:t>（税込）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6264776"/>
                  </a:ext>
                </a:extLst>
              </a:tr>
            </a:tbl>
          </a:graphicData>
        </a:graphic>
      </p:graphicFrame>
      <p:graphicFrame>
        <p:nvGraphicFramePr>
          <p:cNvPr id="9" name="表 2">
            <a:extLst>
              <a:ext uri="{FF2B5EF4-FFF2-40B4-BE49-F238E27FC236}">
                <a16:creationId xmlns:a16="http://schemas.microsoft.com/office/drawing/2014/main" id="{CD35376A-74F1-46DC-9F50-A46AEF3241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5438067"/>
              </p:ext>
            </p:extLst>
          </p:nvPr>
        </p:nvGraphicFramePr>
        <p:xfrm>
          <a:off x="6167637" y="1352226"/>
          <a:ext cx="1147564" cy="655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7564">
                  <a:extLst>
                    <a:ext uri="{9D8B030D-6E8A-4147-A177-3AD203B41FA5}">
                      <a16:colId xmlns:a16="http://schemas.microsoft.com/office/drawing/2014/main" val="262186751"/>
                    </a:ext>
                  </a:extLst>
                </a:gridCol>
              </a:tblGrid>
              <a:tr h="20585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latin typeface="+mj-ea"/>
                          <a:ea typeface="+mj-ea"/>
                        </a:rPr>
                        <a:t>12</a:t>
                      </a:r>
                      <a:r>
                        <a:rPr kumimoji="1" lang="ja-JP" altLang="en-US" sz="900" dirty="0">
                          <a:latin typeface="+mj-ea"/>
                          <a:ea typeface="+mj-ea"/>
                        </a:rPr>
                        <a:t>回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4394930"/>
                  </a:ext>
                </a:extLst>
              </a:tr>
              <a:tr h="40374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+mj-ea"/>
                          <a:ea typeface="+mj-ea"/>
                        </a:rPr>
                        <a:t>\</a:t>
                      </a:r>
                      <a:r>
                        <a:rPr kumimoji="1" lang="en-US" altLang="ja-JP" sz="2200" spc="-150" dirty="0">
                          <a:latin typeface="+mj-ea"/>
                          <a:ea typeface="+mj-ea"/>
                        </a:rPr>
                        <a:t>10,560</a:t>
                      </a:r>
                      <a:r>
                        <a:rPr kumimoji="1" lang="ja-JP" altLang="en-US" sz="600" dirty="0">
                          <a:latin typeface="+mj-ea"/>
                          <a:ea typeface="+mj-ea"/>
                        </a:rPr>
                        <a:t>（税込）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6264776"/>
                  </a:ext>
                </a:extLst>
              </a:tr>
            </a:tbl>
          </a:graphicData>
        </a:graphic>
      </p:graphicFrame>
      <p:graphicFrame>
        <p:nvGraphicFramePr>
          <p:cNvPr id="10" name="表 13">
            <a:extLst>
              <a:ext uri="{FF2B5EF4-FFF2-40B4-BE49-F238E27FC236}">
                <a16:creationId xmlns:a16="http://schemas.microsoft.com/office/drawing/2014/main" id="{D27A735A-8E73-4812-83B8-BA5FBF096829}"/>
              </a:ext>
            </a:extLst>
          </p:cNvPr>
          <p:cNvGraphicFramePr>
            <a:graphicFrameLocks noGrp="1"/>
          </p:cNvGraphicFramePr>
          <p:nvPr/>
        </p:nvGraphicFramePr>
        <p:xfrm>
          <a:off x="379064" y="1263650"/>
          <a:ext cx="277383" cy="838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383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838200"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sp>
        <p:nvSpPr>
          <p:cNvPr id="12" name="object 9">
            <a:extLst>
              <a:ext uri="{FF2B5EF4-FFF2-40B4-BE49-F238E27FC236}">
                <a16:creationId xmlns:a16="http://schemas.microsoft.com/office/drawing/2014/main" id="{DB6BE0B0-AF33-4DB7-8D73-AD54E4E1F994}"/>
              </a:ext>
            </a:extLst>
          </p:cNvPr>
          <p:cNvSpPr txBox="1"/>
          <p:nvPr/>
        </p:nvSpPr>
        <p:spPr>
          <a:xfrm>
            <a:off x="441938" y="1647815"/>
            <a:ext cx="102144" cy="585620"/>
          </a:xfrm>
          <a:prstGeom prst="rect">
            <a:avLst/>
          </a:prstGeom>
        </p:spPr>
        <p:txBody>
          <a:bodyPr vert="eaVert" wrap="square" lIns="0" tIns="0" rIns="0" bIns="0" rtlCol="0" anchor="ctr">
            <a:spAutoFit/>
          </a:bodyPr>
          <a:lstStyle/>
          <a:p>
            <a:pPr marL="12700">
              <a:lnSpc>
                <a:spcPct val="65000"/>
              </a:lnSpc>
            </a:pPr>
            <a:r>
              <a:rPr lang="ja-JP" altLang="en-US" sz="900" dirty="0">
                <a:solidFill>
                  <a:srgbClr val="FFFFFF"/>
                </a:solidFill>
                <a:latin typeface="ヒラギノ角ゴ Pro W6" panose="020B0600000000000000" pitchFamily="34" charset="-128"/>
                <a:ea typeface="ヒラギノ角ゴ Pro W6" panose="020B0600000000000000" pitchFamily="34" charset="-128"/>
                <a:cs typeface="PMingLiU"/>
              </a:rPr>
              <a:t>パーツ</a:t>
            </a:r>
            <a:endParaRPr sz="900" dirty="0">
              <a:latin typeface="ヒラギノ角ゴ Pro W6" panose="020B0600000000000000" pitchFamily="34" charset="-128"/>
              <a:ea typeface="ヒラギノ角ゴ Pro W6" panose="020B0600000000000000" pitchFamily="34" charset="-128"/>
              <a:cs typeface="PMingLiU"/>
            </a:endParaRPr>
          </a:p>
        </p:txBody>
      </p:sp>
      <p:graphicFrame>
        <p:nvGraphicFramePr>
          <p:cNvPr id="16" name="表 7">
            <a:extLst>
              <a:ext uri="{FF2B5EF4-FFF2-40B4-BE49-F238E27FC236}">
                <a16:creationId xmlns:a16="http://schemas.microsoft.com/office/drawing/2014/main" id="{2DE98149-B7BB-415C-881E-83896D91C545}"/>
              </a:ext>
            </a:extLst>
          </p:cNvPr>
          <p:cNvGraphicFramePr>
            <a:graphicFrameLocks noGrp="1"/>
          </p:cNvGraphicFramePr>
          <p:nvPr/>
        </p:nvGraphicFramePr>
        <p:xfrm>
          <a:off x="379064" y="2178050"/>
          <a:ext cx="7012336" cy="9444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12336">
                  <a:extLst>
                    <a:ext uri="{9D8B030D-6E8A-4147-A177-3AD203B41FA5}">
                      <a16:colId xmlns:a16="http://schemas.microsoft.com/office/drawing/2014/main" val="4094802751"/>
                    </a:ext>
                  </a:extLst>
                </a:gridCol>
              </a:tblGrid>
              <a:tr h="944412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7254147"/>
                  </a:ext>
                </a:extLst>
              </a:tr>
            </a:tbl>
          </a:graphicData>
        </a:graphic>
      </p:graphicFrame>
      <p:graphicFrame>
        <p:nvGraphicFramePr>
          <p:cNvPr id="17" name="表 13">
            <a:extLst>
              <a:ext uri="{FF2B5EF4-FFF2-40B4-BE49-F238E27FC236}">
                <a16:creationId xmlns:a16="http://schemas.microsoft.com/office/drawing/2014/main" id="{7DE24014-CE46-4A2F-B117-51D5B8B13245}"/>
              </a:ext>
            </a:extLst>
          </p:cNvPr>
          <p:cNvGraphicFramePr>
            <a:graphicFrameLocks noGrp="1"/>
          </p:cNvGraphicFramePr>
          <p:nvPr/>
        </p:nvGraphicFramePr>
        <p:xfrm>
          <a:off x="936989" y="2518343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ひざ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D2346687-14F7-4F9F-B042-1B94A493C788}"/>
              </a:ext>
            </a:extLst>
          </p:cNvPr>
          <p:cNvGraphicFramePr>
            <a:graphicFrameLocks noGrp="1"/>
          </p:cNvGraphicFramePr>
          <p:nvPr/>
        </p:nvGraphicFramePr>
        <p:xfrm>
          <a:off x="1884087" y="2518343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あご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19" name="表 18">
            <a:extLst>
              <a:ext uri="{FF2B5EF4-FFF2-40B4-BE49-F238E27FC236}">
                <a16:creationId xmlns:a16="http://schemas.microsoft.com/office/drawing/2014/main" id="{3FF2B68D-E928-4C8D-8C0B-D115E8F25DBC}"/>
              </a:ext>
            </a:extLst>
          </p:cNvPr>
          <p:cNvGraphicFramePr>
            <a:graphicFrameLocks noGrp="1"/>
          </p:cNvGraphicFramePr>
          <p:nvPr/>
        </p:nvGraphicFramePr>
        <p:xfrm>
          <a:off x="2830122" y="2518343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もみあげ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23" name="表 13">
            <a:extLst>
              <a:ext uri="{FF2B5EF4-FFF2-40B4-BE49-F238E27FC236}">
                <a16:creationId xmlns:a16="http://schemas.microsoft.com/office/drawing/2014/main" id="{55CECED7-8D4D-424C-98FD-1BB42432B7F7}"/>
              </a:ext>
            </a:extLst>
          </p:cNvPr>
          <p:cNvGraphicFramePr>
            <a:graphicFrameLocks noGrp="1"/>
          </p:cNvGraphicFramePr>
          <p:nvPr/>
        </p:nvGraphicFramePr>
        <p:xfrm>
          <a:off x="379064" y="2178050"/>
          <a:ext cx="277383" cy="9444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383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944412"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sp>
        <p:nvSpPr>
          <p:cNvPr id="24" name="object 9">
            <a:extLst>
              <a:ext uri="{FF2B5EF4-FFF2-40B4-BE49-F238E27FC236}">
                <a16:creationId xmlns:a16="http://schemas.microsoft.com/office/drawing/2014/main" id="{941CB1E5-0919-419D-8D2A-0B6534CCDE30}"/>
              </a:ext>
            </a:extLst>
          </p:cNvPr>
          <p:cNvSpPr txBox="1"/>
          <p:nvPr/>
        </p:nvSpPr>
        <p:spPr>
          <a:xfrm>
            <a:off x="441938" y="2547537"/>
            <a:ext cx="102144" cy="585620"/>
          </a:xfrm>
          <a:prstGeom prst="rect">
            <a:avLst/>
          </a:prstGeom>
        </p:spPr>
        <p:txBody>
          <a:bodyPr vert="eaVert" wrap="square" lIns="0" tIns="0" rIns="0" bIns="0" rtlCol="0" anchor="ctr">
            <a:spAutoFit/>
          </a:bodyPr>
          <a:lstStyle/>
          <a:p>
            <a:pPr marL="12700">
              <a:lnSpc>
                <a:spcPct val="65000"/>
              </a:lnSpc>
            </a:pPr>
            <a:r>
              <a:rPr lang="ja-JP" altLang="en-US" sz="900" dirty="0">
                <a:solidFill>
                  <a:srgbClr val="FFFFFF"/>
                </a:solidFill>
                <a:latin typeface="ヒラギノ角ゴ Pro W6" panose="020B0600000000000000" pitchFamily="34" charset="-128"/>
                <a:ea typeface="ヒラギノ角ゴ Pro W6" panose="020B0600000000000000" pitchFamily="34" charset="-128"/>
                <a:cs typeface="PMingLiU"/>
              </a:rPr>
              <a:t>パーツ</a:t>
            </a:r>
            <a:endParaRPr sz="900" dirty="0">
              <a:latin typeface="ヒラギノ角ゴ Pro W6" panose="020B0600000000000000" pitchFamily="34" charset="-128"/>
              <a:ea typeface="ヒラギノ角ゴ Pro W6" panose="020B0600000000000000" pitchFamily="34" charset="-128"/>
              <a:cs typeface="PMingLiU"/>
            </a:endParaRPr>
          </a:p>
        </p:txBody>
      </p:sp>
      <p:graphicFrame>
        <p:nvGraphicFramePr>
          <p:cNvPr id="25" name="表 13">
            <a:extLst>
              <a:ext uri="{FF2B5EF4-FFF2-40B4-BE49-F238E27FC236}">
                <a16:creationId xmlns:a16="http://schemas.microsoft.com/office/drawing/2014/main" id="{43927DD6-7388-49F9-88EC-D7CE30D3C440}"/>
              </a:ext>
            </a:extLst>
          </p:cNvPr>
          <p:cNvGraphicFramePr>
            <a:graphicFrameLocks noGrp="1"/>
          </p:cNvGraphicFramePr>
          <p:nvPr/>
        </p:nvGraphicFramePr>
        <p:xfrm>
          <a:off x="936989" y="2254250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ひじ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26" name="表 25">
            <a:extLst>
              <a:ext uri="{FF2B5EF4-FFF2-40B4-BE49-F238E27FC236}">
                <a16:creationId xmlns:a16="http://schemas.microsoft.com/office/drawing/2014/main" id="{77DBCEBF-17C4-4D8C-A87C-C60BBE0A918E}"/>
              </a:ext>
            </a:extLst>
          </p:cNvPr>
          <p:cNvGraphicFramePr>
            <a:graphicFrameLocks noGrp="1"/>
          </p:cNvGraphicFramePr>
          <p:nvPr/>
        </p:nvGraphicFramePr>
        <p:xfrm>
          <a:off x="1884087" y="2254250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乳輪周り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27" name="表 26">
            <a:extLst>
              <a:ext uri="{FF2B5EF4-FFF2-40B4-BE49-F238E27FC236}">
                <a16:creationId xmlns:a16="http://schemas.microsoft.com/office/drawing/2014/main" id="{5D308E69-CAE9-4C12-8FC2-914B3CD53A29}"/>
              </a:ext>
            </a:extLst>
          </p:cNvPr>
          <p:cNvGraphicFramePr>
            <a:graphicFrameLocks noGrp="1"/>
          </p:cNvGraphicFramePr>
          <p:nvPr/>
        </p:nvGraphicFramePr>
        <p:xfrm>
          <a:off x="2830122" y="2254250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はな下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sp>
        <p:nvSpPr>
          <p:cNvPr id="28" name="object 9">
            <a:extLst>
              <a:ext uri="{FF2B5EF4-FFF2-40B4-BE49-F238E27FC236}">
                <a16:creationId xmlns:a16="http://schemas.microsoft.com/office/drawing/2014/main" id="{C4D87945-7052-41EB-B0CD-19AD2BEB7CAA}"/>
              </a:ext>
            </a:extLst>
          </p:cNvPr>
          <p:cNvSpPr txBox="1"/>
          <p:nvPr/>
        </p:nvSpPr>
        <p:spPr>
          <a:xfrm>
            <a:off x="466683" y="2482850"/>
            <a:ext cx="102144" cy="102144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12700">
              <a:lnSpc>
                <a:spcPct val="65000"/>
              </a:lnSpc>
            </a:pPr>
            <a:r>
              <a:rPr lang="en-US" altLang="ja-JP" sz="900" dirty="0">
                <a:solidFill>
                  <a:srgbClr val="FFFFFF"/>
                </a:solidFill>
                <a:latin typeface="ヒラギノ角ゴ Pro W6" panose="020B0600000000000000" pitchFamily="34" charset="-128"/>
                <a:ea typeface="ヒラギノ角ゴ Pro W6" panose="020B0600000000000000" pitchFamily="34" charset="-128"/>
                <a:cs typeface="PMingLiU"/>
              </a:rPr>
              <a:t>S</a:t>
            </a:r>
            <a:endParaRPr sz="900" dirty="0">
              <a:latin typeface="ヒラギノ角ゴ Pro W6" panose="020B0600000000000000" pitchFamily="34" charset="-128"/>
              <a:ea typeface="ヒラギノ角ゴ Pro W6" panose="020B0600000000000000" pitchFamily="34" charset="-128"/>
              <a:cs typeface="PMingLiU"/>
            </a:endParaRPr>
          </a:p>
        </p:txBody>
      </p:sp>
      <p:graphicFrame>
        <p:nvGraphicFramePr>
          <p:cNvPr id="29" name="表 13">
            <a:extLst>
              <a:ext uri="{FF2B5EF4-FFF2-40B4-BE49-F238E27FC236}">
                <a16:creationId xmlns:a16="http://schemas.microsoft.com/office/drawing/2014/main" id="{4969E8D1-03A1-4AA1-B075-6D16AA75954A}"/>
              </a:ext>
            </a:extLst>
          </p:cNvPr>
          <p:cNvGraphicFramePr>
            <a:graphicFrameLocks noGrp="1"/>
          </p:cNvGraphicFramePr>
          <p:nvPr/>
        </p:nvGraphicFramePr>
        <p:xfrm>
          <a:off x="936989" y="2787650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へそ周り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30" name="表 29">
            <a:extLst>
              <a:ext uri="{FF2B5EF4-FFF2-40B4-BE49-F238E27FC236}">
                <a16:creationId xmlns:a16="http://schemas.microsoft.com/office/drawing/2014/main" id="{855933B7-7FC3-41C3-A8BD-362209BB5570}"/>
              </a:ext>
            </a:extLst>
          </p:cNvPr>
          <p:cNvGraphicFramePr>
            <a:graphicFrameLocks noGrp="1"/>
          </p:cNvGraphicFramePr>
          <p:nvPr/>
        </p:nvGraphicFramePr>
        <p:xfrm>
          <a:off x="1884087" y="2787650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ほほ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31" name="表 30">
            <a:extLst>
              <a:ext uri="{FF2B5EF4-FFF2-40B4-BE49-F238E27FC236}">
                <a16:creationId xmlns:a16="http://schemas.microsoft.com/office/drawing/2014/main" id="{36C3A1D0-D65C-4A2A-9656-C40CE56EFBBA}"/>
              </a:ext>
            </a:extLst>
          </p:cNvPr>
          <p:cNvGraphicFramePr>
            <a:graphicFrameLocks noGrp="1"/>
          </p:cNvGraphicFramePr>
          <p:nvPr/>
        </p:nvGraphicFramePr>
        <p:xfrm>
          <a:off x="2830122" y="2787650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おでこ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32" name="表 7">
            <a:extLst>
              <a:ext uri="{FF2B5EF4-FFF2-40B4-BE49-F238E27FC236}">
                <a16:creationId xmlns:a16="http://schemas.microsoft.com/office/drawing/2014/main" id="{D3AD855A-90AE-400C-89EF-2A0B6542FE79}"/>
              </a:ext>
            </a:extLst>
          </p:cNvPr>
          <p:cNvGraphicFramePr>
            <a:graphicFrameLocks noGrp="1"/>
          </p:cNvGraphicFramePr>
          <p:nvPr/>
        </p:nvGraphicFramePr>
        <p:xfrm>
          <a:off x="379064" y="3204142"/>
          <a:ext cx="7012336" cy="11837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12336">
                  <a:extLst>
                    <a:ext uri="{9D8B030D-6E8A-4147-A177-3AD203B41FA5}">
                      <a16:colId xmlns:a16="http://schemas.microsoft.com/office/drawing/2014/main" val="4094802751"/>
                    </a:ext>
                  </a:extLst>
                </a:gridCol>
              </a:tblGrid>
              <a:tr h="1183708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7254147"/>
                  </a:ext>
                </a:extLst>
              </a:tr>
            </a:tbl>
          </a:graphicData>
        </a:graphic>
      </p:graphicFrame>
      <p:graphicFrame>
        <p:nvGraphicFramePr>
          <p:cNvPr id="33" name="表 13">
            <a:extLst>
              <a:ext uri="{FF2B5EF4-FFF2-40B4-BE49-F238E27FC236}">
                <a16:creationId xmlns:a16="http://schemas.microsoft.com/office/drawing/2014/main" id="{2EC47A5F-D0EF-4E95-B13C-B970ACF14735}"/>
              </a:ext>
            </a:extLst>
          </p:cNvPr>
          <p:cNvGraphicFramePr>
            <a:graphicFrameLocks noGrp="1"/>
          </p:cNvGraphicFramePr>
          <p:nvPr/>
        </p:nvGraphicFramePr>
        <p:xfrm>
          <a:off x="936989" y="3544436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両ひじ下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34" name="表 33">
            <a:extLst>
              <a:ext uri="{FF2B5EF4-FFF2-40B4-BE49-F238E27FC236}">
                <a16:creationId xmlns:a16="http://schemas.microsoft.com/office/drawing/2014/main" id="{879B6765-88B6-49A3-938C-C1A75CE0F0E9}"/>
              </a:ext>
            </a:extLst>
          </p:cNvPr>
          <p:cNvGraphicFramePr>
            <a:graphicFrameLocks noGrp="1"/>
          </p:cNvGraphicFramePr>
          <p:nvPr/>
        </p:nvGraphicFramePr>
        <p:xfrm>
          <a:off x="1884087" y="3544436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おなか上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35" name="表 34">
            <a:extLst>
              <a:ext uri="{FF2B5EF4-FFF2-40B4-BE49-F238E27FC236}">
                <a16:creationId xmlns:a16="http://schemas.microsoft.com/office/drawing/2014/main" id="{D4807D9D-9588-4566-81A5-322916DBAB37}"/>
              </a:ext>
            </a:extLst>
          </p:cNvPr>
          <p:cNvGraphicFramePr>
            <a:graphicFrameLocks noGrp="1"/>
          </p:cNvGraphicFramePr>
          <p:nvPr/>
        </p:nvGraphicFramePr>
        <p:xfrm>
          <a:off x="2830122" y="3544436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I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ライン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39" name="表 13">
            <a:extLst>
              <a:ext uri="{FF2B5EF4-FFF2-40B4-BE49-F238E27FC236}">
                <a16:creationId xmlns:a16="http://schemas.microsoft.com/office/drawing/2014/main" id="{7C7F7D00-7299-426F-89C2-73DFF0F89F6A}"/>
              </a:ext>
            </a:extLst>
          </p:cNvPr>
          <p:cNvGraphicFramePr>
            <a:graphicFrameLocks noGrp="1"/>
          </p:cNvGraphicFramePr>
          <p:nvPr/>
        </p:nvGraphicFramePr>
        <p:xfrm>
          <a:off x="379064" y="3204142"/>
          <a:ext cx="277383" cy="11837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383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183708"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sp>
        <p:nvSpPr>
          <p:cNvPr id="40" name="object 9">
            <a:extLst>
              <a:ext uri="{FF2B5EF4-FFF2-40B4-BE49-F238E27FC236}">
                <a16:creationId xmlns:a16="http://schemas.microsoft.com/office/drawing/2014/main" id="{2CF905AD-84A3-4BEB-8AFA-E96C5EA10A68}"/>
              </a:ext>
            </a:extLst>
          </p:cNvPr>
          <p:cNvSpPr txBox="1"/>
          <p:nvPr/>
        </p:nvSpPr>
        <p:spPr>
          <a:xfrm>
            <a:off x="441938" y="3702050"/>
            <a:ext cx="102144" cy="585620"/>
          </a:xfrm>
          <a:prstGeom prst="rect">
            <a:avLst/>
          </a:prstGeom>
        </p:spPr>
        <p:txBody>
          <a:bodyPr vert="eaVert" wrap="square" lIns="0" tIns="0" rIns="0" bIns="0" rtlCol="0" anchor="ctr">
            <a:spAutoFit/>
          </a:bodyPr>
          <a:lstStyle/>
          <a:p>
            <a:pPr marL="12700">
              <a:lnSpc>
                <a:spcPct val="65000"/>
              </a:lnSpc>
            </a:pPr>
            <a:r>
              <a:rPr lang="ja-JP" altLang="en-US" sz="900" dirty="0">
                <a:solidFill>
                  <a:srgbClr val="FFFFFF"/>
                </a:solidFill>
                <a:latin typeface="ヒラギノ角ゴ Pro W6" panose="020B0600000000000000" pitchFamily="34" charset="-128"/>
                <a:ea typeface="ヒラギノ角ゴ Pro W6" panose="020B0600000000000000" pitchFamily="34" charset="-128"/>
                <a:cs typeface="PMingLiU"/>
              </a:rPr>
              <a:t>パーツ</a:t>
            </a:r>
            <a:endParaRPr sz="900" dirty="0">
              <a:latin typeface="ヒラギノ角ゴ Pro W6" panose="020B0600000000000000" pitchFamily="34" charset="-128"/>
              <a:ea typeface="ヒラギノ角ゴ Pro W6" panose="020B0600000000000000" pitchFamily="34" charset="-128"/>
              <a:cs typeface="PMingLiU"/>
            </a:endParaRPr>
          </a:p>
        </p:txBody>
      </p:sp>
      <p:graphicFrame>
        <p:nvGraphicFramePr>
          <p:cNvPr id="41" name="表 13">
            <a:extLst>
              <a:ext uri="{FF2B5EF4-FFF2-40B4-BE49-F238E27FC236}">
                <a16:creationId xmlns:a16="http://schemas.microsoft.com/office/drawing/2014/main" id="{6D6A0D85-D9D4-4A1C-A40F-CCC1EC47CC9B}"/>
              </a:ext>
            </a:extLst>
          </p:cNvPr>
          <p:cNvGraphicFramePr>
            <a:graphicFrameLocks noGrp="1"/>
          </p:cNvGraphicFramePr>
          <p:nvPr/>
        </p:nvGraphicFramePr>
        <p:xfrm>
          <a:off x="936989" y="3280343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両ひじ上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42" name="表 41">
            <a:extLst>
              <a:ext uri="{FF2B5EF4-FFF2-40B4-BE49-F238E27FC236}">
                <a16:creationId xmlns:a16="http://schemas.microsoft.com/office/drawing/2014/main" id="{90506371-C25E-4568-A67E-AC13543C7E86}"/>
              </a:ext>
            </a:extLst>
          </p:cNvPr>
          <p:cNvGraphicFramePr>
            <a:graphicFrameLocks noGrp="1"/>
          </p:cNvGraphicFramePr>
          <p:nvPr/>
        </p:nvGraphicFramePr>
        <p:xfrm>
          <a:off x="1884087" y="3280343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襟足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43" name="表 42">
            <a:extLst>
              <a:ext uri="{FF2B5EF4-FFF2-40B4-BE49-F238E27FC236}">
                <a16:creationId xmlns:a16="http://schemas.microsoft.com/office/drawing/2014/main" id="{DC527CBE-33AB-46A2-933C-A5AF9DCE9582}"/>
              </a:ext>
            </a:extLst>
          </p:cNvPr>
          <p:cNvGraphicFramePr>
            <a:graphicFrameLocks noGrp="1"/>
          </p:cNvGraphicFramePr>
          <p:nvPr/>
        </p:nvGraphicFramePr>
        <p:xfrm>
          <a:off x="2830122" y="3280343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V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ライン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sp>
        <p:nvSpPr>
          <p:cNvPr id="44" name="object 9">
            <a:extLst>
              <a:ext uri="{FF2B5EF4-FFF2-40B4-BE49-F238E27FC236}">
                <a16:creationId xmlns:a16="http://schemas.microsoft.com/office/drawing/2014/main" id="{16516663-5D3F-494C-BF2D-877C9E80D0FC}"/>
              </a:ext>
            </a:extLst>
          </p:cNvPr>
          <p:cNvSpPr txBox="1"/>
          <p:nvPr/>
        </p:nvSpPr>
        <p:spPr>
          <a:xfrm>
            <a:off x="453390" y="3631065"/>
            <a:ext cx="102144" cy="102144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12700">
              <a:lnSpc>
                <a:spcPct val="65000"/>
              </a:lnSpc>
            </a:pPr>
            <a:r>
              <a:rPr lang="en-US" altLang="ja-JP" sz="900" dirty="0">
                <a:solidFill>
                  <a:srgbClr val="FFFFFF"/>
                </a:solidFill>
                <a:latin typeface="ヒラギノ角ゴ Pro W6" panose="020B0600000000000000" pitchFamily="34" charset="-128"/>
                <a:ea typeface="ヒラギノ角ゴ Pro W6" panose="020B0600000000000000" pitchFamily="34" charset="-128"/>
                <a:cs typeface="PMingLiU"/>
              </a:rPr>
              <a:t>M</a:t>
            </a:r>
            <a:endParaRPr sz="900" dirty="0">
              <a:latin typeface="ヒラギノ角ゴ Pro W6" panose="020B0600000000000000" pitchFamily="34" charset="-128"/>
              <a:ea typeface="ヒラギノ角ゴ Pro W6" panose="020B0600000000000000" pitchFamily="34" charset="-128"/>
              <a:cs typeface="PMingLiU"/>
            </a:endParaRPr>
          </a:p>
        </p:txBody>
      </p:sp>
      <p:graphicFrame>
        <p:nvGraphicFramePr>
          <p:cNvPr id="45" name="表 13">
            <a:extLst>
              <a:ext uri="{FF2B5EF4-FFF2-40B4-BE49-F238E27FC236}">
                <a16:creationId xmlns:a16="http://schemas.microsoft.com/office/drawing/2014/main" id="{B35A4233-216E-4C9A-9F8C-69D847CC40FD}"/>
              </a:ext>
            </a:extLst>
          </p:cNvPr>
          <p:cNvGraphicFramePr>
            <a:graphicFrameLocks noGrp="1"/>
          </p:cNvGraphicFramePr>
          <p:nvPr/>
        </p:nvGraphicFramePr>
        <p:xfrm>
          <a:off x="936989" y="3813743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バスト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46" name="表 45">
            <a:extLst>
              <a:ext uri="{FF2B5EF4-FFF2-40B4-BE49-F238E27FC236}">
                <a16:creationId xmlns:a16="http://schemas.microsoft.com/office/drawing/2014/main" id="{7ABF66F3-D472-4788-A658-0CF3194F57F8}"/>
              </a:ext>
            </a:extLst>
          </p:cNvPr>
          <p:cNvGraphicFramePr>
            <a:graphicFrameLocks noGrp="1"/>
          </p:cNvGraphicFramePr>
          <p:nvPr/>
        </p:nvGraphicFramePr>
        <p:xfrm>
          <a:off x="1884087" y="3813743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おなか下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47" name="表 46">
            <a:extLst>
              <a:ext uri="{FF2B5EF4-FFF2-40B4-BE49-F238E27FC236}">
                <a16:creationId xmlns:a16="http://schemas.microsoft.com/office/drawing/2014/main" id="{B89E6C66-081F-4E0A-AED9-3686331A6718}"/>
              </a:ext>
            </a:extLst>
          </p:cNvPr>
          <p:cNvGraphicFramePr>
            <a:graphicFrameLocks noGrp="1"/>
          </p:cNvGraphicFramePr>
          <p:nvPr/>
        </p:nvGraphicFramePr>
        <p:xfrm>
          <a:off x="2830122" y="3813743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O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ライン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48" name="表 13">
            <a:extLst>
              <a:ext uri="{FF2B5EF4-FFF2-40B4-BE49-F238E27FC236}">
                <a16:creationId xmlns:a16="http://schemas.microsoft.com/office/drawing/2014/main" id="{A6ED08A8-1A38-4DE8-9AF7-F0FBE05A7A2F}"/>
              </a:ext>
            </a:extLst>
          </p:cNvPr>
          <p:cNvGraphicFramePr>
            <a:graphicFrameLocks noGrp="1"/>
          </p:cNvGraphicFramePr>
          <p:nvPr/>
        </p:nvGraphicFramePr>
        <p:xfrm>
          <a:off x="935406" y="4083050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肩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49" name="表 48">
            <a:extLst>
              <a:ext uri="{FF2B5EF4-FFF2-40B4-BE49-F238E27FC236}">
                <a16:creationId xmlns:a16="http://schemas.microsoft.com/office/drawing/2014/main" id="{DFC4CBAE-5215-4D06-A3CE-A6E227F8C9A7}"/>
              </a:ext>
            </a:extLst>
          </p:cNvPr>
          <p:cNvGraphicFramePr>
            <a:graphicFrameLocks noGrp="1"/>
          </p:cNvGraphicFramePr>
          <p:nvPr/>
        </p:nvGraphicFramePr>
        <p:xfrm>
          <a:off x="1882504" y="4083050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首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50" name="表 49">
            <a:extLst>
              <a:ext uri="{FF2B5EF4-FFF2-40B4-BE49-F238E27FC236}">
                <a16:creationId xmlns:a16="http://schemas.microsoft.com/office/drawing/2014/main" id="{82B18634-5DCB-4065-8AFC-9F362847F44D}"/>
              </a:ext>
            </a:extLst>
          </p:cNvPr>
          <p:cNvGraphicFramePr>
            <a:graphicFrameLocks noGrp="1"/>
          </p:cNvGraphicFramePr>
          <p:nvPr/>
        </p:nvGraphicFramePr>
        <p:xfrm>
          <a:off x="2828539" y="4083050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▽ライン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66" name="表 7">
            <a:extLst>
              <a:ext uri="{FF2B5EF4-FFF2-40B4-BE49-F238E27FC236}">
                <a16:creationId xmlns:a16="http://schemas.microsoft.com/office/drawing/2014/main" id="{6D602741-CEC0-4C3C-841C-8DDEAC8E5B48}"/>
              </a:ext>
            </a:extLst>
          </p:cNvPr>
          <p:cNvGraphicFramePr>
            <a:graphicFrameLocks noGrp="1"/>
          </p:cNvGraphicFramePr>
          <p:nvPr/>
        </p:nvGraphicFramePr>
        <p:xfrm>
          <a:off x="380032" y="4474511"/>
          <a:ext cx="7012336" cy="8277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12336">
                  <a:extLst>
                    <a:ext uri="{9D8B030D-6E8A-4147-A177-3AD203B41FA5}">
                      <a16:colId xmlns:a16="http://schemas.microsoft.com/office/drawing/2014/main" val="4094802751"/>
                    </a:ext>
                  </a:extLst>
                </a:gridCol>
              </a:tblGrid>
              <a:tr h="827739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7254147"/>
                  </a:ext>
                </a:extLst>
              </a:tr>
            </a:tbl>
          </a:graphicData>
        </a:graphic>
      </p:graphicFrame>
      <p:graphicFrame>
        <p:nvGraphicFramePr>
          <p:cNvPr id="67" name="表 13">
            <a:extLst>
              <a:ext uri="{FF2B5EF4-FFF2-40B4-BE49-F238E27FC236}">
                <a16:creationId xmlns:a16="http://schemas.microsoft.com/office/drawing/2014/main" id="{AC4E3E41-FEA4-4191-94B9-0BFF55DA37F7}"/>
              </a:ext>
            </a:extLst>
          </p:cNvPr>
          <p:cNvGraphicFramePr>
            <a:graphicFrameLocks noGrp="1"/>
          </p:cNvGraphicFramePr>
          <p:nvPr/>
        </p:nvGraphicFramePr>
        <p:xfrm>
          <a:off x="937957" y="4906010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ヒップ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68" name="表 67">
            <a:extLst>
              <a:ext uri="{FF2B5EF4-FFF2-40B4-BE49-F238E27FC236}">
                <a16:creationId xmlns:a16="http://schemas.microsoft.com/office/drawing/2014/main" id="{4E99CD44-CC53-44E7-988C-AA7D60FBA0AC}"/>
              </a:ext>
            </a:extLst>
          </p:cNvPr>
          <p:cNvGraphicFramePr>
            <a:graphicFrameLocks noGrp="1"/>
          </p:cNvGraphicFramePr>
          <p:nvPr/>
        </p:nvGraphicFramePr>
        <p:xfrm>
          <a:off x="1885055" y="4906010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こし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69" name="表 68">
            <a:extLst>
              <a:ext uri="{FF2B5EF4-FFF2-40B4-BE49-F238E27FC236}">
                <a16:creationId xmlns:a16="http://schemas.microsoft.com/office/drawing/2014/main" id="{0DCC0F68-3103-4BDE-B9EE-1D42BE791DC8}"/>
              </a:ext>
            </a:extLst>
          </p:cNvPr>
          <p:cNvGraphicFramePr>
            <a:graphicFrameLocks noGrp="1"/>
          </p:cNvGraphicFramePr>
          <p:nvPr/>
        </p:nvGraphicFramePr>
        <p:xfrm>
          <a:off x="2831090" y="4906010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背中下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73" name="表 13">
            <a:extLst>
              <a:ext uri="{FF2B5EF4-FFF2-40B4-BE49-F238E27FC236}">
                <a16:creationId xmlns:a16="http://schemas.microsoft.com/office/drawing/2014/main" id="{C49BEE62-A342-4508-987D-73BC89709BA7}"/>
              </a:ext>
            </a:extLst>
          </p:cNvPr>
          <p:cNvGraphicFramePr>
            <a:graphicFrameLocks noGrp="1"/>
          </p:cNvGraphicFramePr>
          <p:nvPr/>
        </p:nvGraphicFramePr>
        <p:xfrm>
          <a:off x="380032" y="4474511"/>
          <a:ext cx="277383" cy="8277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383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827739"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sp>
        <p:nvSpPr>
          <p:cNvPr id="74" name="object 9">
            <a:extLst>
              <a:ext uri="{FF2B5EF4-FFF2-40B4-BE49-F238E27FC236}">
                <a16:creationId xmlns:a16="http://schemas.microsoft.com/office/drawing/2014/main" id="{0EEB4C92-EE75-4A24-B0DC-0489D51006E2}"/>
              </a:ext>
            </a:extLst>
          </p:cNvPr>
          <p:cNvSpPr txBox="1"/>
          <p:nvPr/>
        </p:nvSpPr>
        <p:spPr>
          <a:xfrm>
            <a:off x="442906" y="4792830"/>
            <a:ext cx="102144" cy="585620"/>
          </a:xfrm>
          <a:prstGeom prst="rect">
            <a:avLst/>
          </a:prstGeom>
        </p:spPr>
        <p:txBody>
          <a:bodyPr vert="eaVert" wrap="square" lIns="0" tIns="0" rIns="0" bIns="0" rtlCol="0" anchor="ctr">
            <a:spAutoFit/>
          </a:bodyPr>
          <a:lstStyle/>
          <a:p>
            <a:pPr marL="12700">
              <a:lnSpc>
                <a:spcPct val="65000"/>
              </a:lnSpc>
            </a:pPr>
            <a:r>
              <a:rPr lang="ja-JP" altLang="en-US" sz="900" dirty="0">
                <a:solidFill>
                  <a:srgbClr val="FFFFFF"/>
                </a:solidFill>
                <a:latin typeface="ヒラギノ角ゴ Pro W6" panose="020B0600000000000000" pitchFamily="34" charset="-128"/>
                <a:ea typeface="ヒラギノ角ゴ Pro W6" panose="020B0600000000000000" pitchFamily="34" charset="-128"/>
                <a:cs typeface="PMingLiU"/>
              </a:rPr>
              <a:t>パーツ</a:t>
            </a:r>
            <a:endParaRPr sz="900" dirty="0">
              <a:latin typeface="ヒラギノ角ゴ Pro W6" panose="020B0600000000000000" pitchFamily="34" charset="-128"/>
              <a:ea typeface="ヒラギノ角ゴ Pro W6" panose="020B0600000000000000" pitchFamily="34" charset="-128"/>
              <a:cs typeface="PMingLiU"/>
            </a:endParaRPr>
          </a:p>
        </p:txBody>
      </p:sp>
      <p:graphicFrame>
        <p:nvGraphicFramePr>
          <p:cNvPr id="75" name="表 13">
            <a:extLst>
              <a:ext uri="{FF2B5EF4-FFF2-40B4-BE49-F238E27FC236}">
                <a16:creationId xmlns:a16="http://schemas.microsoft.com/office/drawing/2014/main" id="{A479F4D0-8FFE-485D-ADF7-A877F40D6AE3}"/>
              </a:ext>
            </a:extLst>
          </p:cNvPr>
          <p:cNvGraphicFramePr>
            <a:graphicFrameLocks noGrp="1"/>
          </p:cNvGraphicFramePr>
          <p:nvPr/>
        </p:nvGraphicFramePr>
        <p:xfrm>
          <a:off x="937957" y="4641917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両ひざ上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76" name="表 75">
            <a:extLst>
              <a:ext uri="{FF2B5EF4-FFF2-40B4-BE49-F238E27FC236}">
                <a16:creationId xmlns:a16="http://schemas.microsoft.com/office/drawing/2014/main" id="{298DE523-DFBF-4519-81F1-29B835EF953E}"/>
              </a:ext>
            </a:extLst>
          </p:cNvPr>
          <p:cNvGraphicFramePr>
            <a:graphicFrameLocks noGrp="1"/>
          </p:cNvGraphicFramePr>
          <p:nvPr/>
        </p:nvGraphicFramePr>
        <p:xfrm>
          <a:off x="1885055" y="4641917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両ひざ下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77" name="表 76">
            <a:extLst>
              <a:ext uri="{FF2B5EF4-FFF2-40B4-BE49-F238E27FC236}">
                <a16:creationId xmlns:a16="http://schemas.microsoft.com/office/drawing/2014/main" id="{F69FDAE1-EF79-45E6-AA75-3D8EA0E3F9DF}"/>
              </a:ext>
            </a:extLst>
          </p:cNvPr>
          <p:cNvGraphicFramePr>
            <a:graphicFrameLocks noGrp="1"/>
          </p:cNvGraphicFramePr>
          <p:nvPr/>
        </p:nvGraphicFramePr>
        <p:xfrm>
          <a:off x="2831090" y="4641917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背中上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sp>
        <p:nvSpPr>
          <p:cNvPr id="78" name="object 9">
            <a:extLst>
              <a:ext uri="{FF2B5EF4-FFF2-40B4-BE49-F238E27FC236}">
                <a16:creationId xmlns:a16="http://schemas.microsoft.com/office/drawing/2014/main" id="{8E551259-E5E0-411F-A80C-634F9FF17BEB}"/>
              </a:ext>
            </a:extLst>
          </p:cNvPr>
          <p:cNvSpPr txBox="1"/>
          <p:nvPr/>
        </p:nvSpPr>
        <p:spPr>
          <a:xfrm>
            <a:off x="467651" y="4728143"/>
            <a:ext cx="102144" cy="102144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12700">
              <a:lnSpc>
                <a:spcPct val="65000"/>
              </a:lnSpc>
            </a:pPr>
            <a:r>
              <a:rPr lang="en-US" altLang="ja-JP" sz="900" dirty="0">
                <a:solidFill>
                  <a:srgbClr val="FFFFFF"/>
                </a:solidFill>
                <a:latin typeface="ヒラギノ角ゴ Pro W6" panose="020B0600000000000000" pitchFamily="34" charset="-128"/>
                <a:ea typeface="ヒラギノ角ゴ Pro W6" panose="020B0600000000000000" pitchFamily="34" charset="-128"/>
                <a:cs typeface="PMingLiU"/>
              </a:rPr>
              <a:t>L</a:t>
            </a:r>
            <a:endParaRPr sz="900" dirty="0">
              <a:latin typeface="ヒラギノ角ゴ Pro W6" panose="020B0600000000000000" pitchFamily="34" charset="-128"/>
              <a:ea typeface="ヒラギノ角ゴ Pro W6" panose="020B0600000000000000" pitchFamily="34" charset="-128"/>
              <a:cs typeface="PMingLiU"/>
            </a:endParaRPr>
          </a:p>
        </p:txBody>
      </p:sp>
      <p:sp>
        <p:nvSpPr>
          <p:cNvPr id="83" name="object 3">
            <a:extLst>
              <a:ext uri="{FF2B5EF4-FFF2-40B4-BE49-F238E27FC236}">
                <a16:creationId xmlns:a16="http://schemas.microsoft.com/office/drawing/2014/main" id="{27029688-5A17-493C-B6F3-E8C5E5C6B9ED}"/>
              </a:ext>
            </a:extLst>
          </p:cNvPr>
          <p:cNvSpPr txBox="1">
            <a:spLocks/>
          </p:cNvSpPr>
          <p:nvPr/>
        </p:nvSpPr>
        <p:spPr>
          <a:xfrm>
            <a:off x="517755" y="5703233"/>
            <a:ext cx="2400946" cy="35137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>
              <a:spcBef>
                <a:spcPts val="100"/>
              </a:spcBef>
            </a:pPr>
            <a:r>
              <a:rPr kumimoji="0" lang="ja-JP" altLang="en-US" sz="2200" kern="0" dirty="0"/>
              <a:t>整顔光フェイシャル</a:t>
            </a:r>
          </a:p>
        </p:txBody>
      </p:sp>
      <p:sp>
        <p:nvSpPr>
          <p:cNvPr id="84" name="object 3">
            <a:extLst>
              <a:ext uri="{FF2B5EF4-FFF2-40B4-BE49-F238E27FC236}">
                <a16:creationId xmlns:a16="http://schemas.microsoft.com/office/drawing/2014/main" id="{6A27A045-A434-4985-986A-783B07B05A55}"/>
              </a:ext>
            </a:extLst>
          </p:cNvPr>
          <p:cNvSpPr txBox="1">
            <a:spLocks/>
          </p:cNvSpPr>
          <p:nvPr/>
        </p:nvSpPr>
        <p:spPr>
          <a:xfrm>
            <a:off x="517755" y="5530850"/>
            <a:ext cx="2149245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>
              <a:spcBef>
                <a:spcPts val="100"/>
              </a:spcBef>
            </a:pPr>
            <a:r>
              <a:rPr kumimoji="0" lang="ja-JP" altLang="en-US" sz="1100" kern="0" dirty="0"/>
              <a:t>トライアル</a:t>
            </a:r>
          </a:p>
        </p:txBody>
      </p:sp>
      <p:sp>
        <p:nvSpPr>
          <p:cNvPr id="85" name="object 3">
            <a:extLst>
              <a:ext uri="{FF2B5EF4-FFF2-40B4-BE49-F238E27FC236}">
                <a16:creationId xmlns:a16="http://schemas.microsoft.com/office/drawing/2014/main" id="{50F6D220-3472-4A2D-9612-CC6B9EA7B198}"/>
              </a:ext>
            </a:extLst>
          </p:cNvPr>
          <p:cNvSpPr txBox="1">
            <a:spLocks/>
          </p:cNvSpPr>
          <p:nvPr/>
        </p:nvSpPr>
        <p:spPr>
          <a:xfrm>
            <a:off x="2863735" y="5805793"/>
            <a:ext cx="412865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>
              <a:spcBef>
                <a:spcPts val="100"/>
              </a:spcBef>
            </a:pPr>
            <a:r>
              <a:rPr kumimoji="0" lang="ja-JP" altLang="en-US" sz="1100" kern="0" dirty="0"/>
              <a:t>（</a:t>
            </a:r>
            <a:r>
              <a:rPr kumimoji="0" lang="en-US" altLang="ja-JP" sz="1100" kern="0" dirty="0"/>
              <a:t>1</a:t>
            </a:r>
            <a:r>
              <a:rPr kumimoji="0" lang="ja-JP" altLang="en-US" sz="1100" kern="0" dirty="0"/>
              <a:t>回）</a:t>
            </a:r>
          </a:p>
        </p:txBody>
      </p:sp>
      <p:sp>
        <p:nvSpPr>
          <p:cNvPr id="86" name="object 3">
            <a:extLst>
              <a:ext uri="{FF2B5EF4-FFF2-40B4-BE49-F238E27FC236}">
                <a16:creationId xmlns:a16="http://schemas.microsoft.com/office/drawing/2014/main" id="{A79E1681-FDBB-4F03-A9F9-60A9E01FC73B}"/>
              </a:ext>
            </a:extLst>
          </p:cNvPr>
          <p:cNvSpPr txBox="1">
            <a:spLocks/>
          </p:cNvSpPr>
          <p:nvPr/>
        </p:nvSpPr>
        <p:spPr>
          <a:xfrm>
            <a:off x="3520242" y="5807947"/>
            <a:ext cx="695442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 algn="ctr">
              <a:spcBef>
                <a:spcPts val="100"/>
              </a:spcBef>
            </a:pPr>
            <a:r>
              <a:rPr kumimoji="0" lang="ja-JP" altLang="en-US" sz="1100" kern="0" dirty="0"/>
              <a:t>通常料金</a:t>
            </a:r>
          </a:p>
        </p:txBody>
      </p:sp>
      <p:sp>
        <p:nvSpPr>
          <p:cNvPr id="88" name="テキスト ボックス 87">
            <a:extLst>
              <a:ext uri="{FF2B5EF4-FFF2-40B4-BE49-F238E27FC236}">
                <a16:creationId xmlns:a16="http://schemas.microsoft.com/office/drawing/2014/main" id="{411C40DF-DAAE-401D-B1CA-22ABDD72D34E}"/>
              </a:ext>
            </a:extLst>
          </p:cNvPr>
          <p:cNvSpPr txBox="1"/>
          <p:nvPr/>
        </p:nvSpPr>
        <p:spPr>
          <a:xfrm>
            <a:off x="4088132" y="5678939"/>
            <a:ext cx="129631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en-US" altLang="ja-JP" sz="1100" dirty="0">
                <a:latin typeface="+mn-ea"/>
                <a:ea typeface="+mn-ea"/>
              </a:rPr>
              <a:t>\</a:t>
            </a:r>
            <a:r>
              <a:rPr kumimoji="1" lang="en-US" altLang="ja-JP" sz="2000" dirty="0">
                <a:latin typeface="+mj-ea"/>
                <a:ea typeface="+mj-ea"/>
              </a:rPr>
              <a:t>8,800</a:t>
            </a:r>
            <a:r>
              <a:rPr kumimoji="1" lang="ja-JP" altLang="en-US" sz="800" dirty="0">
                <a:latin typeface="+mj-ea"/>
                <a:ea typeface="+mj-ea"/>
              </a:rPr>
              <a:t>（税込）</a:t>
            </a:r>
          </a:p>
        </p:txBody>
      </p:sp>
      <p:pic>
        <p:nvPicPr>
          <p:cNvPr id="5" name="グラフィックス 4">
            <a:extLst>
              <a:ext uri="{FF2B5EF4-FFF2-40B4-BE49-F238E27FC236}">
                <a16:creationId xmlns:a16="http://schemas.microsoft.com/office/drawing/2014/main" id="{FC785C0C-F42E-46F5-B5C1-14236BF528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337650" y="5805793"/>
            <a:ext cx="117198" cy="133940"/>
          </a:xfrm>
          <a:prstGeom prst="rect">
            <a:avLst/>
          </a:prstGeom>
        </p:spPr>
      </p:pic>
      <p:sp>
        <p:nvSpPr>
          <p:cNvPr id="89" name="テキスト ボックス 88">
            <a:extLst>
              <a:ext uri="{FF2B5EF4-FFF2-40B4-BE49-F238E27FC236}">
                <a16:creationId xmlns:a16="http://schemas.microsoft.com/office/drawing/2014/main" id="{9D300A4D-4D5B-489F-8CB5-A60603E34600}"/>
              </a:ext>
            </a:extLst>
          </p:cNvPr>
          <p:cNvSpPr txBox="1"/>
          <p:nvPr/>
        </p:nvSpPr>
        <p:spPr>
          <a:xfrm>
            <a:off x="5468989" y="5296379"/>
            <a:ext cx="1533659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en-US" altLang="ja-JP" sz="1400" dirty="0">
                <a:solidFill>
                  <a:srgbClr val="FF0000"/>
                </a:solidFill>
                <a:latin typeface="+mn-ea"/>
                <a:ea typeface="+mn-ea"/>
              </a:rPr>
              <a:t>\</a:t>
            </a:r>
            <a:r>
              <a:rPr kumimoji="1" lang="en-US" altLang="ja-JP" sz="4400" dirty="0">
                <a:solidFill>
                  <a:srgbClr val="FF0000"/>
                </a:solidFill>
                <a:latin typeface="+mj-ea"/>
                <a:ea typeface="+mj-ea"/>
              </a:rPr>
              <a:t>5,390</a:t>
            </a:r>
            <a:endParaRPr kumimoji="1" lang="ja-JP" altLang="en-US" sz="1200" dirty="0">
              <a:solidFill>
                <a:srgbClr val="FF0000"/>
              </a:solidFill>
              <a:latin typeface="+mj-ea"/>
              <a:ea typeface="+mj-ea"/>
            </a:endParaRPr>
          </a:p>
        </p:txBody>
      </p:sp>
      <p:sp>
        <p:nvSpPr>
          <p:cNvPr id="90" name="テキスト ボックス 89">
            <a:extLst>
              <a:ext uri="{FF2B5EF4-FFF2-40B4-BE49-F238E27FC236}">
                <a16:creationId xmlns:a16="http://schemas.microsoft.com/office/drawing/2014/main" id="{F272B7C4-DB0D-4730-B4F9-5F50FD33DD4C}"/>
              </a:ext>
            </a:extLst>
          </p:cNvPr>
          <p:cNvSpPr txBox="1"/>
          <p:nvPr/>
        </p:nvSpPr>
        <p:spPr>
          <a:xfrm>
            <a:off x="6788562" y="5749415"/>
            <a:ext cx="53340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800" dirty="0">
                <a:latin typeface="+mj-ea"/>
                <a:ea typeface="+mj-ea"/>
              </a:rPr>
              <a:t>（税込）</a:t>
            </a:r>
          </a:p>
        </p:txBody>
      </p:sp>
      <p:sp>
        <p:nvSpPr>
          <p:cNvPr id="91" name="テキスト ボックス 90">
            <a:extLst>
              <a:ext uri="{FF2B5EF4-FFF2-40B4-BE49-F238E27FC236}">
                <a16:creationId xmlns:a16="http://schemas.microsoft.com/office/drawing/2014/main" id="{224B27A1-E0CC-4723-BBCA-44D0AEF4296F}"/>
              </a:ext>
            </a:extLst>
          </p:cNvPr>
          <p:cNvSpPr txBox="1"/>
          <p:nvPr/>
        </p:nvSpPr>
        <p:spPr>
          <a:xfrm>
            <a:off x="5308456" y="5925006"/>
            <a:ext cx="194310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800" dirty="0">
                <a:latin typeface="+mj-ea"/>
                <a:ea typeface="+mj-ea"/>
              </a:rPr>
              <a:t>（</a:t>
            </a:r>
            <a:r>
              <a:rPr kumimoji="1" lang="en-US" altLang="ja-JP" sz="800" dirty="0">
                <a:latin typeface="+mj-ea"/>
                <a:ea typeface="+mj-ea"/>
              </a:rPr>
              <a:t>+1,500</a:t>
            </a:r>
            <a:r>
              <a:rPr lang="ja-JP" altLang="en-US" sz="800" dirty="0">
                <a:latin typeface="+mj-ea"/>
                <a:ea typeface="+mj-ea"/>
              </a:rPr>
              <a:t> スペシャル炭酸パック</a:t>
            </a:r>
            <a:r>
              <a:rPr kumimoji="1" lang="ja-JP" altLang="en-US" sz="800" dirty="0">
                <a:latin typeface="+mj-ea"/>
                <a:ea typeface="+mj-ea"/>
              </a:rPr>
              <a:t>）</a:t>
            </a:r>
          </a:p>
        </p:txBody>
      </p:sp>
      <p:sp>
        <p:nvSpPr>
          <p:cNvPr id="92" name="object 3">
            <a:extLst>
              <a:ext uri="{FF2B5EF4-FFF2-40B4-BE49-F238E27FC236}">
                <a16:creationId xmlns:a16="http://schemas.microsoft.com/office/drawing/2014/main" id="{2B40295A-FD51-4887-9BF4-C6502A77FA8A}"/>
              </a:ext>
            </a:extLst>
          </p:cNvPr>
          <p:cNvSpPr txBox="1">
            <a:spLocks/>
          </p:cNvSpPr>
          <p:nvPr/>
        </p:nvSpPr>
        <p:spPr>
          <a:xfrm>
            <a:off x="504463" y="6151890"/>
            <a:ext cx="257538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>
              <a:spcBef>
                <a:spcPts val="100"/>
              </a:spcBef>
            </a:pPr>
            <a:r>
              <a:rPr kumimoji="0" lang="en-US" altLang="ja-JP" sz="1100" kern="0" dirty="0">
                <a:latin typeface="+mj-ea"/>
              </a:rPr>
              <a:t>3</a:t>
            </a:r>
            <a:r>
              <a:rPr kumimoji="0" lang="ja-JP" altLang="en-US" sz="1100" kern="0" dirty="0">
                <a:latin typeface="+mj-ea"/>
              </a:rPr>
              <a:t>回</a:t>
            </a:r>
          </a:p>
        </p:txBody>
      </p:sp>
      <p:cxnSp>
        <p:nvCxnSpPr>
          <p:cNvPr id="94" name="直線コネクタ 93">
            <a:extLst>
              <a:ext uri="{FF2B5EF4-FFF2-40B4-BE49-F238E27FC236}">
                <a16:creationId xmlns:a16="http://schemas.microsoft.com/office/drawing/2014/main" id="{D32042D7-7963-4F6B-9B7D-E6333B01A61A}"/>
              </a:ext>
            </a:extLst>
          </p:cNvPr>
          <p:cNvCxnSpPr/>
          <p:nvPr/>
        </p:nvCxnSpPr>
        <p:spPr>
          <a:xfrm>
            <a:off x="544082" y="6369050"/>
            <a:ext cx="1894318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95" name="object 3">
            <a:extLst>
              <a:ext uri="{FF2B5EF4-FFF2-40B4-BE49-F238E27FC236}">
                <a16:creationId xmlns:a16="http://schemas.microsoft.com/office/drawing/2014/main" id="{0B9D5CB6-F200-4F0F-A272-BF250AD21B31}"/>
              </a:ext>
            </a:extLst>
          </p:cNvPr>
          <p:cNvSpPr txBox="1">
            <a:spLocks/>
          </p:cNvSpPr>
          <p:nvPr/>
        </p:nvSpPr>
        <p:spPr>
          <a:xfrm>
            <a:off x="2493337" y="6151890"/>
            <a:ext cx="257538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>
              <a:spcBef>
                <a:spcPts val="100"/>
              </a:spcBef>
            </a:pPr>
            <a:r>
              <a:rPr kumimoji="0" lang="en-US" altLang="ja-JP" sz="1100" kern="0" dirty="0">
                <a:latin typeface="+mj-ea"/>
              </a:rPr>
              <a:t>6</a:t>
            </a:r>
            <a:r>
              <a:rPr kumimoji="0" lang="ja-JP" altLang="en-US" sz="1100" kern="0" dirty="0">
                <a:latin typeface="+mj-ea"/>
              </a:rPr>
              <a:t>回</a:t>
            </a:r>
          </a:p>
        </p:txBody>
      </p:sp>
      <p:cxnSp>
        <p:nvCxnSpPr>
          <p:cNvPr id="96" name="直線コネクタ 95">
            <a:extLst>
              <a:ext uri="{FF2B5EF4-FFF2-40B4-BE49-F238E27FC236}">
                <a16:creationId xmlns:a16="http://schemas.microsoft.com/office/drawing/2014/main" id="{F01E2B0F-6D31-4F49-85D3-FFDA828D2905}"/>
              </a:ext>
            </a:extLst>
          </p:cNvPr>
          <p:cNvCxnSpPr/>
          <p:nvPr/>
        </p:nvCxnSpPr>
        <p:spPr>
          <a:xfrm>
            <a:off x="2532956" y="6369050"/>
            <a:ext cx="1894318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97" name="object 3">
            <a:extLst>
              <a:ext uri="{FF2B5EF4-FFF2-40B4-BE49-F238E27FC236}">
                <a16:creationId xmlns:a16="http://schemas.microsoft.com/office/drawing/2014/main" id="{5AAB749D-3893-4472-978B-4EBACB47F38E}"/>
              </a:ext>
            </a:extLst>
          </p:cNvPr>
          <p:cNvSpPr txBox="1">
            <a:spLocks/>
          </p:cNvSpPr>
          <p:nvPr/>
        </p:nvSpPr>
        <p:spPr>
          <a:xfrm>
            <a:off x="4482210" y="6151890"/>
            <a:ext cx="394589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>
              <a:spcBef>
                <a:spcPts val="100"/>
              </a:spcBef>
            </a:pPr>
            <a:r>
              <a:rPr kumimoji="0" lang="en-US" altLang="ja-JP" sz="1100" kern="0" dirty="0">
                <a:latin typeface="+mj-ea"/>
              </a:rPr>
              <a:t>12</a:t>
            </a:r>
            <a:r>
              <a:rPr kumimoji="0" lang="ja-JP" altLang="en-US" sz="1100" kern="0" dirty="0">
                <a:latin typeface="+mj-ea"/>
              </a:rPr>
              <a:t>回</a:t>
            </a:r>
          </a:p>
        </p:txBody>
      </p:sp>
      <p:cxnSp>
        <p:nvCxnSpPr>
          <p:cNvPr id="98" name="直線コネクタ 97">
            <a:extLst>
              <a:ext uri="{FF2B5EF4-FFF2-40B4-BE49-F238E27FC236}">
                <a16:creationId xmlns:a16="http://schemas.microsoft.com/office/drawing/2014/main" id="{5FEB2458-312C-4992-A250-D222D5557346}"/>
              </a:ext>
            </a:extLst>
          </p:cNvPr>
          <p:cNvCxnSpPr/>
          <p:nvPr/>
        </p:nvCxnSpPr>
        <p:spPr>
          <a:xfrm>
            <a:off x="4521830" y="6369050"/>
            <a:ext cx="1894318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99" name="object 3">
            <a:extLst>
              <a:ext uri="{FF2B5EF4-FFF2-40B4-BE49-F238E27FC236}">
                <a16:creationId xmlns:a16="http://schemas.microsoft.com/office/drawing/2014/main" id="{3E82ED57-5A3E-4A64-A9A3-A975BAB52C41}"/>
              </a:ext>
            </a:extLst>
          </p:cNvPr>
          <p:cNvSpPr txBox="1">
            <a:spLocks/>
          </p:cNvSpPr>
          <p:nvPr/>
        </p:nvSpPr>
        <p:spPr>
          <a:xfrm>
            <a:off x="513599" y="6501678"/>
            <a:ext cx="6725401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 marR="5080">
              <a:spcBef>
                <a:spcPts val="1440"/>
              </a:spcBef>
            </a:pPr>
            <a:r>
              <a:rPr lang="en-US" altLang="ja-JP" sz="1000" dirty="0">
                <a:solidFill>
                  <a:srgbClr val="231F20"/>
                </a:solidFill>
                <a:latin typeface="PMingLiU"/>
                <a:cs typeface="PMingLiU"/>
              </a:rPr>
              <a:t>※</a:t>
            </a:r>
            <a:r>
              <a:rPr lang="ja-JP" altLang="en-US" sz="1000" dirty="0">
                <a:solidFill>
                  <a:srgbClr val="231F20"/>
                </a:solidFill>
                <a:latin typeface="PMingLiU"/>
                <a:cs typeface="PMingLiU"/>
              </a:rPr>
              <a:t>お顔全体に細胞活性光を照射してぷりぷりを実感 </a:t>
            </a:r>
            <a:r>
              <a:rPr lang="en-US" altLang="ja-JP" sz="1000" dirty="0">
                <a:solidFill>
                  <a:srgbClr val="231F20"/>
                </a:solidFill>
                <a:latin typeface="PMingLiU"/>
                <a:cs typeface="PMingLiU"/>
              </a:rPr>
              <a:t>!!</a:t>
            </a:r>
            <a:r>
              <a:rPr lang="ja-JP" altLang="en-US" sz="1000" dirty="0">
                <a:solidFill>
                  <a:srgbClr val="231F20"/>
                </a:solidFill>
                <a:latin typeface="PMingLiU"/>
                <a:cs typeface="PMingLiU"/>
              </a:rPr>
              <a:t> その場でのお肌のトーン、きめ、　</a:t>
            </a:r>
            <a:r>
              <a:rPr lang="ja-JP" altLang="en-US" sz="1000" dirty="0">
                <a:solidFill>
                  <a:srgbClr val="FFFFFF"/>
                </a:solidFill>
                <a:latin typeface="PMingLiU"/>
                <a:cs typeface="PMingLiU"/>
              </a:rPr>
              <a:t>リフトアップ　</a:t>
            </a:r>
            <a:r>
              <a:rPr lang="ja-JP" altLang="en-US" sz="1000" dirty="0">
                <a:solidFill>
                  <a:srgbClr val="231F20"/>
                </a:solidFill>
                <a:latin typeface="PMingLiU"/>
                <a:cs typeface="PMingLiU"/>
              </a:rPr>
              <a:t>を感じていただけます。 </a:t>
            </a:r>
            <a:endParaRPr lang="en-US" altLang="ja-JP" sz="1000" dirty="0">
              <a:solidFill>
                <a:srgbClr val="231F20"/>
              </a:solidFill>
              <a:latin typeface="PMingLiU"/>
              <a:cs typeface="PMingLiU"/>
            </a:endParaRPr>
          </a:p>
        </p:txBody>
      </p:sp>
      <p:sp>
        <p:nvSpPr>
          <p:cNvPr id="100" name="object 3">
            <a:extLst>
              <a:ext uri="{FF2B5EF4-FFF2-40B4-BE49-F238E27FC236}">
                <a16:creationId xmlns:a16="http://schemas.microsoft.com/office/drawing/2014/main" id="{80FAF5B2-D5E8-4524-86C1-DABD4CF5CB87}"/>
              </a:ext>
            </a:extLst>
          </p:cNvPr>
          <p:cNvSpPr txBox="1">
            <a:spLocks/>
          </p:cNvSpPr>
          <p:nvPr/>
        </p:nvSpPr>
        <p:spPr>
          <a:xfrm>
            <a:off x="513598" y="6669912"/>
            <a:ext cx="6725401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 marR="5080">
              <a:spcBef>
                <a:spcPts val="1440"/>
              </a:spcBef>
            </a:pPr>
            <a:r>
              <a:rPr lang="ja-JP" altLang="en-US" sz="1000" spc="35" dirty="0">
                <a:solidFill>
                  <a:srgbClr val="231F20"/>
                </a:solidFill>
                <a:latin typeface="PMingLiU"/>
                <a:cs typeface="PMingLiU"/>
              </a:rPr>
              <a:t>当店機械でしか味わえない驚きの効果をなんとこの価格</a:t>
            </a:r>
            <a:r>
              <a:rPr lang="ja-JP" altLang="en-US" sz="1000" dirty="0">
                <a:solidFill>
                  <a:srgbClr val="231F20"/>
                </a:solidFill>
                <a:latin typeface="PMingLiU"/>
                <a:cs typeface="PMingLiU"/>
              </a:rPr>
              <a:t>で</a:t>
            </a:r>
            <a:r>
              <a:rPr lang="ja-JP" altLang="en-US" sz="1000" spc="20" dirty="0">
                <a:solidFill>
                  <a:srgbClr val="231F20"/>
                </a:solidFill>
                <a:latin typeface="PMingLiU"/>
                <a:cs typeface="PMingLiU"/>
              </a:rPr>
              <a:t> </a:t>
            </a:r>
            <a:r>
              <a:rPr lang="en-US" altLang="ja-JP" sz="1000" spc="30" dirty="0">
                <a:solidFill>
                  <a:srgbClr val="231F20"/>
                </a:solidFill>
                <a:latin typeface="PMingLiU"/>
                <a:cs typeface="PMingLiU"/>
              </a:rPr>
              <a:t>!!</a:t>
            </a:r>
            <a:endParaRPr lang="en-US" altLang="ja-JP" sz="1000" dirty="0">
              <a:solidFill>
                <a:srgbClr val="231F20"/>
              </a:solidFill>
              <a:latin typeface="PMingLiU"/>
              <a:cs typeface="PMingLiU"/>
            </a:endParaRPr>
          </a:p>
        </p:txBody>
      </p:sp>
      <p:graphicFrame>
        <p:nvGraphicFramePr>
          <p:cNvPr id="103" name="表 13">
            <a:extLst>
              <a:ext uri="{FF2B5EF4-FFF2-40B4-BE49-F238E27FC236}">
                <a16:creationId xmlns:a16="http://schemas.microsoft.com/office/drawing/2014/main" id="{CB164466-C94C-418B-A176-18330863AE39}"/>
              </a:ext>
            </a:extLst>
          </p:cNvPr>
          <p:cNvGraphicFramePr>
            <a:graphicFrameLocks noGrp="1"/>
          </p:cNvGraphicFramePr>
          <p:nvPr/>
        </p:nvGraphicFramePr>
        <p:xfrm>
          <a:off x="379064" y="7090342"/>
          <a:ext cx="277383" cy="33935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383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3393508"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sp>
        <p:nvSpPr>
          <p:cNvPr id="104" name="object 9">
            <a:extLst>
              <a:ext uri="{FF2B5EF4-FFF2-40B4-BE49-F238E27FC236}">
                <a16:creationId xmlns:a16="http://schemas.microsoft.com/office/drawing/2014/main" id="{0456F616-C324-40BF-95DC-C895356EAEC6}"/>
              </a:ext>
            </a:extLst>
          </p:cNvPr>
          <p:cNvSpPr txBox="1"/>
          <p:nvPr/>
        </p:nvSpPr>
        <p:spPr>
          <a:xfrm>
            <a:off x="454309" y="8437918"/>
            <a:ext cx="102144" cy="925494"/>
          </a:xfrm>
          <a:prstGeom prst="rect">
            <a:avLst/>
          </a:prstGeom>
        </p:spPr>
        <p:txBody>
          <a:bodyPr vert="eaVert" wrap="square" lIns="0" tIns="0" rIns="0" bIns="0" rtlCol="0" anchor="ctr">
            <a:spAutoFit/>
          </a:bodyPr>
          <a:lstStyle/>
          <a:p>
            <a:pPr marL="12700" algn="ctr">
              <a:lnSpc>
                <a:spcPct val="65000"/>
              </a:lnSpc>
            </a:pPr>
            <a:r>
              <a:rPr lang="ja-JP" altLang="en-US" sz="900" dirty="0">
                <a:solidFill>
                  <a:srgbClr val="FFFFFF"/>
                </a:solidFill>
                <a:latin typeface="ヒラギノ角ゴ Pro W6" panose="020B0600000000000000" pitchFamily="34" charset="-128"/>
                <a:ea typeface="ヒラギノ角ゴ Pro W6" panose="020B0600000000000000" pitchFamily="34" charset="-128"/>
                <a:cs typeface="PMingLiU"/>
              </a:rPr>
              <a:t>特別割引コース</a:t>
            </a:r>
            <a:endParaRPr sz="900" dirty="0">
              <a:latin typeface="ヒラギノ角ゴ Pro W6" panose="020B0600000000000000" pitchFamily="34" charset="-128"/>
              <a:ea typeface="ヒラギノ角ゴ Pro W6" panose="020B0600000000000000" pitchFamily="34" charset="-128"/>
              <a:cs typeface="PMingLiU"/>
            </a:endParaRPr>
          </a:p>
        </p:txBody>
      </p:sp>
      <p:graphicFrame>
        <p:nvGraphicFramePr>
          <p:cNvPr id="107" name="表 107">
            <a:extLst>
              <a:ext uri="{FF2B5EF4-FFF2-40B4-BE49-F238E27FC236}">
                <a16:creationId xmlns:a16="http://schemas.microsoft.com/office/drawing/2014/main" id="{EC6FFCD6-6F15-4E06-9B2A-6F9462AAC4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1470778"/>
              </p:ext>
            </p:extLst>
          </p:nvPr>
        </p:nvGraphicFramePr>
        <p:xfrm>
          <a:off x="3120839" y="7717876"/>
          <a:ext cx="1375353" cy="24888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5353">
                  <a:extLst>
                    <a:ext uri="{9D8B030D-6E8A-4147-A177-3AD203B41FA5}">
                      <a16:colId xmlns:a16="http://schemas.microsoft.com/office/drawing/2014/main" val="895488231"/>
                    </a:ext>
                  </a:extLst>
                </a:gridCol>
              </a:tblGrid>
              <a:tr h="497767">
                <a:tc>
                  <a:txBody>
                    <a:bodyPr/>
                    <a:lstStyle/>
                    <a:p>
                      <a:pPr marL="0" marR="0" lvl="0" indent="0" algn="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>
                          <a:solidFill>
                            <a:srgbClr val="FF0000"/>
                          </a:solidFill>
                          <a:latin typeface="+mj-ea"/>
                          <a:ea typeface="+mj-ea"/>
                        </a:rPr>
                        <a:t>\</a:t>
                      </a:r>
                      <a:r>
                        <a:rPr kumimoji="1" lang="en-US" altLang="ja-JP" sz="2200" b="0" spc="-120" baseline="0" dirty="0">
                          <a:solidFill>
                            <a:srgbClr val="FF0000"/>
                          </a:solidFill>
                          <a:latin typeface="+mj-ea"/>
                          <a:ea typeface="+mj-ea"/>
                        </a:rPr>
                        <a:t>6,930</a:t>
                      </a:r>
                      <a:r>
                        <a:rPr kumimoji="1" lang="ja-JP" altLang="en-US" sz="600" b="1" dirty="0">
                          <a:solidFill>
                            <a:srgbClr val="FF0000"/>
                          </a:solidFill>
                          <a:latin typeface="+mj-ea"/>
                          <a:ea typeface="+mj-ea"/>
                          <a:cs typeface="+mn-cs"/>
                        </a:rPr>
                        <a:t>（税込）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5064063"/>
                  </a:ext>
                </a:extLst>
              </a:tr>
              <a:tr h="497767">
                <a:tc>
                  <a:txBody>
                    <a:bodyPr/>
                    <a:lstStyle/>
                    <a:p>
                      <a:pPr marL="0" marR="0" lvl="0" indent="0" algn="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>
                          <a:solidFill>
                            <a:srgbClr val="FF0000"/>
                          </a:solidFill>
                          <a:latin typeface="+mj-ea"/>
                          <a:ea typeface="+mj-ea"/>
                        </a:rPr>
                        <a:t>\</a:t>
                      </a:r>
                      <a:r>
                        <a:rPr kumimoji="1" lang="en-US" altLang="ja-JP" sz="2200" spc="-120" baseline="0" dirty="0">
                          <a:solidFill>
                            <a:srgbClr val="FF0000"/>
                          </a:solidFill>
                          <a:latin typeface="+mj-ea"/>
                          <a:ea typeface="+mj-ea"/>
                        </a:rPr>
                        <a:t>13,640</a:t>
                      </a:r>
                      <a:r>
                        <a:rPr kumimoji="1" lang="ja-JP" altLang="en-US" sz="600" b="1" dirty="0">
                          <a:solidFill>
                            <a:srgbClr val="FF0000"/>
                          </a:solidFill>
                          <a:latin typeface="+mj-ea"/>
                          <a:ea typeface="+mj-ea"/>
                          <a:cs typeface="+mn-cs"/>
                        </a:rPr>
                        <a:t>（税込）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7586760"/>
                  </a:ext>
                </a:extLst>
              </a:tr>
              <a:tr h="497767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>
                          <a:solidFill>
                            <a:srgbClr val="FF0000"/>
                          </a:solidFill>
                          <a:latin typeface="+mj-ea"/>
                          <a:ea typeface="+mj-ea"/>
                        </a:rPr>
                        <a:t>\</a:t>
                      </a:r>
                      <a:r>
                        <a:rPr kumimoji="1" lang="en-US" altLang="ja-JP" sz="2200" spc="-120" baseline="0" dirty="0">
                          <a:solidFill>
                            <a:srgbClr val="FF0000"/>
                          </a:solidFill>
                          <a:latin typeface="+mj-ea"/>
                          <a:ea typeface="+mj-ea"/>
                        </a:rPr>
                        <a:t>13,860</a:t>
                      </a:r>
                      <a:r>
                        <a:rPr kumimoji="1" lang="ja-JP" altLang="en-US" sz="600" b="1" dirty="0">
                          <a:solidFill>
                            <a:srgbClr val="FF0000"/>
                          </a:solidFill>
                          <a:latin typeface="+mj-ea"/>
                          <a:ea typeface="+mj-ea"/>
                          <a:cs typeface="+mn-cs"/>
                        </a:rPr>
                        <a:t>（税込）</a:t>
                      </a:r>
                      <a:endParaRPr kumimoji="1" lang="ja-JP" altLang="en-US" sz="600" dirty="0">
                        <a:solidFill>
                          <a:srgbClr val="FF0000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5229417"/>
                  </a:ext>
                </a:extLst>
              </a:tr>
              <a:tr h="497767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>
                          <a:solidFill>
                            <a:srgbClr val="FF0000"/>
                          </a:solidFill>
                          <a:latin typeface="+mj-ea"/>
                          <a:ea typeface="+mj-ea"/>
                        </a:rPr>
                        <a:t>\</a:t>
                      </a:r>
                      <a:r>
                        <a:rPr kumimoji="1" lang="en-US" altLang="ja-JP" sz="2200" spc="-120" baseline="0" dirty="0">
                          <a:solidFill>
                            <a:srgbClr val="FF0000"/>
                          </a:solidFill>
                          <a:latin typeface="+mj-ea"/>
                          <a:ea typeface="+mj-ea"/>
                        </a:rPr>
                        <a:t>12,320</a:t>
                      </a:r>
                      <a:r>
                        <a:rPr kumimoji="1" lang="ja-JP" altLang="en-US" sz="600" b="1" dirty="0">
                          <a:solidFill>
                            <a:srgbClr val="FF0000"/>
                          </a:solidFill>
                          <a:latin typeface="+mj-ea"/>
                          <a:ea typeface="+mj-ea"/>
                          <a:cs typeface="+mn-cs"/>
                        </a:rPr>
                        <a:t>（税込）</a:t>
                      </a:r>
                      <a:endParaRPr kumimoji="1" lang="ja-JP" altLang="en-US" sz="600" b="1" dirty="0">
                        <a:solidFill>
                          <a:srgbClr val="FF0000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9304821"/>
                  </a:ext>
                </a:extLst>
              </a:tr>
              <a:tr h="497767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>
                          <a:solidFill>
                            <a:srgbClr val="FF0000"/>
                          </a:solidFill>
                          <a:latin typeface="+mj-ea"/>
                          <a:ea typeface="+mj-ea"/>
                        </a:rPr>
                        <a:t>\</a:t>
                      </a:r>
                      <a:r>
                        <a:rPr kumimoji="1" lang="en-US" altLang="ja-JP" sz="2200" spc="-120" baseline="0" dirty="0">
                          <a:solidFill>
                            <a:srgbClr val="FF0000"/>
                          </a:solidFill>
                          <a:latin typeface="+mj-ea"/>
                          <a:ea typeface="+mj-ea"/>
                        </a:rPr>
                        <a:t>21,780</a:t>
                      </a:r>
                      <a:r>
                        <a:rPr kumimoji="1" lang="ja-JP" altLang="en-US" sz="600" b="1" dirty="0">
                          <a:solidFill>
                            <a:srgbClr val="FF0000"/>
                          </a:solidFill>
                          <a:latin typeface="+mj-ea"/>
                          <a:ea typeface="+mj-ea"/>
                          <a:cs typeface="+mn-cs"/>
                        </a:rPr>
                        <a:t>（税込）</a:t>
                      </a:r>
                      <a:endParaRPr kumimoji="1" lang="ja-JP" altLang="en-US" sz="600" dirty="0">
                        <a:solidFill>
                          <a:srgbClr val="FF0000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5704626"/>
                  </a:ext>
                </a:extLst>
              </a:tr>
            </a:tbl>
          </a:graphicData>
        </a:graphic>
      </p:graphicFrame>
      <p:graphicFrame>
        <p:nvGraphicFramePr>
          <p:cNvPr id="105" name="表 107">
            <a:extLst>
              <a:ext uri="{FF2B5EF4-FFF2-40B4-BE49-F238E27FC236}">
                <a16:creationId xmlns:a16="http://schemas.microsoft.com/office/drawing/2014/main" id="{CEDDB221-24FB-4135-9F6A-523C8DF72E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6307761"/>
              </p:ext>
            </p:extLst>
          </p:nvPr>
        </p:nvGraphicFramePr>
        <p:xfrm>
          <a:off x="931723" y="7717874"/>
          <a:ext cx="2198207" cy="24888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8207">
                  <a:extLst>
                    <a:ext uri="{9D8B030D-6E8A-4147-A177-3AD203B41FA5}">
                      <a16:colId xmlns:a16="http://schemas.microsoft.com/office/drawing/2014/main" val="895488231"/>
                    </a:ext>
                  </a:extLst>
                </a:gridCol>
              </a:tblGrid>
              <a:tr h="497767"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5064063"/>
                  </a:ext>
                </a:extLst>
              </a:tr>
              <a:tr h="497767"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7586760"/>
                  </a:ext>
                </a:extLst>
              </a:tr>
              <a:tr h="497767"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5229417"/>
                  </a:ext>
                </a:extLst>
              </a:tr>
              <a:tr h="497767"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9304821"/>
                  </a:ext>
                </a:extLst>
              </a:tr>
              <a:tr h="497767"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5704626"/>
                  </a:ext>
                </a:extLst>
              </a:tr>
            </a:tbl>
          </a:graphicData>
        </a:graphic>
      </p:graphicFrame>
      <p:graphicFrame>
        <p:nvGraphicFramePr>
          <p:cNvPr id="106" name="表 107">
            <a:extLst>
              <a:ext uri="{FF2B5EF4-FFF2-40B4-BE49-F238E27FC236}">
                <a16:creationId xmlns:a16="http://schemas.microsoft.com/office/drawing/2014/main" id="{2134E41A-D7EB-47FB-AF74-33B07AF4A2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3977859"/>
              </p:ext>
            </p:extLst>
          </p:nvPr>
        </p:nvGraphicFramePr>
        <p:xfrm>
          <a:off x="3120840" y="7352113"/>
          <a:ext cx="4118157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2719">
                  <a:extLst>
                    <a:ext uri="{9D8B030D-6E8A-4147-A177-3AD203B41FA5}">
                      <a16:colId xmlns:a16="http://schemas.microsoft.com/office/drawing/2014/main" val="3988688573"/>
                    </a:ext>
                  </a:extLst>
                </a:gridCol>
                <a:gridCol w="1372719">
                  <a:extLst>
                    <a:ext uri="{9D8B030D-6E8A-4147-A177-3AD203B41FA5}">
                      <a16:colId xmlns:a16="http://schemas.microsoft.com/office/drawing/2014/main" val="4029515591"/>
                    </a:ext>
                  </a:extLst>
                </a:gridCol>
                <a:gridCol w="1372719">
                  <a:extLst>
                    <a:ext uri="{9D8B030D-6E8A-4147-A177-3AD203B41FA5}">
                      <a16:colId xmlns:a16="http://schemas.microsoft.com/office/drawing/2014/main" val="895488231"/>
                    </a:ext>
                  </a:extLst>
                </a:gridCol>
              </a:tblGrid>
              <a:tr h="335159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1</a:t>
                      </a:r>
                      <a:r>
                        <a:rPr kumimoji="1" lang="ja-JP" altLang="en-US" dirty="0"/>
                        <a:t>回</a:t>
                      </a: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6</a:t>
                      </a:r>
                      <a:r>
                        <a:rPr kumimoji="1" lang="ja-JP" altLang="en-US" dirty="0"/>
                        <a:t>回</a:t>
                      </a: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12</a:t>
                      </a:r>
                      <a:r>
                        <a:rPr kumimoji="1" lang="ja-JP" altLang="en-US" dirty="0"/>
                        <a:t>回</a:t>
                      </a:r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5064063"/>
                  </a:ext>
                </a:extLst>
              </a:tr>
            </a:tbl>
          </a:graphicData>
        </a:graphic>
      </p:graphicFrame>
      <p:sp>
        <p:nvSpPr>
          <p:cNvPr id="108" name="object 3">
            <a:extLst>
              <a:ext uri="{FF2B5EF4-FFF2-40B4-BE49-F238E27FC236}">
                <a16:creationId xmlns:a16="http://schemas.microsoft.com/office/drawing/2014/main" id="{21929A46-1152-4D9B-855A-4F36DE0D74AD}"/>
              </a:ext>
            </a:extLst>
          </p:cNvPr>
          <p:cNvSpPr txBox="1">
            <a:spLocks/>
          </p:cNvSpPr>
          <p:nvPr/>
        </p:nvSpPr>
        <p:spPr>
          <a:xfrm>
            <a:off x="1022799" y="7800006"/>
            <a:ext cx="877671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>
              <a:spcBef>
                <a:spcPts val="100"/>
              </a:spcBef>
            </a:pPr>
            <a:r>
              <a:rPr kumimoji="0" lang="ja-JP" altLang="en-US" sz="1400" kern="0" dirty="0"/>
              <a:t>うで全体</a:t>
            </a:r>
          </a:p>
        </p:txBody>
      </p:sp>
      <p:sp>
        <p:nvSpPr>
          <p:cNvPr id="109" name="object 3">
            <a:extLst>
              <a:ext uri="{FF2B5EF4-FFF2-40B4-BE49-F238E27FC236}">
                <a16:creationId xmlns:a16="http://schemas.microsoft.com/office/drawing/2014/main" id="{EADAB7D1-A578-4085-867A-30BC657480F8}"/>
              </a:ext>
            </a:extLst>
          </p:cNvPr>
          <p:cNvSpPr txBox="1">
            <a:spLocks/>
          </p:cNvSpPr>
          <p:nvPr/>
        </p:nvSpPr>
        <p:spPr>
          <a:xfrm>
            <a:off x="1709823" y="7871162"/>
            <a:ext cx="1338177" cy="135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>
              <a:spcBef>
                <a:spcPts val="100"/>
              </a:spcBef>
            </a:pPr>
            <a:r>
              <a:rPr kumimoji="0" lang="ja-JP" altLang="en-US" sz="800" kern="0" dirty="0"/>
              <a:t>通常料金　￥</a:t>
            </a:r>
            <a:r>
              <a:rPr kumimoji="0" lang="en-US" altLang="ja-JP" sz="800" kern="0" dirty="0"/>
              <a:t>9,900</a:t>
            </a:r>
            <a:r>
              <a:rPr kumimoji="0" lang="ja-JP" altLang="en-US" sz="800" kern="0" dirty="0"/>
              <a:t>（税込）</a:t>
            </a:r>
          </a:p>
        </p:txBody>
      </p:sp>
      <p:sp>
        <p:nvSpPr>
          <p:cNvPr id="110" name="object 3">
            <a:extLst>
              <a:ext uri="{FF2B5EF4-FFF2-40B4-BE49-F238E27FC236}">
                <a16:creationId xmlns:a16="http://schemas.microsoft.com/office/drawing/2014/main" id="{43DBC335-4A9F-4D42-AB25-17783D602D48}"/>
              </a:ext>
            </a:extLst>
          </p:cNvPr>
          <p:cNvSpPr txBox="1">
            <a:spLocks/>
          </p:cNvSpPr>
          <p:nvPr/>
        </p:nvSpPr>
        <p:spPr>
          <a:xfrm>
            <a:off x="1036059" y="8038635"/>
            <a:ext cx="1496897" cy="10515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>
              <a:spcBef>
                <a:spcPts val="100"/>
              </a:spcBef>
            </a:pPr>
            <a:r>
              <a:rPr kumimoji="0" lang="en-US" altLang="ja-JP" sz="600" kern="0" dirty="0"/>
              <a:t>※</a:t>
            </a:r>
            <a:r>
              <a:rPr kumimoji="0" lang="ja-JP" altLang="en-US" sz="600" kern="0" dirty="0"/>
              <a:t>ひじ下</a:t>
            </a:r>
            <a:r>
              <a:rPr kumimoji="0" lang="en-US" altLang="ja-JP" sz="600" kern="0" dirty="0"/>
              <a:t>+</a:t>
            </a:r>
            <a:r>
              <a:rPr kumimoji="0" lang="ja-JP" altLang="en-US" sz="600" kern="0" dirty="0"/>
              <a:t>ひじ上</a:t>
            </a:r>
            <a:r>
              <a:rPr kumimoji="0" lang="en-US" altLang="ja-JP" sz="600" kern="0" dirty="0"/>
              <a:t>+</a:t>
            </a:r>
            <a:r>
              <a:rPr kumimoji="0" lang="ja-JP" altLang="en-US" sz="600" kern="0" dirty="0"/>
              <a:t>両手の指・甲</a:t>
            </a:r>
          </a:p>
        </p:txBody>
      </p:sp>
      <p:sp>
        <p:nvSpPr>
          <p:cNvPr id="111" name="object 3">
            <a:extLst>
              <a:ext uri="{FF2B5EF4-FFF2-40B4-BE49-F238E27FC236}">
                <a16:creationId xmlns:a16="http://schemas.microsoft.com/office/drawing/2014/main" id="{EE8C9BE9-3C37-4AA7-BA08-491C553B8C5E}"/>
              </a:ext>
            </a:extLst>
          </p:cNvPr>
          <p:cNvSpPr txBox="1">
            <a:spLocks/>
          </p:cNvSpPr>
          <p:nvPr/>
        </p:nvSpPr>
        <p:spPr>
          <a:xfrm>
            <a:off x="1022799" y="8297080"/>
            <a:ext cx="877671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>
              <a:spcBef>
                <a:spcPts val="100"/>
              </a:spcBef>
            </a:pPr>
            <a:r>
              <a:rPr kumimoji="0" lang="ja-JP" altLang="en-US" sz="1400" kern="0" dirty="0"/>
              <a:t>うで全体</a:t>
            </a:r>
          </a:p>
        </p:txBody>
      </p:sp>
      <p:sp>
        <p:nvSpPr>
          <p:cNvPr id="112" name="object 3">
            <a:extLst>
              <a:ext uri="{FF2B5EF4-FFF2-40B4-BE49-F238E27FC236}">
                <a16:creationId xmlns:a16="http://schemas.microsoft.com/office/drawing/2014/main" id="{C1846F48-9E05-44A7-B73C-4A4ACAEA3DEA}"/>
              </a:ext>
            </a:extLst>
          </p:cNvPr>
          <p:cNvSpPr txBox="1">
            <a:spLocks/>
          </p:cNvSpPr>
          <p:nvPr/>
        </p:nvSpPr>
        <p:spPr>
          <a:xfrm>
            <a:off x="1709823" y="8368236"/>
            <a:ext cx="1338177" cy="135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>
              <a:spcBef>
                <a:spcPts val="100"/>
              </a:spcBef>
            </a:pPr>
            <a:r>
              <a:rPr kumimoji="0" lang="ja-JP" altLang="en-US" sz="800" kern="0" dirty="0"/>
              <a:t>通常料金　￥</a:t>
            </a:r>
            <a:r>
              <a:rPr kumimoji="0" lang="en-US" altLang="ja-JP" sz="800" kern="0" dirty="0"/>
              <a:t>9,900</a:t>
            </a:r>
            <a:r>
              <a:rPr kumimoji="0" lang="ja-JP" altLang="en-US" sz="800" kern="0" dirty="0"/>
              <a:t>（税込）</a:t>
            </a:r>
          </a:p>
        </p:txBody>
      </p:sp>
      <p:sp>
        <p:nvSpPr>
          <p:cNvPr id="113" name="object 3">
            <a:extLst>
              <a:ext uri="{FF2B5EF4-FFF2-40B4-BE49-F238E27FC236}">
                <a16:creationId xmlns:a16="http://schemas.microsoft.com/office/drawing/2014/main" id="{3AC3C1BB-7F40-40E0-9072-7005C84A3D73}"/>
              </a:ext>
            </a:extLst>
          </p:cNvPr>
          <p:cNvSpPr txBox="1">
            <a:spLocks/>
          </p:cNvSpPr>
          <p:nvPr/>
        </p:nvSpPr>
        <p:spPr>
          <a:xfrm>
            <a:off x="1036059" y="8535709"/>
            <a:ext cx="1496897" cy="10515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>
              <a:spcBef>
                <a:spcPts val="100"/>
              </a:spcBef>
            </a:pPr>
            <a:r>
              <a:rPr kumimoji="0" lang="en-US" altLang="ja-JP" sz="600" kern="0" dirty="0"/>
              <a:t>※</a:t>
            </a:r>
            <a:r>
              <a:rPr kumimoji="0" lang="ja-JP" altLang="en-US" sz="600" kern="0" dirty="0"/>
              <a:t>ひじ下</a:t>
            </a:r>
            <a:r>
              <a:rPr kumimoji="0" lang="en-US" altLang="ja-JP" sz="600" kern="0" dirty="0"/>
              <a:t>+</a:t>
            </a:r>
            <a:r>
              <a:rPr kumimoji="0" lang="ja-JP" altLang="en-US" sz="600" kern="0" dirty="0"/>
              <a:t>ひじ上</a:t>
            </a:r>
            <a:r>
              <a:rPr kumimoji="0" lang="en-US" altLang="ja-JP" sz="600" kern="0" dirty="0"/>
              <a:t>+</a:t>
            </a:r>
            <a:r>
              <a:rPr kumimoji="0" lang="ja-JP" altLang="en-US" sz="600" kern="0" dirty="0"/>
              <a:t>両手の指・甲</a:t>
            </a:r>
          </a:p>
        </p:txBody>
      </p:sp>
      <p:sp>
        <p:nvSpPr>
          <p:cNvPr id="116" name="object 3">
            <a:extLst>
              <a:ext uri="{FF2B5EF4-FFF2-40B4-BE49-F238E27FC236}">
                <a16:creationId xmlns:a16="http://schemas.microsoft.com/office/drawing/2014/main" id="{9AC72167-17C4-4E87-A86E-4D4BB6EC2593}"/>
              </a:ext>
            </a:extLst>
          </p:cNvPr>
          <p:cNvSpPr txBox="1">
            <a:spLocks/>
          </p:cNvSpPr>
          <p:nvPr/>
        </p:nvSpPr>
        <p:spPr>
          <a:xfrm>
            <a:off x="1029277" y="8794154"/>
            <a:ext cx="877671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>
              <a:spcBef>
                <a:spcPts val="100"/>
              </a:spcBef>
            </a:pPr>
            <a:r>
              <a:rPr kumimoji="0" lang="ja-JP" altLang="en-US" sz="1400" kern="0" dirty="0"/>
              <a:t>背中全体</a:t>
            </a:r>
          </a:p>
        </p:txBody>
      </p:sp>
      <p:sp>
        <p:nvSpPr>
          <p:cNvPr id="117" name="object 3">
            <a:extLst>
              <a:ext uri="{FF2B5EF4-FFF2-40B4-BE49-F238E27FC236}">
                <a16:creationId xmlns:a16="http://schemas.microsoft.com/office/drawing/2014/main" id="{66185FB5-F446-49CA-8EE6-5BE619A9011B}"/>
              </a:ext>
            </a:extLst>
          </p:cNvPr>
          <p:cNvSpPr txBox="1">
            <a:spLocks/>
          </p:cNvSpPr>
          <p:nvPr/>
        </p:nvSpPr>
        <p:spPr>
          <a:xfrm>
            <a:off x="1775881" y="8865310"/>
            <a:ext cx="1338177" cy="135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>
              <a:spcBef>
                <a:spcPts val="100"/>
              </a:spcBef>
            </a:pPr>
            <a:r>
              <a:rPr kumimoji="0" lang="ja-JP" altLang="en-US" sz="800" kern="0" dirty="0"/>
              <a:t>通常料金　￥</a:t>
            </a:r>
            <a:r>
              <a:rPr kumimoji="0" lang="en-US" altLang="ja-JP" sz="800" kern="0" dirty="0"/>
              <a:t>18,000</a:t>
            </a:r>
            <a:r>
              <a:rPr kumimoji="0" lang="ja-JP" altLang="en-US" sz="800" kern="0" dirty="0"/>
              <a:t>（税込）</a:t>
            </a:r>
          </a:p>
        </p:txBody>
      </p:sp>
      <p:sp>
        <p:nvSpPr>
          <p:cNvPr id="118" name="object 3">
            <a:extLst>
              <a:ext uri="{FF2B5EF4-FFF2-40B4-BE49-F238E27FC236}">
                <a16:creationId xmlns:a16="http://schemas.microsoft.com/office/drawing/2014/main" id="{3AF7085A-E587-4A1B-811C-418991B2682D}"/>
              </a:ext>
            </a:extLst>
          </p:cNvPr>
          <p:cNvSpPr txBox="1">
            <a:spLocks/>
          </p:cNvSpPr>
          <p:nvPr/>
        </p:nvSpPr>
        <p:spPr>
          <a:xfrm>
            <a:off x="1042537" y="9032783"/>
            <a:ext cx="1496897" cy="10515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>
              <a:spcBef>
                <a:spcPts val="100"/>
              </a:spcBef>
            </a:pPr>
            <a:r>
              <a:rPr kumimoji="0" lang="en-US" altLang="ja-JP" sz="600" kern="0" dirty="0"/>
              <a:t>※</a:t>
            </a:r>
            <a:r>
              <a:rPr kumimoji="0" lang="ja-JP" altLang="en-US" sz="600" kern="0" dirty="0"/>
              <a:t>背中下</a:t>
            </a:r>
            <a:r>
              <a:rPr kumimoji="0" lang="en-US" altLang="ja-JP" sz="600" kern="0" dirty="0"/>
              <a:t>+</a:t>
            </a:r>
            <a:r>
              <a:rPr kumimoji="0" lang="ja-JP" altLang="en-US" sz="600" kern="0" dirty="0"/>
              <a:t>背中上</a:t>
            </a:r>
            <a:r>
              <a:rPr kumimoji="0" lang="en-US" altLang="ja-JP" sz="600" kern="0" dirty="0"/>
              <a:t>+</a:t>
            </a:r>
            <a:r>
              <a:rPr kumimoji="0" lang="ja-JP" altLang="en-US" sz="600" kern="0" dirty="0"/>
              <a:t>腰</a:t>
            </a:r>
          </a:p>
        </p:txBody>
      </p:sp>
      <p:sp>
        <p:nvSpPr>
          <p:cNvPr id="119" name="object 3">
            <a:extLst>
              <a:ext uri="{FF2B5EF4-FFF2-40B4-BE49-F238E27FC236}">
                <a16:creationId xmlns:a16="http://schemas.microsoft.com/office/drawing/2014/main" id="{AEAA2D57-46CD-40C9-BFF2-3BB9A8E0EF85}"/>
              </a:ext>
            </a:extLst>
          </p:cNvPr>
          <p:cNvSpPr txBox="1">
            <a:spLocks/>
          </p:cNvSpPr>
          <p:nvPr/>
        </p:nvSpPr>
        <p:spPr>
          <a:xfrm>
            <a:off x="1022799" y="9287379"/>
            <a:ext cx="877671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>
              <a:spcBef>
                <a:spcPts val="100"/>
              </a:spcBef>
            </a:pPr>
            <a:r>
              <a:rPr kumimoji="0" lang="en-US" altLang="ja-JP" sz="1400" kern="0" dirty="0"/>
              <a:t>VIO</a:t>
            </a:r>
            <a:r>
              <a:rPr kumimoji="0" lang="ja-JP" altLang="en-US" sz="1400" kern="0" dirty="0"/>
              <a:t>▽</a:t>
            </a:r>
          </a:p>
        </p:txBody>
      </p:sp>
      <p:sp>
        <p:nvSpPr>
          <p:cNvPr id="120" name="object 3">
            <a:extLst>
              <a:ext uri="{FF2B5EF4-FFF2-40B4-BE49-F238E27FC236}">
                <a16:creationId xmlns:a16="http://schemas.microsoft.com/office/drawing/2014/main" id="{1DD87469-AA84-4E9F-99F8-8A1C7850ACF3}"/>
              </a:ext>
            </a:extLst>
          </p:cNvPr>
          <p:cNvSpPr txBox="1">
            <a:spLocks/>
          </p:cNvSpPr>
          <p:nvPr/>
        </p:nvSpPr>
        <p:spPr>
          <a:xfrm>
            <a:off x="1769403" y="9358535"/>
            <a:ext cx="1338177" cy="135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>
              <a:spcBef>
                <a:spcPts val="100"/>
              </a:spcBef>
            </a:pPr>
            <a:r>
              <a:rPr kumimoji="0" lang="ja-JP" altLang="en-US" sz="800" kern="0" dirty="0"/>
              <a:t>通常料金　￥</a:t>
            </a:r>
            <a:r>
              <a:rPr kumimoji="0" lang="en-US" altLang="ja-JP" sz="800" kern="0" dirty="0"/>
              <a:t>16,000</a:t>
            </a:r>
            <a:r>
              <a:rPr kumimoji="0" lang="ja-JP" altLang="en-US" sz="800" kern="0" dirty="0"/>
              <a:t>（税込）</a:t>
            </a:r>
          </a:p>
        </p:txBody>
      </p:sp>
      <p:sp>
        <p:nvSpPr>
          <p:cNvPr id="121" name="object 3">
            <a:extLst>
              <a:ext uri="{FF2B5EF4-FFF2-40B4-BE49-F238E27FC236}">
                <a16:creationId xmlns:a16="http://schemas.microsoft.com/office/drawing/2014/main" id="{2F53AAAF-E7BA-4E52-A52B-DF1CE3837373}"/>
              </a:ext>
            </a:extLst>
          </p:cNvPr>
          <p:cNvSpPr txBox="1">
            <a:spLocks/>
          </p:cNvSpPr>
          <p:nvPr/>
        </p:nvSpPr>
        <p:spPr>
          <a:xfrm>
            <a:off x="1036059" y="9526008"/>
            <a:ext cx="1496897" cy="10515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>
              <a:spcBef>
                <a:spcPts val="100"/>
              </a:spcBef>
            </a:pPr>
            <a:r>
              <a:rPr kumimoji="0" lang="en-US" altLang="ja-JP" sz="600" kern="0" dirty="0"/>
              <a:t>※V</a:t>
            </a:r>
            <a:r>
              <a:rPr kumimoji="0" lang="ja-JP" altLang="en-US" sz="600" kern="0" dirty="0"/>
              <a:t>ライン</a:t>
            </a:r>
            <a:r>
              <a:rPr kumimoji="0" lang="en-US" altLang="ja-JP" sz="600" kern="0" dirty="0"/>
              <a:t>+I</a:t>
            </a:r>
            <a:r>
              <a:rPr kumimoji="0" lang="ja-JP" altLang="en-US" sz="600" kern="0" dirty="0"/>
              <a:t>ライン</a:t>
            </a:r>
            <a:r>
              <a:rPr kumimoji="0" lang="en-US" altLang="ja-JP" sz="600" kern="0" dirty="0"/>
              <a:t>+O</a:t>
            </a:r>
            <a:r>
              <a:rPr kumimoji="0" lang="ja-JP" altLang="en-US" sz="600" kern="0" dirty="0"/>
              <a:t>ライン</a:t>
            </a:r>
            <a:r>
              <a:rPr kumimoji="0" lang="en-US" altLang="ja-JP" sz="600" kern="0" dirty="0"/>
              <a:t>+</a:t>
            </a:r>
            <a:r>
              <a:rPr kumimoji="0" lang="ja-JP" altLang="en-US" sz="600" kern="0" dirty="0"/>
              <a:t>▽</a:t>
            </a:r>
          </a:p>
        </p:txBody>
      </p:sp>
      <p:sp>
        <p:nvSpPr>
          <p:cNvPr id="122" name="object 3">
            <a:extLst>
              <a:ext uri="{FF2B5EF4-FFF2-40B4-BE49-F238E27FC236}">
                <a16:creationId xmlns:a16="http://schemas.microsoft.com/office/drawing/2014/main" id="{D4FBD6F9-127D-44E8-B38B-E50824765795}"/>
              </a:ext>
            </a:extLst>
          </p:cNvPr>
          <p:cNvSpPr txBox="1">
            <a:spLocks/>
          </p:cNvSpPr>
          <p:nvPr/>
        </p:nvSpPr>
        <p:spPr>
          <a:xfrm>
            <a:off x="1036059" y="9845266"/>
            <a:ext cx="877671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>
              <a:spcBef>
                <a:spcPts val="100"/>
              </a:spcBef>
            </a:pPr>
            <a:r>
              <a:rPr kumimoji="0" lang="ja-JP" altLang="en-US" sz="1400" kern="0" dirty="0"/>
              <a:t>全身パーツ</a:t>
            </a:r>
          </a:p>
        </p:txBody>
      </p:sp>
      <p:sp>
        <p:nvSpPr>
          <p:cNvPr id="123" name="object 3">
            <a:extLst>
              <a:ext uri="{FF2B5EF4-FFF2-40B4-BE49-F238E27FC236}">
                <a16:creationId xmlns:a16="http://schemas.microsoft.com/office/drawing/2014/main" id="{BF3A74DD-9463-4E69-BFB9-B4B87026BBE8}"/>
              </a:ext>
            </a:extLst>
          </p:cNvPr>
          <p:cNvSpPr txBox="1">
            <a:spLocks/>
          </p:cNvSpPr>
          <p:nvPr/>
        </p:nvSpPr>
        <p:spPr>
          <a:xfrm>
            <a:off x="1922821" y="9916422"/>
            <a:ext cx="1198019" cy="135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>
              <a:spcBef>
                <a:spcPts val="100"/>
              </a:spcBef>
            </a:pPr>
            <a:r>
              <a:rPr kumimoji="0" lang="ja-JP" altLang="en-US" sz="800" kern="0" dirty="0"/>
              <a:t>（フェイス・</a:t>
            </a:r>
            <a:r>
              <a:rPr kumimoji="0" lang="en-US" altLang="ja-JP" sz="800" kern="0" dirty="0"/>
              <a:t>VIO</a:t>
            </a:r>
            <a:r>
              <a:rPr kumimoji="0" lang="ja-JP" altLang="en-US" sz="800" kern="0" dirty="0"/>
              <a:t>除く）</a:t>
            </a:r>
          </a:p>
        </p:txBody>
      </p:sp>
      <p:sp>
        <p:nvSpPr>
          <p:cNvPr id="124" name="object 9">
            <a:extLst>
              <a:ext uri="{FF2B5EF4-FFF2-40B4-BE49-F238E27FC236}">
                <a16:creationId xmlns:a16="http://schemas.microsoft.com/office/drawing/2014/main" id="{52F5E057-5B7C-47E9-B114-001E64D1C49C}"/>
              </a:ext>
            </a:extLst>
          </p:cNvPr>
          <p:cNvSpPr txBox="1"/>
          <p:nvPr/>
        </p:nvSpPr>
        <p:spPr>
          <a:xfrm>
            <a:off x="466683" y="1394892"/>
            <a:ext cx="102144" cy="276999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12700"/>
            <a:r>
              <a:rPr lang="en-US" altLang="ja-JP" sz="900" dirty="0">
                <a:solidFill>
                  <a:srgbClr val="FFFFFF"/>
                </a:solidFill>
                <a:latin typeface="ヒラギノ角ゴ Pro W6" panose="020B0600000000000000" pitchFamily="34" charset="-128"/>
                <a:ea typeface="ヒラギノ角ゴ Pro W6" panose="020B0600000000000000" pitchFamily="34" charset="-128"/>
                <a:cs typeface="PMingLiU"/>
              </a:rPr>
              <a:t>SS</a:t>
            </a:r>
            <a:endParaRPr sz="900" dirty="0">
              <a:latin typeface="ヒラギノ角ゴ Pro W6" panose="020B0600000000000000" pitchFamily="34" charset="-128"/>
              <a:ea typeface="ヒラギノ角ゴ Pro W6" panose="020B0600000000000000" pitchFamily="34" charset="-128"/>
              <a:cs typeface="PMingLiU"/>
            </a:endParaRPr>
          </a:p>
        </p:txBody>
      </p:sp>
      <p:graphicFrame>
        <p:nvGraphicFramePr>
          <p:cNvPr id="125" name="表 2">
            <a:extLst>
              <a:ext uri="{FF2B5EF4-FFF2-40B4-BE49-F238E27FC236}">
                <a16:creationId xmlns:a16="http://schemas.microsoft.com/office/drawing/2014/main" id="{C0D7281F-5D5E-4CB3-9157-F1F901415B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6272994"/>
              </p:ext>
            </p:extLst>
          </p:nvPr>
        </p:nvGraphicFramePr>
        <p:xfrm>
          <a:off x="3886200" y="2311657"/>
          <a:ext cx="1099887" cy="655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9887">
                  <a:extLst>
                    <a:ext uri="{9D8B030D-6E8A-4147-A177-3AD203B41FA5}">
                      <a16:colId xmlns:a16="http://schemas.microsoft.com/office/drawing/2014/main" val="262186751"/>
                    </a:ext>
                  </a:extLst>
                </a:gridCol>
              </a:tblGrid>
              <a:tr h="20585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latin typeface="+mj-ea"/>
                          <a:ea typeface="+mj-ea"/>
                        </a:rPr>
                        <a:t>1</a:t>
                      </a:r>
                      <a:r>
                        <a:rPr kumimoji="1" lang="ja-JP" altLang="en-US" sz="900" dirty="0">
                          <a:latin typeface="+mj-ea"/>
                          <a:ea typeface="+mj-ea"/>
                        </a:rPr>
                        <a:t>回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4394930"/>
                  </a:ext>
                </a:extLst>
              </a:tr>
              <a:tr h="40374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+mj-ea"/>
                          <a:ea typeface="+mj-ea"/>
                        </a:rPr>
                        <a:t>\</a:t>
                      </a:r>
                      <a:r>
                        <a:rPr kumimoji="1" lang="en-US" altLang="ja-JP" sz="2200" spc="-130" baseline="0" dirty="0">
                          <a:latin typeface="+mj-ea"/>
                          <a:ea typeface="+mj-ea"/>
                        </a:rPr>
                        <a:t>1,100</a:t>
                      </a:r>
                      <a:r>
                        <a:rPr kumimoji="1" lang="ja-JP" altLang="en-US" sz="600" dirty="0">
                          <a:latin typeface="+mj-ea"/>
                          <a:ea typeface="+mj-ea"/>
                        </a:rPr>
                        <a:t>（税込）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6264776"/>
                  </a:ext>
                </a:extLst>
              </a:tr>
            </a:tbl>
          </a:graphicData>
        </a:graphic>
      </p:graphicFrame>
      <p:graphicFrame>
        <p:nvGraphicFramePr>
          <p:cNvPr id="126" name="表 2">
            <a:extLst>
              <a:ext uri="{FF2B5EF4-FFF2-40B4-BE49-F238E27FC236}">
                <a16:creationId xmlns:a16="http://schemas.microsoft.com/office/drawing/2014/main" id="{129867B6-9380-4572-BEAA-41F415EE8A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9931609"/>
              </p:ext>
            </p:extLst>
          </p:nvPr>
        </p:nvGraphicFramePr>
        <p:xfrm>
          <a:off x="5026918" y="2311657"/>
          <a:ext cx="1099887" cy="655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9887">
                  <a:extLst>
                    <a:ext uri="{9D8B030D-6E8A-4147-A177-3AD203B41FA5}">
                      <a16:colId xmlns:a16="http://schemas.microsoft.com/office/drawing/2014/main" val="262186751"/>
                    </a:ext>
                  </a:extLst>
                </a:gridCol>
              </a:tblGrid>
              <a:tr h="20585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latin typeface="+mj-ea"/>
                          <a:ea typeface="+mj-ea"/>
                        </a:rPr>
                        <a:t>5</a:t>
                      </a:r>
                      <a:r>
                        <a:rPr kumimoji="1" lang="ja-JP" altLang="en-US" sz="900" dirty="0">
                          <a:latin typeface="+mj-ea"/>
                          <a:ea typeface="+mj-ea"/>
                        </a:rPr>
                        <a:t>回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4394930"/>
                  </a:ext>
                </a:extLst>
              </a:tr>
              <a:tr h="40374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+mj-ea"/>
                          <a:ea typeface="+mj-ea"/>
                        </a:rPr>
                        <a:t>\</a:t>
                      </a:r>
                      <a:r>
                        <a:rPr kumimoji="1" lang="en-US" altLang="ja-JP" sz="2200" spc="-150" dirty="0">
                          <a:latin typeface="+mj-ea"/>
                          <a:ea typeface="+mj-ea"/>
                        </a:rPr>
                        <a:t>4,750</a:t>
                      </a:r>
                      <a:r>
                        <a:rPr kumimoji="1" lang="ja-JP" altLang="en-US" sz="600" dirty="0">
                          <a:latin typeface="+mj-ea"/>
                          <a:ea typeface="+mj-ea"/>
                        </a:rPr>
                        <a:t>（税込）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6264776"/>
                  </a:ext>
                </a:extLst>
              </a:tr>
            </a:tbl>
          </a:graphicData>
        </a:graphic>
      </p:graphicFrame>
      <p:graphicFrame>
        <p:nvGraphicFramePr>
          <p:cNvPr id="127" name="表 2">
            <a:extLst>
              <a:ext uri="{FF2B5EF4-FFF2-40B4-BE49-F238E27FC236}">
                <a16:creationId xmlns:a16="http://schemas.microsoft.com/office/drawing/2014/main" id="{D57160D6-DB48-4250-B59B-C1A0146D5A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4690683"/>
              </p:ext>
            </p:extLst>
          </p:nvPr>
        </p:nvGraphicFramePr>
        <p:xfrm>
          <a:off x="6167637" y="2306430"/>
          <a:ext cx="1147564" cy="655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7564">
                  <a:extLst>
                    <a:ext uri="{9D8B030D-6E8A-4147-A177-3AD203B41FA5}">
                      <a16:colId xmlns:a16="http://schemas.microsoft.com/office/drawing/2014/main" val="262186751"/>
                    </a:ext>
                  </a:extLst>
                </a:gridCol>
              </a:tblGrid>
              <a:tr h="20585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latin typeface="+mj-ea"/>
                          <a:ea typeface="+mj-ea"/>
                        </a:rPr>
                        <a:t>12</a:t>
                      </a:r>
                      <a:r>
                        <a:rPr kumimoji="1" lang="ja-JP" altLang="en-US" sz="900" dirty="0">
                          <a:latin typeface="+mj-ea"/>
                          <a:ea typeface="+mj-ea"/>
                        </a:rPr>
                        <a:t>回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4394930"/>
                  </a:ext>
                </a:extLst>
              </a:tr>
              <a:tr h="40374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+mj-ea"/>
                          <a:ea typeface="+mj-ea"/>
                        </a:rPr>
                        <a:t>\</a:t>
                      </a:r>
                      <a:r>
                        <a:rPr kumimoji="1" lang="en-US" altLang="ja-JP" sz="2200" spc="-150" dirty="0">
                          <a:latin typeface="+mj-ea"/>
                          <a:ea typeface="+mj-ea"/>
                        </a:rPr>
                        <a:t>10,560</a:t>
                      </a:r>
                      <a:r>
                        <a:rPr kumimoji="1" lang="ja-JP" altLang="en-US" sz="600" dirty="0">
                          <a:latin typeface="+mj-ea"/>
                          <a:ea typeface="+mj-ea"/>
                        </a:rPr>
                        <a:t>（税込）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6264776"/>
                  </a:ext>
                </a:extLst>
              </a:tr>
            </a:tbl>
          </a:graphicData>
        </a:graphic>
      </p:graphicFrame>
      <p:graphicFrame>
        <p:nvGraphicFramePr>
          <p:cNvPr id="128" name="表 2">
            <a:extLst>
              <a:ext uri="{FF2B5EF4-FFF2-40B4-BE49-F238E27FC236}">
                <a16:creationId xmlns:a16="http://schemas.microsoft.com/office/drawing/2014/main" id="{3384B425-7B49-4132-9EF5-33CB89DEB4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2896800"/>
              </p:ext>
            </p:extLst>
          </p:nvPr>
        </p:nvGraphicFramePr>
        <p:xfrm>
          <a:off x="3880449" y="3473440"/>
          <a:ext cx="1099887" cy="655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9887">
                  <a:extLst>
                    <a:ext uri="{9D8B030D-6E8A-4147-A177-3AD203B41FA5}">
                      <a16:colId xmlns:a16="http://schemas.microsoft.com/office/drawing/2014/main" val="262186751"/>
                    </a:ext>
                  </a:extLst>
                </a:gridCol>
              </a:tblGrid>
              <a:tr h="20585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latin typeface="+mj-ea"/>
                          <a:ea typeface="+mj-ea"/>
                        </a:rPr>
                        <a:t>1</a:t>
                      </a:r>
                      <a:r>
                        <a:rPr kumimoji="1" lang="ja-JP" altLang="en-US" sz="900" dirty="0">
                          <a:latin typeface="+mj-ea"/>
                          <a:ea typeface="+mj-ea"/>
                        </a:rPr>
                        <a:t>回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4394930"/>
                  </a:ext>
                </a:extLst>
              </a:tr>
              <a:tr h="40374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+mj-ea"/>
                          <a:ea typeface="+mj-ea"/>
                        </a:rPr>
                        <a:t>\</a:t>
                      </a:r>
                      <a:r>
                        <a:rPr kumimoji="1" lang="en-US" altLang="ja-JP" sz="2200" spc="-130" baseline="0" dirty="0">
                          <a:latin typeface="+mj-ea"/>
                          <a:ea typeface="+mj-ea"/>
                        </a:rPr>
                        <a:t>1,100</a:t>
                      </a:r>
                      <a:r>
                        <a:rPr kumimoji="1" lang="ja-JP" altLang="en-US" sz="600" dirty="0">
                          <a:latin typeface="+mj-ea"/>
                          <a:ea typeface="+mj-ea"/>
                        </a:rPr>
                        <a:t>（税込）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6264776"/>
                  </a:ext>
                </a:extLst>
              </a:tr>
            </a:tbl>
          </a:graphicData>
        </a:graphic>
      </p:graphicFrame>
      <p:graphicFrame>
        <p:nvGraphicFramePr>
          <p:cNvPr id="129" name="表 2">
            <a:extLst>
              <a:ext uri="{FF2B5EF4-FFF2-40B4-BE49-F238E27FC236}">
                <a16:creationId xmlns:a16="http://schemas.microsoft.com/office/drawing/2014/main" id="{8133C09C-E34E-4DAC-A66B-542F572446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8516576"/>
              </p:ext>
            </p:extLst>
          </p:nvPr>
        </p:nvGraphicFramePr>
        <p:xfrm>
          <a:off x="5021167" y="3473440"/>
          <a:ext cx="1099887" cy="655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9887">
                  <a:extLst>
                    <a:ext uri="{9D8B030D-6E8A-4147-A177-3AD203B41FA5}">
                      <a16:colId xmlns:a16="http://schemas.microsoft.com/office/drawing/2014/main" val="262186751"/>
                    </a:ext>
                  </a:extLst>
                </a:gridCol>
              </a:tblGrid>
              <a:tr h="20585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latin typeface="+mj-ea"/>
                          <a:ea typeface="+mj-ea"/>
                        </a:rPr>
                        <a:t>5</a:t>
                      </a:r>
                      <a:r>
                        <a:rPr kumimoji="1" lang="ja-JP" altLang="en-US" sz="900" dirty="0">
                          <a:latin typeface="+mj-ea"/>
                          <a:ea typeface="+mj-ea"/>
                        </a:rPr>
                        <a:t>回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4394930"/>
                  </a:ext>
                </a:extLst>
              </a:tr>
              <a:tr h="40374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+mj-ea"/>
                          <a:ea typeface="+mj-ea"/>
                        </a:rPr>
                        <a:t>\</a:t>
                      </a:r>
                      <a:r>
                        <a:rPr kumimoji="1" lang="en-US" altLang="ja-JP" sz="2200" spc="-150" dirty="0">
                          <a:latin typeface="+mj-ea"/>
                          <a:ea typeface="+mj-ea"/>
                        </a:rPr>
                        <a:t>4,750</a:t>
                      </a:r>
                      <a:r>
                        <a:rPr kumimoji="1" lang="ja-JP" altLang="en-US" sz="600" dirty="0">
                          <a:latin typeface="+mj-ea"/>
                          <a:ea typeface="+mj-ea"/>
                        </a:rPr>
                        <a:t>（税込）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6264776"/>
                  </a:ext>
                </a:extLst>
              </a:tr>
            </a:tbl>
          </a:graphicData>
        </a:graphic>
      </p:graphicFrame>
      <p:graphicFrame>
        <p:nvGraphicFramePr>
          <p:cNvPr id="130" name="表 2">
            <a:extLst>
              <a:ext uri="{FF2B5EF4-FFF2-40B4-BE49-F238E27FC236}">
                <a16:creationId xmlns:a16="http://schemas.microsoft.com/office/drawing/2014/main" id="{A6E88776-3752-4065-B04B-1770CDEB4E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9281962"/>
              </p:ext>
            </p:extLst>
          </p:nvPr>
        </p:nvGraphicFramePr>
        <p:xfrm>
          <a:off x="6161886" y="3468213"/>
          <a:ext cx="1147564" cy="655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7564">
                  <a:extLst>
                    <a:ext uri="{9D8B030D-6E8A-4147-A177-3AD203B41FA5}">
                      <a16:colId xmlns:a16="http://schemas.microsoft.com/office/drawing/2014/main" val="262186751"/>
                    </a:ext>
                  </a:extLst>
                </a:gridCol>
              </a:tblGrid>
              <a:tr h="20585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latin typeface="+mj-ea"/>
                          <a:ea typeface="+mj-ea"/>
                        </a:rPr>
                        <a:t>12</a:t>
                      </a:r>
                      <a:r>
                        <a:rPr kumimoji="1" lang="ja-JP" altLang="en-US" sz="900" dirty="0">
                          <a:latin typeface="+mj-ea"/>
                          <a:ea typeface="+mj-ea"/>
                        </a:rPr>
                        <a:t>回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4394930"/>
                  </a:ext>
                </a:extLst>
              </a:tr>
              <a:tr h="40374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+mj-ea"/>
                          <a:ea typeface="+mj-ea"/>
                        </a:rPr>
                        <a:t>\</a:t>
                      </a:r>
                      <a:r>
                        <a:rPr kumimoji="1" lang="en-US" altLang="ja-JP" sz="2200" spc="-150" dirty="0">
                          <a:latin typeface="+mj-ea"/>
                          <a:ea typeface="+mj-ea"/>
                        </a:rPr>
                        <a:t>10,560</a:t>
                      </a:r>
                      <a:r>
                        <a:rPr kumimoji="1" lang="ja-JP" altLang="en-US" sz="600" dirty="0">
                          <a:latin typeface="+mj-ea"/>
                          <a:ea typeface="+mj-ea"/>
                        </a:rPr>
                        <a:t>（税込）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6264776"/>
                  </a:ext>
                </a:extLst>
              </a:tr>
            </a:tbl>
          </a:graphicData>
        </a:graphic>
      </p:graphicFrame>
      <p:graphicFrame>
        <p:nvGraphicFramePr>
          <p:cNvPr id="131" name="表 2">
            <a:extLst>
              <a:ext uri="{FF2B5EF4-FFF2-40B4-BE49-F238E27FC236}">
                <a16:creationId xmlns:a16="http://schemas.microsoft.com/office/drawing/2014/main" id="{66B2F756-DEAA-4D7C-945A-B070FF651C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7679609"/>
              </p:ext>
            </p:extLst>
          </p:nvPr>
        </p:nvGraphicFramePr>
        <p:xfrm>
          <a:off x="3897314" y="4567531"/>
          <a:ext cx="1099887" cy="655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9887">
                  <a:extLst>
                    <a:ext uri="{9D8B030D-6E8A-4147-A177-3AD203B41FA5}">
                      <a16:colId xmlns:a16="http://schemas.microsoft.com/office/drawing/2014/main" val="262186751"/>
                    </a:ext>
                  </a:extLst>
                </a:gridCol>
              </a:tblGrid>
              <a:tr h="20585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latin typeface="+mj-ea"/>
                          <a:ea typeface="+mj-ea"/>
                        </a:rPr>
                        <a:t>1</a:t>
                      </a:r>
                      <a:r>
                        <a:rPr kumimoji="1" lang="ja-JP" altLang="en-US" sz="900" dirty="0">
                          <a:latin typeface="+mj-ea"/>
                          <a:ea typeface="+mj-ea"/>
                        </a:rPr>
                        <a:t>回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4394930"/>
                  </a:ext>
                </a:extLst>
              </a:tr>
              <a:tr h="40374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+mj-ea"/>
                          <a:ea typeface="+mj-ea"/>
                        </a:rPr>
                        <a:t>\</a:t>
                      </a:r>
                      <a:r>
                        <a:rPr kumimoji="1" lang="en-US" altLang="ja-JP" sz="2200" spc="-130" baseline="0" dirty="0">
                          <a:latin typeface="+mj-ea"/>
                          <a:ea typeface="+mj-ea"/>
                        </a:rPr>
                        <a:t>1,100</a:t>
                      </a:r>
                      <a:r>
                        <a:rPr kumimoji="1" lang="ja-JP" altLang="en-US" sz="600" dirty="0">
                          <a:latin typeface="+mj-ea"/>
                          <a:ea typeface="+mj-ea"/>
                        </a:rPr>
                        <a:t>（税込）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6264776"/>
                  </a:ext>
                </a:extLst>
              </a:tr>
            </a:tbl>
          </a:graphicData>
        </a:graphic>
      </p:graphicFrame>
      <p:graphicFrame>
        <p:nvGraphicFramePr>
          <p:cNvPr id="132" name="表 2">
            <a:extLst>
              <a:ext uri="{FF2B5EF4-FFF2-40B4-BE49-F238E27FC236}">
                <a16:creationId xmlns:a16="http://schemas.microsoft.com/office/drawing/2014/main" id="{DB1D9483-8AB6-423C-975B-D97C28EA4C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9194206"/>
              </p:ext>
            </p:extLst>
          </p:nvPr>
        </p:nvGraphicFramePr>
        <p:xfrm>
          <a:off x="5038032" y="4567531"/>
          <a:ext cx="1099887" cy="655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9887">
                  <a:extLst>
                    <a:ext uri="{9D8B030D-6E8A-4147-A177-3AD203B41FA5}">
                      <a16:colId xmlns:a16="http://schemas.microsoft.com/office/drawing/2014/main" val="262186751"/>
                    </a:ext>
                  </a:extLst>
                </a:gridCol>
              </a:tblGrid>
              <a:tr h="20585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latin typeface="+mj-ea"/>
                          <a:ea typeface="+mj-ea"/>
                        </a:rPr>
                        <a:t>5</a:t>
                      </a:r>
                      <a:r>
                        <a:rPr kumimoji="1" lang="ja-JP" altLang="en-US" sz="900" dirty="0">
                          <a:latin typeface="+mj-ea"/>
                          <a:ea typeface="+mj-ea"/>
                        </a:rPr>
                        <a:t>回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4394930"/>
                  </a:ext>
                </a:extLst>
              </a:tr>
              <a:tr h="40374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+mj-ea"/>
                          <a:ea typeface="+mj-ea"/>
                        </a:rPr>
                        <a:t>\</a:t>
                      </a:r>
                      <a:r>
                        <a:rPr kumimoji="1" lang="en-US" altLang="ja-JP" sz="2200" spc="-150" dirty="0">
                          <a:latin typeface="+mj-ea"/>
                          <a:ea typeface="+mj-ea"/>
                        </a:rPr>
                        <a:t>4,750</a:t>
                      </a:r>
                      <a:r>
                        <a:rPr kumimoji="1" lang="ja-JP" altLang="en-US" sz="600" dirty="0">
                          <a:latin typeface="+mj-ea"/>
                          <a:ea typeface="+mj-ea"/>
                        </a:rPr>
                        <a:t>（税込）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6264776"/>
                  </a:ext>
                </a:extLst>
              </a:tr>
            </a:tbl>
          </a:graphicData>
        </a:graphic>
      </p:graphicFrame>
      <p:graphicFrame>
        <p:nvGraphicFramePr>
          <p:cNvPr id="133" name="表 2">
            <a:extLst>
              <a:ext uri="{FF2B5EF4-FFF2-40B4-BE49-F238E27FC236}">
                <a16:creationId xmlns:a16="http://schemas.microsoft.com/office/drawing/2014/main" id="{01DD47A2-DE38-43D9-BF08-105ED9BC38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6336127"/>
              </p:ext>
            </p:extLst>
          </p:nvPr>
        </p:nvGraphicFramePr>
        <p:xfrm>
          <a:off x="6178751" y="4562304"/>
          <a:ext cx="1147564" cy="655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7564">
                  <a:extLst>
                    <a:ext uri="{9D8B030D-6E8A-4147-A177-3AD203B41FA5}">
                      <a16:colId xmlns:a16="http://schemas.microsoft.com/office/drawing/2014/main" val="262186751"/>
                    </a:ext>
                  </a:extLst>
                </a:gridCol>
              </a:tblGrid>
              <a:tr h="20585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latin typeface="+mj-ea"/>
                          <a:ea typeface="+mj-ea"/>
                        </a:rPr>
                        <a:t>12</a:t>
                      </a:r>
                      <a:r>
                        <a:rPr kumimoji="1" lang="ja-JP" altLang="en-US" sz="900" dirty="0">
                          <a:latin typeface="+mj-ea"/>
                          <a:ea typeface="+mj-ea"/>
                        </a:rPr>
                        <a:t>回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4394930"/>
                  </a:ext>
                </a:extLst>
              </a:tr>
              <a:tr h="40374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+mj-ea"/>
                          <a:ea typeface="+mj-ea"/>
                        </a:rPr>
                        <a:t>\</a:t>
                      </a:r>
                      <a:r>
                        <a:rPr kumimoji="1" lang="en-US" altLang="ja-JP" sz="2200" spc="-150" dirty="0">
                          <a:latin typeface="+mj-ea"/>
                          <a:ea typeface="+mj-ea"/>
                        </a:rPr>
                        <a:t>10,560</a:t>
                      </a:r>
                      <a:r>
                        <a:rPr kumimoji="1" lang="ja-JP" altLang="en-US" sz="600" dirty="0">
                          <a:latin typeface="+mj-ea"/>
                          <a:ea typeface="+mj-ea"/>
                        </a:rPr>
                        <a:t>（税込）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62647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76184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2" name="表 7">
            <a:extLst>
              <a:ext uri="{FF2B5EF4-FFF2-40B4-BE49-F238E27FC236}">
                <a16:creationId xmlns:a16="http://schemas.microsoft.com/office/drawing/2014/main" id="{0BAC9C35-BF64-45C4-A9F8-6922F2227E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9956824"/>
              </p:ext>
            </p:extLst>
          </p:nvPr>
        </p:nvGraphicFramePr>
        <p:xfrm>
          <a:off x="380032" y="5388912"/>
          <a:ext cx="7012336" cy="8411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12336">
                  <a:extLst>
                    <a:ext uri="{9D8B030D-6E8A-4147-A177-3AD203B41FA5}">
                      <a16:colId xmlns:a16="http://schemas.microsoft.com/office/drawing/2014/main" val="4094802751"/>
                    </a:ext>
                  </a:extLst>
                </a:gridCol>
              </a:tblGrid>
              <a:tr h="841124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7254147"/>
                  </a:ext>
                </a:extLst>
              </a:tr>
            </a:tbl>
          </a:graphicData>
        </a:graphic>
      </p:graphicFrame>
      <p:sp>
        <p:nvSpPr>
          <p:cNvPr id="6" name="object 3">
            <a:extLst>
              <a:ext uri="{FF2B5EF4-FFF2-40B4-BE49-F238E27FC236}">
                <a16:creationId xmlns:a16="http://schemas.microsoft.com/office/drawing/2014/main" id="{924FE28D-B8C2-4F64-8237-AF5E11231D8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96993" y="680064"/>
            <a:ext cx="3803650" cy="3975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ja-JP" altLang="en-US" dirty="0">
                <a:latin typeface="+mj-ea"/>
              </a:rPr>
              <a:t>男性用　脱毛メニュー表</a:t>
            </a:r>
            <a:endParaRPr spc="-250" dirty="0">
              <a:latin typeface="+mj-ea"/>
            </a:endParaRPr>
          </a:p>
        </p:txBody>
      </p:sp>
      <p:graphicFrame>
        <p:nvGraphicFramePr>
          <p:cNvPr id="7" name="表 7">
            <a:extLst>
              <a:ext uri="{FF2B5EF4-FFF2-40B4-BE49-F238E27FC236}">
                <a16:creationId xmlns:a16="http://schemas.microsoft.com/office/drawing/2014/main" id="{393F72DC-64AA-4620-9425-1701192A1A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0778036"/>
              </p:ext>
            </p:extLst>
          </p:nvPr>
        </p:nvGraphicFramePr>
        <p:xfrm>
          <a:off x="379064" y="1263650"/>
          <a:ext cx="7012336" cy="838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12336">
                  <a:extLst>
                    <a:ext uri="{9D8B030D-6E8A-4147-A177-3AD203B41FA5}">
                      <a16:colId xmlns:a16="http://schemas.microsoft.com/office/drawing/2014/main" val="4094802751"/>
                    </a:ext>
                  </a:extLst>
                </a:gridCol>
              </a:tblGrid>
              <a:tr h="8382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7254147"/>
                  </a:ext>
                </a:extLst>
              </a:tr>
            </a:tbl>
          </a:graphicData>
        </a:graphic>
      </p:graphicFrame>
      <p:graphicFrame>
        <p:nvGraphicFramePr>
          <p:cNvPr id="13" name="表 13">
            <a:extLst>
              <a:ext uri="{FF2B5EF4-FFF2-40B4-BE49-F238E27FC236}">
                <a16:creationId xmlns:a16="http://schemas.microsoft.com/office/drawing/2014/main" id="{AED637CD-3213-41F8-AF9C-96D31919F9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3911988"/>
              </p:ext>
            </p:extLst>
          </p:nvPr>
        </p:nvGraphicFramePr>
        <p:xfrm>
          <a:off x="926266" y="1568450"/>
          <a:ext cx="2818255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8255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眉まわり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2" name="表 2">
            <a:extLst>
              <a:ext uri="{FF2B5EF4-FFF2-40B4-BE49-F238E27FC236}">
                <a16:creationId xmlns:a16="http://schemas.microsoft.com/office/drawing/2014/main" id="{E7623C08-F382-478C-9D20-26F27EC9A8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9083300"/>
              </p:ext>
            </p:extLst>
          </p:nvPr>
        </p:nvGraphicFramePr>
        <p:xfrm>
          <a:off x="3933877" y="1339851"/>
          <a:ext cx="1676400" cy="685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62186751"/>
                    </a:ext>
                  </a:extLst>
                </a:gridCol>
              </a:tblGrid>
              <a:tr h="20585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latin typeface="+mj-ea"/>
                          <a:ea typeface="+mj-ea"/>
                        </a:rPr>
                        <a:t>1</a:t>
                      </a:r>
                      <a:r>
                        <a:rPr kumimoji="1" lang="ja-JP" altLang="en-US" sz="900" dirty="0">
                          <a:latin typeface="+mj-ea"/>
                          <a:ea typeface="+mj-ea"/>
                        </a:rPr>
                        <a:t>回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44394930"/>
                  </a:ext>
                </a:extLst>
              </a:tr>
              <a:tr h="40374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\</a:t>
                      </a:r>
                      <a:r>
                        <a:rPr kumimoji="1" lang="en-US" altLang="ja-JP" sz="2400" spc="-130" baseline="0" dirty="0">
                          <a:latin typeface="+mj-ea"/>
                          <a:ea typeface="+mj-ea"/>
                        </a:rPr>
                        <a:t>2,900</a:t>
                      </a:r>
                      <a:r>
                        <a:rPr kumimoji="1" lang="ja-JP" altLang="en-US" sz="600" dirty="0">
                          <a:latin typeface="+mj-ea"/>
                          <a:ea typeface="+mj-ea"/>
                        </a:rPr>
                        <a:t>（税込）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6264776"/>
                  </a:ext>
                </a:extLst>
              </a:tr>
            </a:tbl>
          </a:graphicData>
        </a:graphic>
      </p:graphicFrame>
      <p:graphicFrame>
        <p:nvGraphicFramePr>
          <p:cNvPr id="8" name="表 2">
            <a:extLst>
              <a:ext uri="{FF2B5EF4-FFF2-40B4-BE49-F238E27FC236}">
                <a16:creationId xmlns:a16="http://schemas.microsoft.com/office/drawing/2014/main" id="{2B243260-035F-4D2B-9AD7-1739512F63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3742155"/>
              </p:ext>
            </p:extLst>
          </p:nvPr>
        </p:nvGraphicFramePr>
        <p:xfrm>
          <a:off x="5638801" y="1339851"/>
          <a:ext cx="1676400" cy="685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62186751"/>
                    </a:ext>
                  </a:extLst>
                </a:gridCol>
              </a:tblGrid>
              <a:tr h="20585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latin typeface="+mj-ea"/>
                          <a:ea typeface="+mj-ea"/>
                        </a:rPr>
                        <a:t>6</a:t>
                      </a:r>
                      <a:r>
                        <a:rPr kumimoji="1" lang="ja-JP" altLang="en-US" sz="900" dirty="0">
                          <a:latin typeface="+mj-ea"/>
                          <a:ea typeface="+mj-ea"/>
                        </a:rPr>
                        <a:t>回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44394930"/>
                  </a:ext>
                </a:extLst>
              </a:tr>
              <a:tr h="40374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\</a:t>
                      </a:r>
                      <a:r>
                        <a:rPr kumimoji="1" lang="en-US" altLang="ja-JP" sz="2400" spc="-150" dirty="0">
                          <a:latin typeface="+mn-ea"/>
                          <a:ea typeface="+mn-ea"/>
                        </a:rPr>
                        <a:t>13,920</a:t>
                      </a:r>
                      <a:r>
                        <a:rPr kumimoji="1" lang="ja-JP" altLang="en-US" sz="600" dirty="0">
                          <a:latin typeface="+mj-ea"/>
                          <a:ea typeface="+mj-ea"/>
                        </a:rPr>
                        <a:t>（税込）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6264776"/>
                  </a:ext>
                </a:extLst>
              </a:tr>
            </a:tbl>
          </a:graphicData>
        </a:graphic>
      </p:graphicFrame>
      <p:graphicFrame>
        <p:nvGraphicFramePr>
          <p:cNvPr id="10" name="表 13">
            <a:extLst>
              <a:ext uri="{FF2B5EF4-FFF2-40B4-BE49-F238E27FC236}">
                <a16:creationId xmlns:a16="http://schemas.microsoft.com/office/drawing/2014/main" id="{D27A735A-8E73-4812-83B8-BA5FBF096829}"/>
              </a:ext>
            </a:extLst>
          </p:cNvPr>
          <p:cNvGraphicFramePr>
            <a:graphicFrameLocks noGrp="1"/>
          </p:cNvGraphicFramePr>
          <p:nvPr/>
        </p:nvGraphicFramePr>
        <p:xfrm>
          <a:off x="379064" y="1263650"/>
          <a:ext cx="277383" cy="838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383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838200"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sp>
        <p:nvSpPr>
          <p:cNvPr id="12" name="object 9">
            <a:extLst>
              <a:ext uri="{FF2B5EF4-FFF2-40B4-BE49-F238E27FC236}">
                <a16:creationId xmlns:a16="http://schemas.microsoft.com/office/drawing/2014/main" id="{DB6BE0B0-AF33-4DB7-8D73-AD54E4E1F994}"/>
              </a:ext>
            </a:extLst>
          </p:cNvPr>
          <p:cNvSpPr txBox="1"/>
          <p:nvPr/>
        </p:nvSpPr>
        <p:spPr>
          <a:xfrm>
            <a:off x="441938" y="1384714"/>
            <a:ext cx="102144" cy="585620"/>
          </a:xfrm>
          <a:prstGeom prst="rect">
            <a:avLst/>
          </a:prstGeom>
        </p:spPr>
        <p:txBody>
          <a:bodyPr vert="eaVert" wrap="square" lIns="0" tIns="0" rIns="0" bIns="0" rtlCol="0" anchor="ctr">
            <a:spAutoFit/>
          </a:bodyPr>
          <a:lstStyle/>
          <a:p>
            <a:pPr marL="12700">
              <a:lnSpc>
                <a:spcPct val="65000"/>
              </a:lnSpc>
            </a:pPr>
            <a:r>
              <a:rPr lang="ja-JP" altLang="en-US" sz="900" dirty="0">
                <a:solidFill>
                  <a:srgbClr val="FFFFFF"/>
                </a:solidFill>
                <a:latin typeface="ヒラギノ角ゴ Pro W6" panose="020B0600000000000000" pitchFamily="34" charset="-128"/>
                <a:ea typeface="ヒラギノ角ゴ Pro W6" panose="020B0600000000000000" pitchFamily="34" charset="-128"/>
                <a:cs typeface="PMingLiU"/>
              </a:rPr>
              <a:t>ミニパーツ</a:t>
            </a:r>
            <a:endParaRPr sz="900" dirty="0">
              <a:latin typeface="ヒラギノ角ゴ Pro W6" panose="020B0600000000000000" pitchFamily="34" charset="-128"/>
              <a:ea typeface="ヒラギノ角ゴ Pro W6" panose="020B0600000000000000" pitchFamily="34" charset="-128"/>
              <a:cs typeface="PMingLiU"/>
            </a:endParaRPr>
          </a:p>
        </p:txBody>
      </p:sp>
      <p:graphicFrame>
        <p:nvGraphicFramePr>
          <p:cNvPr id="16" name="表 7">
            <a:extLst>
              <a:ext uri="{FF2B5EF4-FFF2-40B4-BE49-F238E27FC236}">
                <a16:creationId xmlns:a16="http://schemas.microsoft.com/office/drawing/2014/main" id="{2DE98149-B7BB-415C-881E-83896D91C5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782680"/>
              </p:ext>
            </p:extLst>
          </p:nvPr>
        </p:nvGraphicFramePr>
        <p:xfrm>
          <a:off x="379064" y="2178050"/>
          <a:ext cx="7012336" cy="9444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12336">
                  <a:extLst>
                    <a:ext uri="{9D8B030D-6E8A-4147-A177-3AD203B41FA5}">
                      <a16:colId xmlns:a16="http://schemas.microsoft.com/office/drawing/2014/main" val="4094802751"/>
                    </a:ext>
                  </a:extLst>
                </a:gridCol>
              </a:tblGrid>
              <a:tr h="944412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7254147"/>
                  </a:ext>
                </a:extLst>
              </a:tr>
            </a:tbl>
          </a:graphicData>
        </a:graphic>
      </p:graphicFrame>
      <p:graphicFrame>
        <p:nvGraphicFramePr>
          <p:cNvPr id="23" name="表 13">
            <a:extLst>
              <a:ext uri="{FF2B5EF4-FFF2-40B4-BE49-F238E27FC236}">
                <a16:creationId xmlns:a16="http://schemas.microsoft.com/office/drawing/2014/main" id="{55CECED7-8D4D-424C-98FD-1BB42432B7F7}"/>
              </a:ext>
            </a:extLst>
          </p:cNvPr>
          <p:cNvGraphicFramePr>
            <a:graphicFrameLocks noGrp="1"/>
          </p:cNvGraphicFramePr>
          <p:nvPr/>
        </p:nvGraphicFramePr>
        <p:xfrm>
          <a:off x="379064" y="2178050"/>
          <a:ext cx="277383" cy="9444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383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944412"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sp>
        <p:nvSpPr>
          <p:cNvPr id="24" name="object 9">
            <a:extLst>
              <a:ext uri="{FF2B5EF4-FFF2-40B4-BE49-F238E27FC236}">
                <a16:creationId xmlns:a16="http://schemas.microsoft.com/office/drawing/2014/main" id="{941CB1E5-0919-419D-8D2A-0B6534CCDE30}"/>
              </a:ext>
            </a:extLst>
          </p:cNvPr>
          <p:cNvSpPr txBox="1"/>
          <p:nvPr/>
        </p:nvSpPr>
        <p:spPr>
          <a:xfrm>
            <a:off x="441938" y="2570109"/>
            <a:ext cx="102144" cy="585620"/>
          </a:xfrm>
          <a:prstGeom prst="rect">
            <a:avLst/>
          </a:prstGeom>
        </p:spPr>
        <p:txBody>
          <a:bodyPr vert="eaVert" wrap="square" lIns="0" tIns="0" rIns="0" bIns="0" rtlCol="0" anchor="ctr">
            <a:spAutoFit/>
          </a:bodyPr>
          <a:lstStyle/>
          <a:p>
            <a:pPr marL="12700">
              <a:lnSpc>
                <a:spcPct val="65000"/>
              </a:lnSpc>
            </a:pPr>
            <a:r>
              <a:rPr lang="ja-JP" altLang="en-US" sz="900" dirty="0">
                <a:solidFill>
                  <a:srgbClr val="FFFFFF"/>
                </a:solidFill>
                <a:latin typeface="ヒラギノ角ゴ Pro W6" panose="020B0600000000000000" pitchFamily="34" charset="-128"/>
                <a:ea typeface="ヒラギノ角ゴ Pro W6" panose="020B0600000000000000" pitchFamily="34" charset="-128"/>
                <a:cs typeface="PMingLiU"/>
              </a:rPr>
              <a:t>パーツ</a:t>
            </a:r>
            <a:endParaRPr sz="900" dirty="0">
              <a:latin typeface="ヒラギノ角ゴ Pro W6" panose="020B0600000000000000" pitchFamily="34" charset="-128"/>
              <a:ea typeface="ヒラギノ角ゴ Pro W6" panose="020B0600000000000000" pitchFamily="34" charset="-128"/>
              <a:cs typeface="PMingLiU"/>
            </a:endParaRPr>
          </a:p>
        </p:txBody>
      </p:sp>
      <p:graphicFrame>
        <p:nvGraphicFramePr>
          <p:cNvPr id="25" name="表 13">
            <a:extLst>
              <a:ext uri="{FF2B5EF4-FFF2-40B4-BE49-F238E27FC236}">
                <a16:creationId xmlns:a16="http://schemas.microsoft.com/office/drawing/2014/main" id="{43927DD6-7388-49F9-88EC-D7CE30D3C4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5055849"/>
              </p:ext>
            </p:extLst>
          </p:nvPr>
        </p:nvGraphicFramePr>
        <p:xfrm>
          <a:off x="936988" y="2513080"/>
          <a:ext cx="1382321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2321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鼻下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26" name="表 25">
            <a:extLst>
              <a:ext uri="{FF2B5EF4-FFF2-40B4-BE49-F238E27FC236}">
                <a16:creationId xmlns:a16="http://schemas.microsoft.com/office/drawing/2014/main" id="{77DBCEBF-17C4-4D8C-A87C-C60BBE0A91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2887620"/>
              </p:ext>
            </p:extLst>
          </p:nvPr>
        </p:nvGraphicFramePr>
        <p:xfrm>
          <a:off x="2360140" y="2513080"/>
          <a:ext cx="1384381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4381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口下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sp>
        <p:nvSpPr>
          <p:cNvPr id="28" name="object 9">
            <a:extLst>
              <a:ext uri="{FF2B5EF4-FFF2-40B4-BE49-F238E27FC236}">
                <a16:creationId xmlns:a16="http://schemas.microsoft.com/office/drawing/2014/main" id="{C4D87945-7052-41EB-B0CD-19AD2BEB7CAA}"/>
              </a:ext>
            </a:extLst>
          </p:cNvPr>
          <p:cNvSpPr txBox="1"/>
          <p:nvPr/>
        </p:nvSpPr>
        <p:spPr>
          <a:xfrm>
            <a:off x="466683" y="2523569"/>
            <a:ext cx="102144" cy="102144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12700">
              <a:lnSpc>
                <a:spcPct val="65000"/>
              </a:lnSpc>
            </a:pPr>
            <a:r>
              <a:rPr lang="en-US" altLang="ja-JP" sz="900" dirty="0">
                <a:solidFill>
                  <a:srgbClr val="FFFFFF"/>
                </a:solidFill>
                <a:latin typeface="ヒラギノ角ゴ Pro W6" panose="020B0600000000000000" pitchFamily="34" charset="-128"/>
                <a:ea typeface="ヒラギノ角ゴ Pro W6" panose="020B0600000000000000" pitchFamily="34" charset="-128"/>
                <a:cs typeface="PMingLiU"/>
              </a:rPr>
              <a:t>S</a:t>
            </a:r>
            <a:endParaRPr sz="900" dirty="0">
              <a:latin typeface="ヒラギノ角ゴ Pro W6" panose="020B0600000000000000" pitchFamily="34" charset="-128"/>
              <a:ea typeface="ヒラギノ角ゴ Pro W6" panose="020B0600000000000000" pitchFamily="34" charset="-128"/>
              <a:cs typeface="PMingLiU"/>
            </a:endParaRPr>
          </a:p>
        </p:txBody>
      </p:sp>
      <p:graphicFrame>
        <p:nvGraphicFramePr>
          <p:cNvPr id="32" name="表 7">
            <a:extLst>
              <a:ext uri="{FF2B5EF4-FFF2-40B4-BE49-F238E27FC236}">
                <a16:creationId xmlns:a16="http://schemas.microsoft.com/office/drawing/2014/main" id="{D3AD855A-90AE-400C-89EF-2A0B6542FE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8407184"/>
              </p:ext>
            </p:extLst>
          </p:nvPr>
        </p:nvGraphicFramePr>
        <p:xfrm>
          <a:off x="379064" y="3206219"/>
          <a:ext cx="7012336" cy="9216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12336">
                  <a:extLst>
                    <a:ext uri="{9D8B030D-6E8A-4147-A177-3AD203B41FA5}">
                      <a16:colId xmlns:a16="http://schemas.microsoft.com/office/drawing/2014/main" val="4094802751"/>
                    </a:ext>
                  </a:extLst>
                </a:gridCol>
              </a:tblGrid>
              <a:tr h="921601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7254147"/>
                  </a:ext>
                </a:extLst>
              </a:tr>
            </a:tbl>
          </a:graphicData>
        </a:graphic>
      </p:graphicFrame>
      <p:graphicFrame>
        <p:nvGraphicFramePr>
          <p:cNvPr id="39" name="表 13">
            <a:extLst>
              <a:ext uri="{FF2B5EF4-FFF2-40B4-BE49-F238E27FC236}">
                <a16:creationId xmlns:a16="http://schemas.microsoft.com/office/drawing/2014/main" id="{7C7F7D00-7299-426F-89C2-73DFF0F89F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4025594"/>
              </p:ext>
            </p:extLst>
          </p:nvPr>
        </p:nvGraphicFramePr>
        <p:xfrm>
          <a:off x="379064" y="3206219"/>
          <a:ext cx="277383" cy="9216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383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921601"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sp>
        <p:nvSpPr>
          <p:cNvPr id="40" name="object 9">
            <a:extLst>
              <a:ext uri="{FF2B5EF4-FFF2-40B4-BE49-F238E27FC236}">
                <a16:creationId xmlns:a16="http://schemas.microsoft.com/office/drawing/2014/main" id="{2CF905AD-84A3-4BEB-8AFA-E96C5EA10A68}"/>
              </a:ext>
            </a:extLst>
          </p:cNvPr>
          <p:cNvSpPr txBox="1"/>
          <p:nvPr/>
        </p:nvSpPr>
        <p:spPr>
          <a:xfrm>
            <a:off x="441938" y="3649830"/>
            <a:ext cx="102144" cy="585620"/>
          </a:xfrm>
          <a:prstGeom prst="rect">
            <a:avLst/>
          </a:prstGeom>
        </p:spPr>
        <p:txBody>
          <a:bodyPr vert="eaVert" wrap="square" lIns="0" tIns="0" rIns="0" bIns="0" rtlCol="0" anchor="ctr">
            <a:spAutoFit/>
          </a:bodyPr>
          <a:lstStyle/>
          <a:p>
            <a:pPr marL="12700">
              <a:lnSpc>
                <a:spcPct val="65000"/>
              </a:lnSpc>
            </a:pPr>
            <a:r>
              <a:rPr lang="ja-JP" altLang="en-US" sz="900" dirty="0">
                <a:solidFill>
                  <a:srgbClr val="FFFFFF"/>
                </a:solidFill>
                <a:latin typeface="ヒラギノ角ゴ Pro W6" panose="020B0600000000000000" pitchFamily="34" charset="-128"/>
                <a:ea typeface="ヒラギノ角ゴ Pro W6" panose="020B0600000000000000" pitchFamily="34" charset="-128"/>
                <a:cs typeface="PMingLiU"/>
              </a:rPr>
              <a:t>パーツ</a:t>
            </a:r>
            <a:endParaRPr sz="900" dirty="0">
              <a:latin typeface="ヒラギノ角ゴ Pro W6" panose="020B0600000000000000" pitchFamily="34" charset="-128"/>
              <a:ea typeface="ヒラギノ角ゴ Pro W6" panose="020B0600000000000000" pitchFamily="34" charset="-128"/>
              <a:cs typeface="PMingLiU"/>
            </a:endParaRPr>
          </a:p>
        </p:txBody>
      </p:sp>
      <p:graphicFrame>
        <p:nvGraphicFramePr>
          <p:cNvPr id="41" name="表 13">
            <a:extLst>
              <a:ext uri="{FF2B5EF4-FFF2-40B4-BE49-F238E27FC236}">
                <a16:creationId xmlns:a16="http://schemas.microsoft.com/office/drawing/2014/main" id="{6D6A0D85-D9D4-4A1C-A40F-CCC1EC47CC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7410463"/>
              </p:ext>
            </p:extLst>
          </p:nvPr>
        </p:nvGraphicFramePr>
        <p:xfrm>
          <a:off x="936989" y="3527452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ほほ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42" name="表 41">
            <a:extLst>
              <a:ext uri="{FF2B5EF4-FFF2-40B4-BE49-F238E27FC236}">
                <a16:creationId xmlns:a16="http://schemas.microsoft.com/office/drawing/2014/main" id="{90506371-C25E-4568-A67E-AC13543C7E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9168135"/>
              </p:ext>
            </p:extLst>
          </p:nvPr>
        </p:nvGraphicFramePr>
        <p:xfrm>
          <a:off x="1884087" y="3527452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あご下の首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43" name="表 42">
            <a:extLst>
              <a:ext uri="{FF2B5EF4-FFF2-40B4-BE49-F238E27FC236}">
                <a16:creationId xmlns:a16="http://schemas.microsoft.com/office/drawing/2014/main" id="{DC527CBE-33AB-46A2-933C-A5AF9DCE95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4354927"/>
              </p:ext>
            </p:extLst>
          </p:nvPr>
        </p:nvGraphicFramePr>
        <p:xfrm>
          <a:off x="2830122" y="3527452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ほほ下の首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sp>
        <p:nvSpPr>
          <p:cNvPr id="44" name="object 9">
            <a:extLst>
              <a:ext uri="{FF2B5EF4-FFF2-40B4-BE49-F238E27FC236}">
                <a16:creationId xmlns:a16="http://schemas.microsoft.com/office/drawing/2014/main" id="{16516663-5D3F-494C-BF2D-877C9E80D0FC}"/>
              </a:ext>
            </a:extLst>
          </p:cNvPr>
          <p:cNvSpPr txBox="1"/>
          <p:nvPr/>
        </p:nvSpPr>
        <p:spPr>
          <a:xfrm>
            <a:off x="453390" y="3584922"/>
            <a:ext cx="102144" cy="102144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12700">
              <a:lnSpc>
                <a:spcPct val="65000"/>
              </a:lnSpc>
            </a:pPr>
            <a:r>
              <a:rPr lang="en-US" altLang="ja-JP" sz="900" dirty="0">
                <a:solidFill>
                  <a:srgbClr val="FFFFFF"/>
                </a:solidFill>
                <a:latin typeface="ヒラギノ角ゴ Pro W6" panose="020B0600000000000000" pitchFamily="34" charset="-128"/>
                <a:ea typeface="ヒラギノ角ゴ Pro W6" panose="020B0600000000000000" pitchFamily="34" charset="-128"/>
                <a:cs typeface="PMingLiU"/>
              </a:rPr>
              <a:t>M</a:t>
            </a:r>
            <a:endParaRPr sz="900" dirty="0">
              <a:latin typeface="ヒラギノ角ゴ Pro W6" panose="020B0600000000000000" pitchFamily="34" charset="-128"/>
              <a:ea typeface="ヒラギノ角ゴ Pro W6" panose="020B0600000000000000" pitchFamily="34" charset="-128"/>
              <a:cs typeface="PMingLiU"/>
            </a:endParaRPr>
          </a:p>
        </p:txBody>
      </p:sp>
      <p:graphicFrame>
        <p:nvGraphicFramePr>
          <p:cNvPr id="66" name="表 7">
            <a:extLst>
              <a:ext uri="{FF2B5EF4-FFF2-40B4-BE49-F238E27FC236}">
                <a16:creationId xmlns:a16="http://schemas.microsoft.com/office/drawing/2014/main" id="{6D602741-CEC0-4C3C-841C-8DDEAC8E5B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9431923"/>
              </p:ext>
            </p:extLst>
          </p:nvPr>
        </p:nvGraphicFramePr>
        <p:xfrm>
          <a:off x="380032" y="4235450"/>
          <a:ext cx="7012336" cy="8277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12336">
                  <a:extLst>
                    <a:ext uri="{9D8B030D-6E8A-4147-A177-3AD203B41FA5}">
                      <a16:colId xmlns:a16="http://schemas.microsoft.com/office/drawing/2014/main" val="4094802751"/>
                    </a:ext>
                  </a:extLst>
                </a:gridCol>
              </a:tblGrid>
              <a:tr h="827739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7254147"/>
                  </a:ext>
                </a:extLst>
              </a:tr>
            </a:tbl>
          </a:graphicData>
        </a:graphic>
      </p:graphicFrame>
      <p:graphicFrame>
        <p:nvGraphicFramePr>
          <p:cNvPr id="67" name="表 13">
            <a:extLst>
              <a:ext uri="{FF2B5EF4-FFF2-40B4-BE49-F238E27FC236}">
                <a16:creationId xmlns:a16="http://schemas.microsoft.com/office/drawing/2014/main" id="{AC4E3E41-FEA4-4191-94B9-0BFF55DA37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4227207"/>
              </p:ext>
            </p:extLst>
          </p:nvPr>
        </p:nvGraphicFramePr>
        <p:xfrm>
          <a:off x="937957" y="4666949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ほほ下の首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68" name="表 67">
            <a:extLst>
              <a:ext uri="{FF2B5EF4-FFF2-40B4-BE49-F238E27FC236}">
                <a16:creationId xmlns:a16="http://schemas.microsoft.com/office/drawing/2014/main" id="{4E99CD44-CC53-44E7-988C-AA7D60FBA0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1900781"/>
              </p:ext>
            </p:extLst>
          </p:nvPr>
        </p:nvGraphicFramePr>
        <p:xfrm>
          <a:off x="1885055" y="4666949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あご下の首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70" name="表 2">
            <a:extLst>
              <a:ext uri="{FF2B5EF4-FFF2-40B4-BE49-F238E27FC236}">
                <a16:creationId xmlns:a16="http://schemas.microsoft.com/office/drawing/2014/main" id="{FD9BD44C-38F3-4315-9564-86D3347FC1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1959557"/>
              </p:ext>
            </p:extLst>
          </p:nvPr>
        </p:nvGraphicFramePr>
        <p:xfrm>
          <a:off x="3934845" y="4316877"/>
          <a:ext cx="1099887" cy="6958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9887">
                  <a:extLst>
                    <a:ext uri="{9D8B030D-6E8A-4147-A177-3AD203B41FA5}">
                      <a16:colId xmlns:a16="http://schemas.microsoft.com/office/drawing/2014/main" val="262186751"/>
                    </a:ext>
                  </a:extLst>
                </a:gridCol>
              </a:tblGrid>
              <a:tr h="23194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1" dirty="0">
                          <a:solidFill>
                            <a:schemeClr val="lt1"/>
                          </a:solidFill>
                          <a:latin typeface="+mj-ea"/>
                          <a:ea typeface="+mn-ea"/>
                          <a:cs typeface="+mn-cs"/>
                        </a:rPr>
                        <a:t>1</a:t>
                      </a:r>
                      <a:r>
                        <a:rPr kumimoji="1" lang="ja-JP" altLang="en-US" sz="900" b="1" dirty="0">
                          <a:solidFill>
                            <a:schemeClr val="lt1"/>
                          </a:solidFill>
                          <a:latin typeface="+mj-ea"/>
                          <a:ea typeface="+mn-ea"/>
                          <a:cs typeface="+mn-cs"/>
                        </a:rPr>
                        <a:t>回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44394930"/>
                  </a:ext>
                </a:extLst>
              </a:tr>
              <a:tr h="46388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\</a:t>
                      </a:r>
                      <a:r>
                        <a:rPr kumimoji="1" lang="en-US" altLang="ja-JP" sz="1800" spc="-130" baseline="0" dirty="0">
                          <a:latin typeface="+mj-ea"/>
                          <a:ea typeface="+mj-ea"/>
                        </a:rPr>
                        <a:t>12,000</a:t>
                      </a:r>
                      <a:r>
                        <a:rPr kumimoji="1" lang="ja-JP" altLang="en-US" sz="500" dirty="0">
                          <a:latin typeface="+mj-ea"/>
                          <a:ea typeface="+mj-ea"/>
                        </a:rPr>
                        <a:t>（税込）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6264776"/>
                  </a:ext>
                </a:extLst>
              </a:tr>
            </a:tbl>
          </a:graphicData>
        </a:graphic>
      </p:graphicFrame>
      <p:graphicFrame>
        <p:nvGraphicFramePr>
          <p:cNvPr id="71" name="表 2">
            <a:extLst>
              <a:ext uri="{FF2B5EF4-FFF2-40B4-BE49-F238E27FC236}">
                <a16:creationId xmlns:a16="http://schemas.microsoft.com/office/drawing/2014/main" id="{6EDBCED0-3790-45D2-8FC2-4999676489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9121975"/>
              </p:ext>
            </p:extLst>
          </p:nvPr>
        </p:nvGraphicFramePr>
        <p:xfrm>
          <a:off x="5075562" y="4316877"/>
          <a:ext cx="1092939" cy="6958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2939">
                  <a:extLst>
                    <a:ext uri="{9D8B030D-6E8A-4147-A177-3AD203B41FA5}">
                      <a16:colId xmlns:a16="http://schemas.microsoft.com/office/drawing/2014/main" val="262186751"/>
                    </a:ext>
                  </a:extLst>
                </a:gridCol>
              </a:tblGrid>
              <a:tr h="23194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1" dirty="0">
                          <a:solidFill>
                            <a:schemeClr val="lt1"/>
                          </a:solidFill>
                          <a:latin typeface="+mj-ea"/>
                          <a:ea typeface="+mn-ea"/>
                          <a:cs typeface="+mn-cs"/>
                        </a:rPr>
                        <a:t>6</a:t>
                      </a:r>
                      <a:r>
                        <a:rPr kumimoji="1" lang="ja-JP" altLang="en-US" sz="900" b="1" dirty="0">
                          <a:solidFill>
                            <a:schemeClr val="lt1"/>
                          </a:solidFill>
                          <a:latin typeface="+mj-ea"/>
                          <a:ea typeface="+mn-ea"/>
                          <a:cs typeface="+mn-cs"/>
                        </a:rPr>
                        <a:t>回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44394930"/>
                  </a:ext>
                </a:extLst>
              </a:tr>
              <a:tr h="46388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\</a:t>
                      </a:r>
                      <a:r>
                        <a:rPr kumimoji="1" lang="en-US" altLang="ja-JP" sz="1800" spc="-150" dirty="0">
                          <a:latin typeface="+mj-ea"/>
                          <a:ea typeface="+mj-ea"/>
                        </a:rPr>
                        <a:t>57,600</a:t>
                      </a:r>
                      <a:r>
                        <a:rPr kumimoji="1" lang="ja-JP" altLang="en-US" sz="500" dirty="0">
                          <a:latin typeface="+mj-ea"/>
                          <a:ea typeface="+mj-ea"/>
                        </a:rPr>
                        <a:t>（税込）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6264776"/>
                  </a:ext>
                </a:extLst>
              </a:tr>
            </a:tbl>
          </a:graphicData>
        </a:graphic>
      </p:graphicFrame>
      <p:graphicFrame>
        <p:nvGraphicFramePr>
          <p:cNvPr id="72" name="表 2">
            <a:extLst>
              <a:ext uri="{FF2B5EF4-FFF2-40B4-BE49-F238E27FC236}">
                <a16:creationId xmlns:a16="http://schemas.microsoft.com/office/drawing/2014/main" id="{9C2DEC4D-0490-4522-8757-F2C5E6A531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4609705"/>
              </p:ext>
            </p:extLst>
          </p:nvPr>
        </p:nvGraphicFramePr>
        <p:xfrm>
          <a:off x="6216281" y="4311650"/>
          <a:ext cx="1099887" cy="6958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9887">
                  <a:extLst>
                    <a:ext uri="{9D8B030D-6E8A-4147-A177-3AD203B41FA5}">
                      <a16:colId xmlns:a16="http://schemas.microsoft.com/office/drawing/2014/main" val="262186751"/>
                    </a:ext>
                  </a:extLst>
                </a:gridCol>
              </a:tblGrid>
              <a:tr h="23194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latin typeface="+mj-ea"/>
                          <a:ea typeface="+mj-ea"/>
                        </a:rPr>
                        <a:t>12</a:t>
                      </a:r>
                      <a:r>
                        <a:rPr kumimoji="1" lang="ja-JP" altLang="en-US" sz="900" dirty="0">
                          <a:latin typeface="+mj-ea"/>
                          <a:ea typeface="+mj-ea"/>
                        </a:rPr>
                        <a:t>回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44394930"/>
                  </a:ext>
                </a:extLst>
              </a:tr>
              <a:tr h="46388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\</a:t>
                      </a:r>
                      <a:r>
                        <a:rPr kumimoji="1" lang="en-US" altLang="ja-JP" sz="1800" spc="-150" dirty="0">
                          <a:latin typeface="+mj-ea"/>
                          <a:ea typeface="+mj-ea"/>
                        </a:rPr>
                        <a:t>115,200</a:t>
                      </a:r>
                      <a:r>
                        <a:rPr kumimoji="1" lang="ja-JP" altLang="en-US" sz="500" dirty="0">
                          <a:latin typeface="+mj-ea"/>
                          <a:ea typeface="+mj-ea"/>
                        </a:rPr>
                        <a:t>（税込）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6264776"/>
                  </a:ext>
                </a:extLst>
              </a:tr>
            </a:tbl>
          </a:graphicData>
        </a:graphic>
      </p:graphicFrame>
      <p:graphicFrame>
        <p:nvGraphicFramePr>
          <p:cNvPr id="73" name="表 13">
            <a:extLst>
              <a:ext uri="{FF2B5EF4-FFF2-40B4-BE49-F238E27FC236}">
                <a16:creationId xmlns:a16="http://schemas.microsoft.com/office/drawing/2014/main" id="{C49BEE62-A342-4508-987D-73BC89709B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3665303"/>
              </p:ext>
            </p:extLst>
          </p:nvPr>
        </p:nvGraphicFramePr>
        <p:xfrm>
          <a:off x="380032" y="4235450"/>
          <a:ext cx="277383" cy="8277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383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827739"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sp>
        <p:nvSpPr>
          <p:cNvPr id="74" name="object 9">
            <a:extLst>
              <a:ext uri="{FF2B5EF4-FFF2-40B4-BE49-F238E27FC236}">
                <a16:creationId xmlns:a16="http://schemas.microsoft.com/office/drawing/2014/main" id="{0EEB4C92-EE75-4A24-B0DC-0489D51006E2}"/>
              </a:ext>
            </a:extLst>
          </p:cNvPr>
          <p:cNvSpPr txBox="1"/>
          <p:nvPr/>
        </p:nvSpPr>
        <p:spPr>
          <a:xfrm>
            <a:off x="442906" y="4407011"/>
            <a:ext cx="102144" cy="585620"/>
          </a:xfrm>
          <a:prstGeom prst="rect">
            <a:avLst/>
          </a:prstGeom>
        </p:spPr>
        <p:txBody>
          <a:bodyPr vert="eaVert" wrap="square" lIns="0" tIns="0" rIns="0" bIns="0" rtlCol="0" anchor="ctr">
            <a:spAutoFit/>
          </a:bodyPr>
          <a:lstStyle/>
          <a:p>
            <a:pPr marL="12700">
              <a:lnSpc>
                <a:spcPct val="65000"/>
              </a:lnSpc>
            </a:pPr>
            <a:r>
              <a:rPr lang="ja-JP" altLang="en-US" sz="900" dirty="0">
                <a:solidFill>
                  <a:srgbClr val="FFFFFF"/>
                </a:solidFill>
                <a:latin typeface="ヒラギノ角ゴ Pro W6" panose="020B0600000000000000" pitchFamily="34" charset="-128"/>
                <a:ea typeface="ヒラギノ角ゴ Pro W6" panose="020B0600000000000000" pitchFamily="34" charset="-128"/>
                <a:cs typeface="PMingLiU"/>
              </a:rPr>
              <a:t>ヒゲ全体</a:t>
            </a:r>
            <a:endParaRPr sz="900" dirty="0">
              <a:latin typeface="ヒラギノ角ゴ Pro W6" panose="020B0600000000000000" pitchFamily="34" charset="-128"/>
              <a:ea typeface="ヒラギノ角ゴ Pro W6" panose="020B0600000000000000" pitchFamily="34" charset="-128"/>
              <a:cs typeface="PMingLiU"/>
            </a:endParaRPr>
          </a:p>
        </p:txBody>
      </p:sp>
      <p:graphicFrame>
        <p:nvGraphicFramePr>
          <p:cNvPr id="75" name="表 13">
            <a:extLst>
              <a:ext uri="{FF2B5EF4-FFF2-40B4-BE49-F238E27FC236}">
                <a16:creationId xmlns:a16="http://schemas.microsoft.com/office/drawing/2014/main" id="{A479F4D0-8FFE-485D-ADF7-A877F40D6A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7314423"/>
              </p:ext>
            </p:extLst>
          </p:nvPr>
        </p:nvGraphicFramePr>
        <p:xfrm>
          <a:off x="937957" y="4402856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ほほ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76" name="表 75">
            <a:extLst>
              <a:ext uri="{FF2B5EF4-FFF2-40B4-BE49-F238E27FC236}">
                <a16:creationId xmlns:a16="http://schemas.microsoft.com/office/drawing/2014/main" id="{298DE523-DFBF-4519-81F1-29B835EF95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0919463"/>
              </p:ext>
            </p:extLst>
          </p:nvPr>
        </p:nvGraphicFramePr>
        <p:xfrm>
          <a:off x="1885055" y="4402856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鼻下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77" name="表 76">
            <a:extLst>
              <a:ext uri="{FF2B5EF4-FFF2-40B4-BE49-F238E27FC236}">
                <a16:creationId xmlns:a16="http://schemas.microsoft.com/office/drawing/2014/main" id="{F69FDAE1-EF79-45E6-AA75-3D8EA0E3F9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6731982"/>
              </p:ext>
            </p:extLst>
          </p:nvPr>
        </p:nvGraphicFramePr>
        <p:xfrm>
          <a:off x="2831090" y="4402856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口下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sp>
        <p:nvSpPr>
          <p:cNvPr id="83" name="object 3">
            <a:extLst>
              <a:ext uri="{FF2B5EF4-FFF2-40B4-BE49-F238E27FC236}">
                <a16:creationId xmlns:a16="http://schemas.microsoft.com/office/drawing/2014/main" id="{27029688-5A17-493C-B6F3-E8C5E5C6B9ED}"/>
              </a:ext>
            </a:extLst>
          </p:cNvPr>
          <p:cNvSpPr txBox="1">
            <a:spLocks/>
          </p:cNvSpPr>
          <p:nvPr/>
        </p:nvSpPr>
        <p:spPr>
          <a:xfrm>
            <a:off x="517755" y="5703233"/>
            <a:ext cx="2537014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>
              <a:spcBef>
                <a:spcPts val="100"/>
              </a:spcBef>
            </a:pPr>
            <a:r>
              <a:rPr kumimoji="0" lang="ja-JP" altLang="en-US" sz="2800" kern="0" dirty="0"/>
              <a:t>☆初回ヒゲ全体</a:t>
            </a:r>
          </a:p>
        </p:txBody>
      </p:sp>
      <p:sp>
        <p:nvSpPr>
          <p:cNvPr id="84" name="object 3">
            <a:extLst>
              <a:ext uri="{FF2B5EF4-FFF2-40B4-BE49-F238E27FC236}">
                <a16:creationId xmlns:a16="http://schemas.microsoft.com/office/drawing/2014/main" id="{6A27A045-A434-4985-986A-783B07B05A55}"/>
              </a:ext>
            </a:extLst>
          </p:cNvPr>
          <p:cNvSpPr txBox="1">
            <a:spLocks/>
          </p:cNvSpPr>
          <p:nvPr/>
        </p:nvSpPr>
        <p:spPr>
          <a:xfrm>
            <a:off x="517755" y="5530850"/>
            <a:ext cx="2149245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>
              <a:spcBef>
                <a:spcPts val="100"/>
              </a:spcBef>
            </a:pPr>
            <a:r>
              <a:rPr kumimoji="0" lang="ja-JP" altLang="en-US" sz="1100" kern="0" spc="150" dirty="0"/>
              <a:t>とってもお得なお試しプラン</a:t>
            </a:r>
            <a:r>
              <a:rPr kumimoji="0" lang="en-US" altLang="ja-JP" sz="1100" kern="0" spc="150" dirty="0"/>
              <a:t>!</a:t>
            </a:r>
            <a:endParaRPr kumimoji="0" lang="ja-JP" altLang="en-US" sz="1100" kern="0" spc="150" dirty="0"/>
          </a:p>
        </p:txBody>
      </p:sp>
      <p:sp>
        <p:nvSpPr>
          <p:cNvPr id="85" name="object 3">
            <a:extLst>
              <a:ext uri="{FF2B5EF4-FFF2-40B4-BE49-F238E27FC236}">
                <a16:creationId xmlns:a16="http://schemas.microsoft.com/office/drawing/2014/main" id="{50F6D220-3472-4A2D-9612-CC6B9EA7B198}"/>
              </a:ext>
            </a:extLst>
          </p:cNvPr>
          <p:cNvSpPr txBox="1">
            <a:spLocks/>
          </p:cNvSpPr>
          <p:nvPr/>
        </p:nvSpPr>
        <p:spPr>
          <a:xfrm>
            <a:off x="3060560" y="5850921"/>
            <a:ext cx="412865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>
              <a:spcBef>
                <a:spcPts val="100"/>
              </a:spcBef>
            </a:pPr>
            <a:r>
              <a:rPr kumimoji="0" lang="ja-JP" altLang="en-US" sz="1100" kern="0" dirty="0"/>
              <a:t>（</a:t>
            </a:r>
            <a:r>
              <a:rPr kumimoji="0" lang="en-US" altLang="ja-JP" sz="1100" kern="0" dirty="0"/>
              <a:t>1</a:t>
            </a:r>
            <a:r>
              <a:rPr kumimoji="0" lang="ja-JP" altLang="en-US" sz="1100" kern="0" dirty="0"/>
              <a:t>回）</a:t>
            </a:r>
          </a:p>
        </p:txBody>
      </p:sp>
      <p:sp>
        <p:nvSpPr>
          <p:cNvPr id="86" name="object 3">
            <a:extLst>
              <a:ext uri="{FF2B5EF4-FFF2-40B4-BE49-F238E27FC236}">
                <a16:creationId xmlns:a16="http://schemas.microsoft.com/office/drawing/2014/main" id="{A79E1681-FDBB-4F03-A9F9-60A9E01FC73B}"/>
              </a:ext>
            </a:extLst>
          </p:cNvPr>
          <p:cNvSpPr txBox="1">
            <a:spLocks/>
          </p:cNvSpPr>
          <p:nvPr/>
        </p:nvSpPr>
        <p:spPr>
          <a:xfrm>
            <a:off x="3426358" y="5847606"/>
            <a:ext cx="695442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 algn="ctr">
              <a:spcBef>
                <a:spcPts val="100"/>
              </a:spcBef>
            </a:pPr>
            <a:r>
              <a:rPr kumimoji="0" lang="ja-JP" altLang="en-US" sz="1100" kern="0" dirty="0"/>
              <a:t>通常料金</a:t>
            </a:r>
          </a:p>
        </p:txBody>
      </p:sp>
      <p:sp>
        <p:nvSpPr>
          <p:cNvPr id="88" name="テキスト ボックス 87">
            <a:extLst>
              <a:ext uri="{FF2B5EF4-FFF2-40B4-BE49-F238E27FC236}">
                <a16:creationId xmlns:a16="http://schemas.microsoft.com/office/drawing/2014/main" id="{411C40DF-DAAE-401D-B1CA-22ABDD72D34E}"/>
              </a:ext>
            </a:extLst>
          </p:cNvPr>
          <p:cNvSpPr txBox="1"/>
          <p:nvPr/>
        </p:nvSpPr>
        <p:spPr>
          <a:xfrm>
            <a:off x="3985890" y="5695147"/>
            <a:ext cx="1279857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en-US" altLang="ja-JP" sz="1100" dirty="0">
                <a:latin typeface="+mn-ea"/>
                <a:ea typeface="+mn-ea"/>
              </a:rPr>
              <a:t>\</a:t>
            </a:r>
            <a:r>
              <a:rPr kumimoji="1" lang="en-US" altLang="ja-JP" sz="2000" dirty="0">
                <a:latin typeface="+mj-ea"/>
                <a:ea typeface="+mj-ea"/>
              </a:rPr>
              <a:t>12,000</a:t>
            </a:r>
            <a:r>
              <a:rPr kumimoji="1" lang="ja-JP" altLang="en-US" sz="800" dirty="0">
                <a:latin typeface="+mj-ea"/>
                <a:ea typeface="+mj-ea"/>
              </a:rPr>
              <a:t>（税込）</a:t>
            </a:r>
          </a:p>
        </p:txBody>
      </p:sp>
      <p:pic>
        <p:nvPicPr>
          <p:cNvPr id="5" name="グラフィックス 4">
            <a:extLst>
              <a:ext uri="{FF2B5EF4-FFF2-40B4-BE49-F238E27FC236}">
                <a16:creationId xmlns:a16="http://schemas.microsoft.com/office/drawing/2014/main" id="{FC785C0C-F42E-46F5-B5C1-14236BF5285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275978" y="5763948"/>
            <a:ext cx="188514" cy="215444"/>
          </a:xfrm>
          <a:prstGeom prst="rect">
            <a:avLst/>
          </a:prstGeom>
        </p:spPr>
      </p:pic>
      <p:sp>
        <p:nvSpPr>
          <p:cNvPr id="89" name="テキスト ボックス 88">
            <a:extLst>
              <a:ext uri="{FF2B5EF4-FFF2-40B4-BE49-F238E27FC236}">
                <a16:creationId xmlns:a16="http://schemas.microsoft.com/office/drawing/2014/main" id="{9D300A4D-4D5B-489F-8CB5-A60603E34600}"/>
              </a:ext>
            </a:extLst>
          </p:cNvPr>
          <p:cNvSpPr txBox="1"/>
          <p:nvPr/>
        </p:nvSpPr>
        <p:spPr>
          <a:xfrm>
            <a:off x="5435371" y="5435060"/>
            <a:ext cx="167150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en-US" altLang="ja-JP" dirty="0">
                <a:solidFill>
                  <a:srgbClr val="B9166F"/>
                </a:solidFill>
                <a:latin typeface="+mn-ea"/>
                <a:ea typeface="+mn-ea"/>
              </a:rPr>
              <a:t>\</a:t>
            </a:r>
            <a:r>
              <a:rPr kumimoji="1" lang="en-US" altLang="ja-JP" sz="4400" dirty="0">
                <a:solidFill>
                  <a:srgbClr val="B9166F"/>
                </a:solidFill>
                <a:latin typeface="+mj-ea"/>
                <a:ea typeface="+mj-ea"/>
              </a:rPr>
              <a:t>6,000</a:t>
            </a:r>
            <a:endParaRPr kumimoji="1" lang="ja-JP" altLang="en-US" sz="1200" dirty="0">
              <a:solidFill>
                <a:srgbClr val="B9166F"/>
              </a:solidFill>
              <a:latin typeface="+mj-ea"/>
              <a:ea typeface="+mj-ea"/>
            </a:endParaRPr>
          </a:p>
        </p:txBody>
      </p:sp>
      <p:sp>
        <p:nvSpPr>
          <p:cNvPr id="90" name="テキスト ボックス 89">
            <a:extLst>
              <a:ext uri="{FF2B5EF4-FFF2-40B4-BE49-F238E27FC236}">
                <a16:creationId xmlns:a16="http://schemas.microsoft.com/office/drawing/2014/main" id="{F272B7C4-DB0D-4730-B4F9-5F50FD33DD4C}"/>
              </a:ext>
            </a:extLst>
          </p:cNvPr>
          <p:cNvSpPr txBox="1"/>
          <p:nvPr/>
        </p:nvSpPr>
        <p:spPr>
          <a:xfrm>
            <a:off x="6848501" y="5872524"/>
            <a:ext cx="53340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800" dirty="0">
                <a:latin typeface="+mj-ea"/>
                <a:ea typeface="+mj-ea"/>
              </a:rPr>
              <a:t>（税込）</a:t>
            </a:r>
          </a:p>
        </p:txBody>
      </p:sp>
      <p:sp>
        <p:nvSpPr>
          <p:cNvPr id="124" name="テキスト ボックス 123">
            <a:extLst>
              <a:ext uri="{FF2B5EF4-FFF2-40B4-BE49-F238E27FC236}">
                <a16:creationId xmlns:a16="http://schemas.microsoft.com/office/drawing/2014/main" id="{DF22A531-86BE-4031-8305-7EE3ABF530FA}"/>
              </a:ext>
            </a:extLst>
          </p:cNvPr>
          <p:cNvSpPr txBox="1"/>
          <p:nvPr/>
        </p:nvSpPr>
        <p:spPr>
          <a:xfrm>
            <a:off x="6836082" y="1563963"/>
            <a:ext cx="507643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ja-JP" sz="600" dirty="0">
                <a:latin typeface="+mj-ea"/>
                <a:ea typeface="+mj-ea"/>
              </a:rPr>
              <a:t>@\2,320</a:t>
            </a:r>
            <a:endParaRPr lang="ja-JP" altLang="en-US" sz="600" dirty="0"/>
          </a:p>
        </p:txBody>
      </p:sp>
      <p:graphicFrame>
        <p:nvGraphicFramePr>
          <p:cNvPr id="125" name="表 2">
            <a:extLst>
              <a:ext uri="{FF2B5EF4-FFF2-40B4-BE49-F238E27FC236}">
                <a16:creationId xmlns:a16="http://schemas.microsoft.com/office/drawing/2014/main" id="{936D5269-66D3-4D31-8EAB-9D404F9E62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7257996"/>
              </p:ext>
            </p:extLst>
          </p:nvPr>
        </p:nvGraphicFramePr>
        <p:xfrm>
          <a:off x="3933877" y="2315980"/>
          <a:ext cx="1676400" cy="685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62186751"/>
                    </a:ext>
                  </a:extLst>
                </a:gridCol>
              </a:tblGrid>
              <a:tr h="20585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1" dirty="0">
                          <a:solidFill>
                            <a:schemeClr val="lt1"/>
                          </a:solidFill>
                          <a:latin typeface="+mj-ea"/>
                          <a:ea typeface="+mn-ea"/>
                          <a:cs typeface="+mn-cs"/>
                        </a:rPr>
                        <a:t>1</a:t>
                      </a:r>
                      <a:r>
                        <a:rPr kumimoji="1" lang="ja-JP" altLang="en-US" sz="900" b="1" dirty="0">
                          <a:solidFill>
                            <a:schemeClr val="lt1"/>
                          </a:solidFill>
                          <a:latin typeface="+mj-ea"/>
                          <a:ea typeface="+mn-ea"/>
                          <a:cs typeface="+mn-cs"/>
                        </a:rPr>
                        <a:t>回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44394930"/>
                  </a:ext>
                </a:extLst>
              </a:tr>
              <a:tr h="40374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\</a:t>
                      </a:r>
                      <a:r>
                        <a:rPr kumimoji="1" lang="en-US" altLang="ja-JP" sz="2400" spc="-130" baseline="0" dirty="0">
                          <a:latin typeface="+mj-ea"/>
                          <a:ea typeface="+mj-ea"/>
                        </a:rPr>
                        <a:t>3,500</a:t>
                      </a:r>
                      <a:r>
                        <a:rPr kumimoji="1" lang="ja-JP" altLang="en-US" sz="600" dirty="0">
                          <a:latin typeface="+mj-ea"/>
                          <a:ea typeface="+mj-ea"/>
                        </a:rPr>
                        <a:t>（税込）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6264776"/>
                  </a:ext>
                </a:extLst>
              </a:tr>
            </a:tbl>
          </a:graphicData>
        </a:graphic>
      </p:graphicFrame>
      <p:graphicFrame>
        <p:nvGraphicFramePr>
          <p:cNvPr id="126" name="表 2">
            <a:extLst>
              <a:ext uri="{FF2B5EF4-FFF2-40B4-BE49-F238E27FC236}">
                <a16:creationId xmlns:a16="http://schemas.microsoft.com/office/drawing/2014/main" id="{791C90BD-1DA0-4560-B36D-21C103277F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8075102"/>
              </p:ext>
            </p:extLst>
          </p:nvPr>
        </p:nvGraphicFramePr>
        <p:xfrm>
          <a:off x="5638801" y="2315980"/>
          <a:ext cx="1676400" cy="685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62186751"/>
                    </a:ext>
                  </a:extLst>
                </a:gridCol>
              </a:tblGrid>
              <a:tr h="20585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1" dirty="0">
                          <a:solidFill>
                            <a:schemeClr val="lt1"/>
                          </a:solidFill>
                          <a:latin typeface="+mj-ea"/>
                          <a:ea typeface="+mn-ea"/>
                          <a:cs typeface="+mn-cs"/>
                        </a:rPr>
                        <a:t>6</a:t>
                      </a:r>
                      <a:r>
                        <a:rPr kumimoji="1" lang="ja-JP" altLang="en-US" sz="900" b="1" dirty="0">
                          <a:solidFill>
                            <a:schemeClr val="lt1"/>
                          </a:solidFill>
                          <a:latin typeface="+mj-ea"/>
                          <a:ea typeface="+mn-ea"/>
                          <a:cs typeface="+mn-cs"/>
                        </a:rPr>
                        <a:t>回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44394930"/>
                  </a:ext>
                </a:extLst>
              </a:tr>
              <a:tr h="40374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\</a:t>
                      </a:r>
                      <a:r>
                        <a:rPr kumimoji="1" lang="en-US" altLang="ja-JP" sz="2400" spc="-150" dirty="0">
                          <a:latin typeface="+mj-ea"/>
                          <a:ea typeface="+mj-ea"/>
                        </a:rPr>
                        <a:t>16,800</a:t>
                      </a:r>
                      <a:r>
                        <a:rPr kumimoji="1" lang="ja-JP" altLang="en-US" sz="600" dirty="0">
                          <a:latin typeface="+mj-ea"/>
                          <a:ea typeface="+mj-ea"/>
                        </a:rPr>
                        <a:t>（税込）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6264776"/>
                  </a:ext>
                </a:extLst>
              </a:tr>
            </a:tbl>
          </a:graphicData>
        </a:graphic>
      </p:graphicFrame>
      <p:sp>
        <p:nvSpPr>
          <p:cNvPr id="127" name="テキスト ボックス 126">
            <a:extLst>
              <a:ext uri="{FF2B5EF4-FFF2-40B4-BE49-F238E27FC236}">
                <a16:creationId xmlns:a16="http://schemas.microsoft.com/office/drawing/2014/main" id="{29C1183A-FB8C-4EDF-8778-58FCDCE3A5FA}"/>
              </a:ext>
            </a:extLst>
          </p:cNvPr>
          <p:cNvSpPr txBox="1"/>
          <p:nvPr/>
        </p:nvSpPr>
        <p:spPr>
          <a:xfrm>
            <a:off x="6822819" y="2563475"/>
            <a:ext cx="507643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ja-JP" sz="600" dirty="0">
                <a:latin typeface="+mj-ea"/>
                <a:ea typeface="+mj-ea"/>
              </a:rPr>
              <a:t>@\2,800</a:t>
            </a:r>
            <a:endParaRPr lang="ja-JP" altLang="en-US" sz="600" dirty="0"/>
          </a:p>
        </p:txBody>
      </p:sp>
      <p:sp>
        <p:nvSpPr>
          <p:cNvPr id="128" name="object 9">
            <a:extLst>
              <a:ext uri="{FF2B5EF4-FFF2-40B4-BE49-F238E27FC236}">
                <a16:creationId xmlns:a16="http://schemas.microsoft.com/office/drawing/2014/main" id="{5F45AF86-6199-4985-AA2D-CEFA16318B85}"/>
              </a:ext>
            </a:extLst>
          </p:cNvPr>
          <p:cNvSpPr txBox="1"/>
          <p:nvPr/>
        </p:nvSpPr>
        <p:spPr>
          <a:xfrm>
            <a:off x="441938" y="2354430"/>
            <a:ext cx="102144" cy="585620"/>
          </a:xfrm>
          <a:prstGeom prst="rect">
            <a:avLst/>
          </a:prstGeom>
        </p:spPr>
        <p:txBody>
          <a:bodyPr vert="eaVert" wrap="square" lIns="0" tIns="0" rIns="0" bIns="0" rtlCol="0" anchor="ctr">
            <a:spAutoFit/>
          </a:bodyPr>
          <a:lstStyle/>
          <a:p>
            <a:pPr marL="12700">
              <a:lnSpc>
                <a:spcPct val="65000"/>
              </a:lnSpc>
            </a:pPr>
            <a:r>
              <a:rPr lang="ja-JP" altLang="en-US" sz="900" dirty="0">
                <a:solidFill>
                  <a:srgbClr val="FFFFFF"/>
                </a:solidFill>
                <a:latin typeface="ヒラギノ角ゴ Pro W6" panose="020B0600000000000000" pitchFamily="34" charset="-128"/>
                <a:ea typeface="ヒラギノ角ゴ Pro W6" panose="020B0600000000000000" pitchFamily="34" charset="-128"/>
                <a:cs typeface="PMingLiU"/>
              </a:rPr>
              <a:t>顔</a:t>
            </a:r>
            <a:endParaRPr sz="900" dirty="0">
              <a:latin typeface="ヒラギノ角ゴ Pro W6" panose="020B0600000000000000" pitchFamily="34" charset="-128"/>
              <a:ea typeface="ヒラギノ角ゴ Pro W6" panose="020B0600000000000000" pitchFamily="34" charset="-128"/>
              <a:cs typeface="PMingLiU"/>
            </a:endParaRPr>
          </a:p>
        </p:txBody>
      </p:sp>
      <p:sp>
        <p:nvSpPr>
          <p:cNvPr id="129" name="object 9">
            <a:extLst>
              <a:ext uri="{FF2B5EF4-FFF2-40B4-BE49-F238E27FC236}">
                <a16:creationId xmlns:a16="http://schemas.microsoft.com/office/drawing/2014/main" id="{A0FE4753-A5D7-4277-BBCD-3E31C1622554}"/>
              </a:ext>
            </a:extLst>
          </p:cNvPr>
          <p:cNvSpPr txBox="1"/>
          <p:nvPr/>
        </p:nvSpPr>
        <p:spPr>
          <a:xfrm>
            <a:off x="447048" y="3406600"/>
            <a:ext cx="102144" cy="585620"/>
          </a:xfrm>
          <a:prstGeom prst="rect">
            <a:avLst/>
          </a:prstGeom>
        </p:spPr>
        <p:txBody>
          <a:bodyPr vert="eaVert" wrap="square" lIns="0" tIns="0" rIns="0" bIns="0" rtlCol="0" anchor="ctr">
            <a:spAutoFit/>
          </a:bodyPr>
          <a:lstStyle/>
          <a:p>
            <a:pPr marL="12700">
              <a:lnSpc>
                <a:spcPct val="65000"/>
              </a:lnSpc>
            </a:pPr>
            <a:r>
              <a:rPr lang="ja-JP" altLang="en-US" sz="900" dirty="0">
                <a:solidFill>
                  <a:srgbClr val="FFFFFF"/>
                </a:solidFill>
                <a:latin typeface="ヒラギノ角ゴ Pro W6" panose="020B0600000000000000" pitchFamily="34" charset="-128"/>
                <a:ea typeface="ヒラギノ角ゴ Pro W6" panose="020B0600000000000000" pitchFamily="34" charset="-128"/>
                <a:cs typeface="PMingLiU"/>
              </a:rPr>
              <a:t>顔</a:t>
            </a:r>
            <a:endParaRPr sz="900" dirty="0">
              <a:latin typeface="ヒラギノ角ゴ Pro W6" panose="020B0600000000000000" pitchFamily="34" charset="-128"/>
              <a:ea typeface="ヒラギノ角ゴ Pro W6" panose="020B0600000000000000" pitchFamily="34" charset="-128"/>
              <a:cs typeface="PMingLiU"/>
            </a:endParaRPr>
          </a:p>
        </p:txBody>
      </p:sp>
      <p:graphicFrame>
        <p:nvGraphicFramePr>
          <p:cNvPr id="130" name="表 2">
            <a:extLst>
              <a:ext uri="{FF2B5EF4-FFF2-40B4-BE49-F238E27FC236}">
                <a16:creationId xmlns:a16="http://schemas.microsoft.com/office/drawing/2014/main" id="{E5FC1280-F2A6-4799-8E90-5A3370F9F1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4689"/>
              </p:ext>
            </p:extLst>
          </p:nvPr>
        </p:nvGraphicFramePr>
        <p:xfrm>
          <a:off x="3933877" y="3318992"/>
          <a:ext cx="1676400" cy="685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62186751"/>
                    </a:ext>
                  </a:extLst>
                </a:gridCol>
              </a:tblGrid>
              <a:tr h="20585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1" dirty="0">
                          <a:solidFill>
                            <a:schemeClr val="lt1"/>
                          </a:solidFill>
                          <a:latin typeface="+mj-ea"/>
                          <a:ea typeface="+mn-ea"/>
                          <a:cs typeface="+mn-cs"/>
                        </a:rPr>
                        <a:t>1</a:t>
                      </a:r>
                      <a:r>
                        <a:rPr kumimoji="1" lang="ja-JP" altLang="en-US" sz="900" b="1" dirty="0">
                          <a:solidFill>
                            <a:schemeClr val="lt1"/>
                          </a:solidFill>
                          <a:latin typeface="+mj-ea"/>
                          <a:ea typeface="+mn-ea"/>
                          <a:cs typeface="+mn-cs"/>
                        </a:rPr>
                        <a:t>回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44394930"/>
                  </a:ext>
                </a:extLst>
              </a:tr>
              <a:tr h="40374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\</a:t>
                      </a:r>
                      <a:r>
                        <a:rPr kumimoji="1" lang="en-US" altLang="ja-JP" sz="2400" spc="-130" baseline="0" dirty="0">
                          <a:latin typeface="+mj-ea"/>
                          <a:ea typeface="+mj-ea"/>
                        </a:rPr>
                        <a:t>3,900</a:t>
                      </a:r>
                      <a:r>
                        <a:rPr kumimoji="1" lang="ja-JP" altLang="en-US" sz="600" dirty="0">
                          <a:latin typeface="+mj-ea"/>
                          <a:ea typeface="+mj-ea"/>
                        </a:rPr>
                        <a:t>（税込）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6264776"/>
                  </a:ext>
                </a:extLst>
              </a:tr>
            </a:tbl>
          </a:graphicData>
        </a:graphic>
      </p:graphicFrame>
      <p:graphicFrame>
        <p:nvGraphicFramePr>
          <p:cNvPr id="131" name="表 2">
            <a:extLst>
              <a:ext uri="{FF2B5EF4-FFF2-40B4-BE49-F238E27FC236}">
                <a16:creationId xmlns:a16="http://schemas.microsoft.com/office/drawing/2014/main" id="{A8710B4E-3BEA-4ADD-B738-9979FB71C8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5114734"/>
              </p:ext>
            </p:extLst>
          </p:nvPr>
        </p:nvGraphicFramePr>
        <p:xfrm>
          <a:off x="5638801" y="3318992"/>
          <a:ext cx="1676400" cy="685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62186751"/>
                    </a:ext>
                  </a:extLst>
                </a:gridCol>
              </a:tblGrid>
              <a:tr h="20585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1" dirty="0">
                          <a:solidFill>
                            <a:schemeClr val="lt1"/>
                          </a:solidFill>
                          <a:latin typeface="+mj-ea"/>
                          <a:ea typeface="+mn-ea"/>
                          <a:cs typeface="+mn-cs"/>
                        </a:rPr>
                        <a:t>6</a:t>
                      </a:r>
                      <a:r>
                        <a:rPr kumimoji="1" lang="ja-JP" altLang="en-US" sz="900" b="1" dirty="0">
                          <a:solidFill>
                            <a:schemeClr val="lt1"/>
                          </a:solidFill>
                          <a:latin typeface="+mj-ea"/>
                          <a:ea typeface="+mn-ea"/>
                          <a:cs typeface="+mn-cs"/>
                        </a:rPr>
                        <a:t>回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44394930"/>
                  </a:ext>
                </a:extLst>
              </a:tr>
              <a:tr h="40374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\</a:t>
                      </a:r>
                      <a:r>
                        <a:rPr kumimoji="1" lang="en-US" altLang="ja-JP" sz="2400" spc="-150" dirty="0">
                          <a:latin typeface="+mj-ea"/>
                          <a:ea typeface="+mj-ea"/>
                        </a:rPr>
                        <a:t>18,920</a:t>
                      </a:r>
                      <a:r>
                        <a:rPr kumimoji="1" lang="ja-JP" altLang="en-US" sz="600" dirty="0">
                          <a:latin typeface="+mj-ea"/>
                          <a:ea typeface="+mj-ea"/>
                        </a:rPr>
                        <a:t>（税込）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6264776"/>
                  </a:ext>
                </a:extLst>
              </a:tr>
            </a:tbl>
          </a:graphicData>
        </a:graphic>
      </p:graphicFrame>
      <p:sp>
        <p:nvSpPr>
          <p:cNvPr id="132" name="テキスト ボックス 131">
            <a:extLst>
              <a:ext uri="{FF2B5EF4-FFF2-40B4-BE49-F238E27FC236}">
                <a16:creationId xmlns:a16="http://schemas.microsoft.com/office/drawing/2014/main" id="{88701809-1CC6-4BB9-8578-FB4893F756FE}"/>
              </a:ext>
            </a:extLst>
          </p:cNvPr>
          <p:cNvSpPr txBox="1"/>
          <p:nvPr/>
        </p:nvSpPr>
        <p:spPr>
          <a:xfrm>
            <a:off x="6822819" y="3566487"/>
            <a:ext cx="507643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ja-JP" sz="600" dirty="0">
                <a:latin typeface="+mj-ea"/>
                <a:ea typeface="+mj-ea"/>
              </a:rPr>
              <a:t>@\3,120</a:t>
            </a:r>
            <a:endParaRPr lang="ja-JP" altLang="en-US" sz="600" dirty="0"/>
          </a:p>
        </p:txBody>
      </p:sp>
      <p:sp>
        <p:nvSpPr>
          <p:cNvPr id="133" name="テキスト ボックス 132">
            <a:extLst>
              <a:ext uri="{FF2B5EF4-FFF2-40B4-BE49-F238E27FC236}">
                <a16:creationId xmlns:a16="http://schemas.microsoft.com/office/drawing/2014/main" id="{8E6C5825-9F3B-4D1C-A7F7-E5E368657B1E}"/>
              </a:ext>
            </a:extLst>
          </p:cNvPr>
          <p:cNvSpPr txBox="1"/>
          <p:nvPr/>
        </p:nvSpPr>
        <p:spPr>
          <a:xfrm>
            <a:off x="6887088" y="4526616"/>
            <a:ext cx="515814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ja-JP" sz="600" dirty="0">
                <a:latin typeface="+mj-ea"/>
                <a:ea typeface="+mj-ea"/>
              </a:rPr>
              <a:t>@\9,600</a:t>
            </a:r>
            <a:endParaRPr lang="ja-JP" altLang="en-US" sz="600" dirty="0"/>
          </a:p>
        </p:txBody>
      </p:sp>
      <p:sp>
        <p:nvSpPr>
          <p:cNvPr id="134" name="テキスト ボックス 133">
            <a:extLst>
              <a:ext uri="{FF2B5EF4-FFF2-40B4-BE49-F238E27FC236}">
                <a16:creationId xmlns:a16="http://schemas.microsoft.com/office/drawing/2014/main" id="{DD4DA6DA-260D-4DA4-9ECF-240D204415DA}"/>
              </a:ext>
            </a:extLst>
          </p:cNvPr>
          <p:cNvSpPr txBox="1"/>
          <p:nvPr/>
        </p:nvSpPr>
        <p:spPr>
          <a:xfrm>
            <a:off x="5726096" y="4528563"/>
            <a:ext cx="515814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ja-JP" sz="600" dirty="0">
                <a:latin typeface="+mj-ea"/>
                <a:ea typeface="+mj-ea"/>
              </a:rPr>
              <a:t>@\9,600</a:t>
            </a:r>
            <a:endParaRPr lang="ja-JP" altLang="en-US" sz="600" dirty="0"/>
          </a:p>
        </p:txBody>
      </p:sp>
      <p:graphicFrame>
        <p:nvGraphicFramePr>
          <p:cNvPr id="136" name="表 7">
            <a:extLst>
              <a:ext uri="{FF2B5EF4-FFF2-40B4-BE49-F238E27FC236}">
                <a16:creationId xmlns:a16="http://schemas.microsoft.com/office/drawing/2014/main" id="{E3B3F2CB-ABDD-4914-835C-2A60420ACA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6284617"/>
              </p:ext>
            </p:extLst>
          </p:nvPr>
        </p:nvGraphicFramePr>
        <p:xfrm>
          <a:off x="380032" y="5139450"/>
          <a:ext cx="7012336" cy="2444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12336">
                  <a:extLst>
                    <a:ext uri="{9D8B030D-6E8A-4147-A177-3AD203B41FA5}">
                      <a16:colId xmlns:a16="http://schemas.microsoft.com/office/drawing/2014/main" val="4094802751"/>
                    </a:ext>
                  </a:extLst>
                </a:gridCol>
              </a:tblGrid>
              <a:tr h="244481">
                <a:tc>
                  <a:txBody>
                    <a:bodyPr/>
                    <a:lstStyle/>
                    <a:p>
                      <a:endParaRPr kumimoji="1" lang="ja-JP" altLang="en-US" sz="8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7254147"/>
                  </a:ext>
                </a:extLst>
              </a:tr>
            </a:tbl>
          </a:graphicData>
        </a:graphic>
      </p:graphicFrame>
      <p:sp>
        <p:nvSpPr>
          <p:cNvPr id="137" name="object 3">
            <a:extLst>
              <a:ext uri="{FF2B5EF4-FFF2-40B4-BE49-F238E27FC236}">
                <a16:creationId xmlns:a16="http://schemas.microsoft.com/office/drawing/2014/main" id="{9B4DAC43-AF5B-4A52-8186-1571933503D7}"/>
              </a:ext>
            </a:extLst>
          </p:cNvPr>
          <p:cNvSpPr txBox="1">
            <a:spLocks/>
          </p:cNvSpPr>
          <p:nvPr/>
        </p:nvSpPr>
        <p:spPr>
          <a:xfrm>
            <a:off x="2811578" y="5165011"/>
            <a:ext cx="2149245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 algn="ctr">
              <a:spcBef>
                <a:spcPts val="100"/>
              </a:spcBef>
            </a:pPr>
            <a:r>
              <a:rPr kumimoji="0" lang="ja-JP" altLang="en-US" sz="1100" kern="0" dirty="0">
                <a:solidFill>
                  <a:schemeClr val="bg1"/>
                </a:solidFill>
              </a:rPr>
              <a:t>ヒゲ全体お試しキャンペーン</a:t>
            </a:r>
          </a:p>
        </p:txBody>
      </p:sp>
      <p:graphicFrame>
        <p:nvGraphicFramePr>
          <p:cNvPr id="138" name="表 7">
            <a:extLst>
              <a:ext uri="{FF2B5EF4-FFF2-40B4-BE49-F238E27FC236}">
                <a16:creationId xmlns:a16="http://schemas.microsoft.com/office/drawing/2014/main" id="{F0866820-3D0F-4924-9D7B-0301C1F265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9104289"/>
              </p:ext>
            </p:extLst>
          </p:nvPr>
        </p:nvGraphicFramePr>
        <p:xfrm>
          <a:off x="379064" y="6325436"/>
          <a:ext cx="7012336" cy="9444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12336">
                  <a:extLst>
                    <a:ext uri="{9D8B030D-6E8A-4147-A177-3AD203B41FA5}">
                      <a16:colId xmlns:a16="http://schemas.microsoft.com/office/drawing/2014/main" val="4094802751"/>
                    </a:ext>
                  </a:extLst>
                </a:gridCol>
              </a:tblGrid>
              <a:tr h="944412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7254147"/>
                  </a:ext>
                </a:extLst>
              </a:tr>
            </a:tbl>
          </a:graphicData>
        </a:graphic>
      </p:graphicFrame>
      <p:graphicFrame>
        <p:nvGraphicFramePr>
          <p:cNvPr id="139" name="表 13">
            <a:extLst>
              <a:ext uri="{FF2B5EF4-FFF2-40B4-BE49-F238E27FC236}">
                <a16:creationId xmlns:a16="http://schemas.microsoft.com/office/drawing/2014/main" id="{77C196A1-F08E-4774-A634-C2E0BE5C91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2889923"/>
              </p:ext>
            </p:extLst>
          </p:nvPr>
        </p:nvGraphicFramePr>
        <p:xfrm>
          <a:off x="936989" y="6665729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手の甲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140" name="表 139">
            <a:extLst>
              <a:ext uri="{FF2B5EF4-FFF2-40B4-BE49-F238E27FC236}">
                <a16:creationId xmlns:a16="http://schemas.microsoft.com/office/drawing/2014/main" id="{6CBBF973-C2D0-4C25-B1D0-DC1ABD831C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5591359"/>
              </p:ext>
            </p:extLst>
          </p:nvPr>
        </p:nvGraphicFramePr>
        <p:xfrm>
          <a:off x="1884087" y="6665729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手の指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141" name="表 140">
            <a:extLst>
              <a:ext uri="{FF2B5EF4-FFF2-40B4-BE49-F238E27FC236}">
                <a16:creationId xmlns:a16="http://schemas.microsoft.com/office/drawing/2014/main" id="{3BAB8561-6BD0-4C5D-9D79-DF8B15E46C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8382513"/>
              </p:ext>
            </p:extLst>
          </p:nvPr>
        </p:nvGraphicFramePr>
        <p:xfrm>
          <a:off x="2830122" y="6665729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足の甲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145" name="表 13">
            <a:extLst>
              <a:ext uri="{FF2B5EF4-FFF2-40B4-BE49-F238E27FC236}">
                <a16:creationId xmlns:a16="http://schemas.microsoft.com/office/drawing/2014/main" id="{47FCE183-E189-4B04-82B4-D54361972E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8409018"/>
              </p:ext>
            </p:extLst>
          </p:nvPr>
        </p:nvGraphicFramePr>
        <p:xfrm>
          <a:off x="379064" y="6325436"/>
          <a:ext cx="277383" cy="9444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383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944412"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sp>
        <p:nvSpPr>
          <p:cNvPr id="146" name="object 9">
            <a:extLst>
              <a:ext uri="{FF2B5EF4-FFF2-40B4-BE49-F238E27FC236}">
                <a16:creationId xmlns:a16="http://schemas.microsoft.com/office/drawing/2014/main" id="{71BA12B6-88C4-4E62-AB97-A02C284F6504}"/>
              </a:ext>
            </a:extLst>
          </p:cNvPr>
          <p:cNvSpPr txBox="1"/>
          <p:nvPr/>
        </p:nvSpPr>
        <p:spPr>
          <a:xfrm>
            <a:off x="441938" y="6694923"/>
            <a:ext cx="102144" cy="585620"/>
          </a:xfrm>
          <a:prstGeom prst="rect">
            <a:avLst/>
          </a:prstGeom>
        </p:spPr>
        <p:txBody>
          <a:bodyPr vert="eaVert" wrap="square" lIns="0" tIns="0" rIns="0" bIns="0" rtlCol="0" anchor="ctr">
            <a:spAutoFit/>
          </a:bodyPr>
          <a:lstStyle/>
          <a:p>
            <a:pPr marL="12700">
              <a:lnSpc>
                <a:spcPct val="65000"/>
              </a:lnSpc>
            </a:pPr>
            <a:r>
              <a:rPr lang="ja-JP" altLang="en-US" sz="900" dirty="0">
                <a:solidFill>
                  <a:srgbClr val="FFFFFF"/>
                </a:solidFill>
                <a:latin typeface="ヒラギノ角ゴ Pro W6" panose="020B0600000000000000" pitchFamily="34" charset="-128"/>
                <a:ea typeface="ヒラギノ角ゴ Pro W6" panose="020B0600000000000000" pitchFamily="34" charset="-128"/>
                <a:cs typeface="PMingLiU"/>
              </a:rPr>
              <a:t>パーツ</a:t>
            </a:r>
            <a:endParaRPr sz="900" dirty="0">
              <a:latin typeface="ヒラギノ角ゴ Pro W6" panose="020B0600000000000000" pitchFamily="34" charset="-128"/>
              <a:ea typeface="ヒラギノ角ゴ Pro W6" panose="020B0600000000000000" pitchFamily="34" charset="-128"/>
              <a:cs typeface="PMingLiU"/>
            </a:endParaRPr>
          </a:p>
        </p:txBody>
      </p:sp>
      <p:graphicFrame>
        <p:nvGraphicFramePr>
          <p:cNvPr id="147" name="表 13">
            <a:extLst>
              <a:ext uri="{FF2B5EF4-FFF2-40B4-BE49-F238E27FC236}">
                <a16:creationId xmlns:a16="http://schemas.microsoft.com/office/drawing/2014/main" id="{A58E9B54-14F4-4860-8BCF-F2F11956C1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4771794"/>
              </p:ext>
            </p:extLst>
          </p:nvPr>
        </p:nvGraphicFramePr>
        <p:xfrm>
          <a:off x="936989" y="6401636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両わき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148" name="表 147">
            <a:extLst>
              <a:ext uri="{FF2B5EF4-FFF2-40B4-BE49-F238E27FC236}">
                <a16:creationId xmlns:a16="http://schemas.microsoft.com/office/drawing/2014/main" id="{B61D9281-3DD3-4598-99E4-1CE1930E7E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0434574"/>
              </p:ext>
            </p:extLst>
          </p:nvPr>
        </p:nvGraphicFramePr>
        <p:xfrm>
          <a:off x="1884087" y="6401636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乳輪周り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149" name="表 148">
            <a:extLst>
              <a:ext uri="{FF2B5EF4-FFF2-40B4-BE49-F238E27FC236}">
                <a16:creationId xmlns:a16="http://schemas.microsoft.com/office/drawing/2014/main" id="{0B2C7FFA-55CB-4FFD-A429-348BCC66A0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3430984"/>
              </p:ext>
            </p:extLst>
          </p:nvPr>
        </p:nvGraphicFramePr>
        <p:xfrm>
          <a:off x="2830122" y="6401636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へそ周り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sp>
        <p:nvSpPr>
          <p:cNvPr id="150" name="object 9">
            <a:extLst>
              <a:ext uri="{FF2B5EF4-FFF2-40B4-BE49-F238E27FC236}">
                <a16:creationId xmlns:a16="http://schemas.microsoft.com/office/drawing/2014/main" id="{FB44ADF6-E6EF-44F3-BB90-44D4FD840E29}"/>
              </a:ext>
            </a:extLst>
          </p:cNvPr>
          <p:cNvSpPr txBox="1"/>
          <p:nvPr/>
        </p:nvSpPr>
        <p:spPr>
          <a:xfrm>
            <a:off x="466683" y="6630236"/>
            <a:ext cx="102144" cy="102144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12700">
              <a:lnSpc>
                <a:spcPct val="65000"/>
              </a:lnSpc>
            </a:pPr>
            <a:r>
              <a:rPr lang="en-US" altLang="ja-JP" sz="900" dirty="0">
                <a:solidFill>
                  <a:srgbClr val="FFFFFF"/>
                </a:solidFill>
                <a:latin typeface="ヒラギノ角ゴ Pro W6" panose="020B0600000000000000" pitchFamily="34" charset="-128"/>
                <a:ea typeface="ヒラギノ角ゴ Pro W6" panose="020B0600000000000000" pitchFamily="34" charset="-128"/>
                <a:cs typeface="PMingLiU"/>
              </a:rPr>
              <a:t>S</a:t>
            </a:r>
            <a:endParaRPr sz="900" dirty="0">
              <a:latin typeface="ヒラギノ角ゴ Pro W6" panose="020B0600000000000000" pitchFamily="34" charset="-128"/>
              <a:ea typeface="ヒラギノ角ゴ Pro W6" panose="020B0600000000000000" pitchFamily="34" charset="-128"/>
              <a:cs typeface="PMingLiU"/>
            </a:endParaRPr>
          </a:p>
        </p:txBody>
      </p:sp>
      <p:graphicFrame>
        <p:nvGraphicFramePr>
          <p:cNvPr id="151" name="表 13">
            <a:extLst>
              <a:ext uri="{FF2B5EF4-FFF2-40B4-BE49-F238E27FC236}">
                <a16:creationId xmlns:a16="http://schemas.microsoft.com/office/drawing/2014/main" id="{B126E1B4-C8E9-4D1F-8F06-21976C7393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8153404"/>
              </p:ext>
            </p:extLst>
          </p:nvPr>
        </p:nvGraphicFramePr>
        <p:xfrm>
          <a:off x="936989" y="6935036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足の指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154" name="表 7">
            <a:extLst>
              <a:ext uri="{FF2B5EF4-FFF2-40B4-BE49-F238E27FC236}">
                <a16:creationId xmlns:a16="http://schemas.microsoft.com/office/drawing/2014/main" id="{10FE58E2-493F-477C-BE94-78BF3FE637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3495084"/>
              </p:ext>
            </p:extLst>
          </p:nvPr>
        </p:nvGraphicFramePr>
        <p:xfrm>
          <a:off x="380032" y="7394789"/>
          <a:ext cx="7012336" cy="9444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12336">
                  <a:extLst>
                    <a:ext uri="{9D8B030D-6E8A-4147-A177-3AD203B41FA5}">
                      <a16:colId xmlns:a16="http://schemas.microsoft.com/office/drawing/2014/main" val="4094802751"/>
                    </a:ext>
                  </a:extLst>
                </a:gridCol>
              </a:tblGrid>
              <a:tr h="944412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7254147"/>
                  </a:ext>
                </a:extLst>
              </a:tr>
            </a:tbl>
          </a:graphicData>
        </a:graphic>
      </p:graphicFrame>
      <p:graphicFrame>
        <p:nvGraphicFramePr>
          <p:cNvPr id="155" name="表 13">
            <a:extLst>
              <a:ext uri="{FF2B5EF4-FFF2-40B4-BE49-F238E27FC236}">
                <a16:creationId xmlns:a16="http://schemas.microsoft.com/office/drawing/2014/main" id="{1C25D2EC-CAC4-4E13-9AB5-EE8192C69E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3100465"/>
              </p:ext>
            </p:extLst>
          </p:nvPr>
        </p:nvGraphicFramePr>
        <p:xfrm>
          <a:off x="936989" y="7744671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腕上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156" name="表 155">
            <a:extLst>
              <a:ext uri="{FF2B5EF4-FFF2-40B4-BE49-F238E27FC236}">
                <a16:creationId xmlns:a16="http://schemas.microsoft.com/office/drawing/2014/main" id="{D140A283-EFBF-461B-82F7-703A6030B5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4364368"/>
              </p:ext>
            </p:extLst>
          </p:nvPr>
        </p:nvGraphicFramePr>
        <p:xfrm>
          <a:off x="1884087" y="7744671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腕下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157" name="表 156">
            <a:extLst>
              <a:ext uri="{FF2B5EF4-FFF2-40B4-BE49-F238E27FC236}">
                <a16:creationId xmlns:a16="http://schemas.microsoft.com/office/drawing/2014/main" id="{AF4D024F-D0F1-4C4B-91F1-5EF2149892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7094156"/>
              </p:ext>
            </p:extLst>
          </p:nvPr>
        </p:nvGraphicFramePr>
        <p:xfrm>
          <a:off x="2830122" y="7744671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背中上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161" name="表 13">
            <a:extLst>
              <a:ext uri="{FF2B5EF4-FFF2-40B4-BE49-F238E27FC236}">
                <a16:creationId xmlns:a16="http://schemas.microsoft.com/office/drawing/2014/main" id="{C0DDF6B9-0E8B-44E4-9675-9DC981DACE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2078164"/>
              </p:ext>
            </p:extLst>
          </p:nvPr>
        </p:nvGraphicFramePr>
        <p:xfrm>
          <a:off x="380032" y="7394789"/>
          <a:ext cx="277383" cy="9444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383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944412"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sp>
        <p:nvSpPr>
          <p:cNvPr id="162" name="object 9">
            <a:extLst>
              <a:ext uri="{FF2B5EF4-FFF2-40B4-BE49-F238E27FC236}">
                <a16:creationId xmlns:a16="http://schemas.microsoft.com/office/drawing/2014/main" id="{05CB2A01-3774-4CF8-8C3B-1B3D617EFC77}"/>
              </a:ext>
            </a:extLst>
          </p:cNvPr>
          <p:cNvSpPr txBox="1"/>
          <p:nvPr/>
        </p:nvSpPr>
        <p:spPr>
          <a:xfrm>
            <a:off x="441938" y="7753581"/>
            <a:ext cx="102144" cy="585620"/>
          </a:xfrm>
          <a:prstGeom prst="rect">
            <a:avLst/>
          </a:prstGeom>
        </p:spPr>
        <p:txBody>
          <a:bodyPr vert="eaVert" wrap="square" lIns="0" tIns="0" rIns="0" bIns="0" rtlCol="0" anchor="ctr">
            <a:spAutoFit/>
          </a:bodyPr>
          <a:lstStyle/>
          <a:p>
            <a:pPr marL="12700">
              <a:lnSpc>
                <a:spcPct val="65000"/>
              </a:lnSpc>
            </a:pPr>
            <a:r>
              <a:rPr lang="ja-JP" altLang="en-US" sz="900" dirty="0">
                <a:solidFill>
                  <a:srgbClr val="FFFFFF"/>
                </a:solidFill>
                <a:latin typeface="ヒラギノ角ゴ Pro W6" panose="020B0600000000000000" pitchFamily="34" charset="-128"/>
                <a:ea typeface="ヒラギノ角ゴ Pro W6" panose="020B0600000000000000" pitchFamily="34" charset="-128"/>
                <a:cs typeface="PMingLiU"/>
              </a:rPr>
              <a:t>パーツ</a:t>
            </a:r>
            <a:endParaRPr sz="900" dirty="0">
              <a:latin typeface="ヒラギノ角ゴ Pro W6" panose="020B0600000000000000" pitchFamily="34" charset="-128"/>
              <a:ea typeface="ヒラギノ角ゴ Pro W6" panose="020B0600000000000000" pitchFamily="34" charset="-128"/>
              <a:cs typeface="PMingLiU"/>
            </a:endParaRPr>
          </a:p>
        </p:txBody>
      </p:sp>
      <p:graphicFrame>
        <p:nvGraphicFramePr>
          <p:cNvPr id="163" name="表 13">
            <a:extLst>
              <a:ext uri="{FF2B5EF4-FFF2-40B4-BE49-F238E27FC236}">
                <a16:creationId xmlns:a16="http://schemas.microsoft.com/office/drawing/2014/main" id="{32689CB4-EE99-4636-9B1E-57F12BCDA5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4796782"/>
              </p:ext>
            </p:extLst>
          </p:nvPr>
        </p:nvGraphicFramePr>
        <p:xfrm>
          <a:off x="936989" y="7480578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肩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164" name="表 163">
            <a:extLst>
              <a:ext uri="{FF2B5EF4-FFF2-40B4-BE49-F238E27FC236}">
                <a16:creationId xmlns:a16="http://schemas.microsoft.com/office/drawing/2014/main" id="{C374B57D-7DE8-45CC-B37A-B0F5F36475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142364"/>
              </p:ext>
            </p:extLst>
          </p:nvPr>
        </p:nvGraphicFramePr>
        <p:xfrm>
          <a:off x="1884087" y="7480578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胸全体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165" name="表 164">
            <a:extLst>
              <a:ext uri="{FF2B5EF4-FFF2-40B4-BE49-F238E27FC236}">
                <a16:creationId xmlns:a16="http://schemas.microsoft.com/office/drawing/2014/main" id="{5E0DF8C5-450C-47EE-9B68-CEDAE47BE4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8246593"/>
              </p:ext>
            </p:extLst>
          </p:nvPr>
        </p:nvGraphicFramePr>
        <p:xfrm>
          <a:off x="2830122" y="7480578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お腹全体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sp>
        <p:nvSpPr>
          <p:cNvPr id="166" name="object 9">
            <a:extLst>
              <a:ext uri="{FF2B5EF4-FFF2-40B4-BE49-F238E27FC236}">
                <a16:creationId xmlns:a16="http://schemas.microsoft.com/office/drawing/2014/main" id="{7303651C-5C7C-4BEA-9A0B-1F8C8E558023}"/>
              </a:ext>
            </a:extLst>
          </p:cNvPr>
          <p:cNvSpPr txBox="1"/>
          <p:nvPr/>
        </p:nvSpPr>
        <p:spPr>
          <a:xfrm>
            <a:off x="453390" y="7664450"/>
            <a:ext cx="102144" cy="102144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12700">
              <a:lnSpc>
                <a:spcPct val="65000"/>
              </a:lnSpc>
            </a:pPr>
            <a:r>
              <a:rPr lang="en-US" altLang="ja-JP" sz="900" dirty="0">
                <a:solidFill>
                  <a:srgbClr val="FFFFFF"/>
                </a:solidFill>
                <a:latin typeface="ヒラギノ角ゴ Pro W6" panose="020B0600000000000000" pitchFamily="34" charset="-128"/>
                <a:ea typeface="ヒラギノ角ゴ Pro W6" panose="020B0600000000000000" pitchFamily="34" charset="-128"/>
                <a:cs typeface="PMingLiU"/>
              </a:rPr>
              <a:t>M</a:t>
            </a:r>
            <a:endParaRPr sz="900" dirty="0">
              <a:latin typeface="ヒラギノ角ゴ Pro W6" panose="020B0600000000000000" pitchFamily="34" charset="-128"/>
              <a:ea typeface="ヒラギノ角ゴ Pro W6" panose="020B0600000000000000" pitchFamily="34" charset="-128"/>
              <a:cs typeface="PMingLiU"/>
            </a:endParaRPr>
          </a:p>
        </p:txBody>
      </p:sp>
      <p:graphicFrame>
        <p:nvGraphicFramePr>
          <p:cNvPr id="167" name="表 13">
            <a:extLst>
              <a:ext uri="{FF2B5EF4-FFF2-40B4-BE49-F238E27FC236}">
                <a16:creationId xmlns:a16="http://schemas.microsoft.com/office/drawing/2014/main" id="{131428C1-2ED0-4555-830D-1E9C05C865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0111459"/>
              </p:ext>
            </p:extLst>
          </p:nvPr>
        </p:nvGraphicFramePr>
        <p:xfrm>
          <a:off x="936989" y="8013978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背中下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173" name="表 2">
            <a:extLst>
              <a:ext uri="{FF2B5EF4-FFF2-40B4-BE49-F238E27FC236}">
                <a16:creationId xmlns:a16="http://schemas.microsoft.com/office/drawing/2014/main" id="{A7C17FF2-FE1A-4943-A823-A0C1A61043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6294689"/>
              </p:ext>
            </p:extLst>
          </p:nvPr>
        </p:nvGraphicFramePr>
        <p:xfrm>
          <a:off x="3918159" y="6447882"/>
          <a:ext cx="1676400" cy="685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62186751"/>
                    </a:ext>
                  </a:extLst>
                </a:gridCol>
              </a:tblGrid>
              <a:tr h="20585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latin typeface="+mj-ea"/>
                          <a:ea typeface="+mj-ea"/>
                        </a:rPr>
                        <a:t>1</a:t>
                      </a:r>
                      <a:r>
                        <a:rPr kumimoji="1" lang="ja-JP" altLang="en-US" sz="900" dirty="0">
                          <a:latin typeface="+mj-ea"/>
                          <a:ea typeface="+mj-ea"/>
                        </a:rPr>
                        <a:t>回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44394930"/>
                  </a:ext>
                </a:extLst>
              </a:tr>
              <a:tr h="40374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\</a:t>
                      </a:r>
                      <a:r>
                        <a:rPr kumimoji="1" lang="en-US" altLang="ja-JP" sz="2400" spc="-130" baseline="0" dirty="0">
                          <a:latin typeface="+mj-ea"/>
                          <a:ea typeface="+mj-ea"/>
                        </a:rPr>
                        <a:t>3,000</a:t>
                      </a:r>
                      <a:r>
                        <a:rPr kumimoji="1" lang="ja-JP" altLang="en-US" sz="600" dirty="0">
                          <a:latin typeface="+mj-ea"/>
                          <a:ea typeface="+mj-ea"/>
                        </a:rPr>
                        <a:t>（税込）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6264776"/>
                  </a:ext>
                </a:extLst>
              </a:tr>
            </a:tbl>
          </a:graphicData>
        </a:graphic>
      </p:graphicFrame>
      <p:graphicFrame>
        <p:nvGraphicFramePr>
          <p:cNvPr id="174" name="表 2">
            <a:extLst>
              <a:ext uri="{FF2B5EF4-FFF2-40B4-BE49-F238E27FC236}">
                <a16:creationId xmlns:a16="http://schemas.microsoft.com/office/drawing/2014/main" id="{FA2DCF3E-3088-4E91-B4EF-4934CAF096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7921657"/>
              </p:ext>
            </p:extLst>
          </p:nvPr>
        </p:nvGraphicFramePr>
        <p:xfrm>
          <a:off x="5623083" y="6447882"/>
          <a:ext cx="1676400" cy="685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62186751"/>
                    </a:ext>
                  </a:extLst>
                </a:gridCol>
              </a:tblGrid>
              <a:tr h="20585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latin typeface="+mj-ea"/>
                          <a:ea typeface="+mj-ea"/>
                        </a:rPr>
                        <a:t>6</a:t>
                      </a:r>
                      <a:r>
                        <a:rPr kumimoji="1" lang="ja-JP" altLang="en-US" sz="900" dirty="0">
                          <a:latin typeface="+mj-ea"/>
                          <a:ea typeface="+mj-ea"/>
                        </a:rPr>
                        <a:t>回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44394930"/>
                  </a:ext>
                </a:extLst>
              </a:tr>
              <a:tr h="40374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\</a:t>
                      </a:r>
                      <a:r>
                        <a:rPr kumimoji="1" lang="en-US" altLang="ja-JP" sz="2400" spc="-150" dirty="0">
                          <a:latin typeface="+mj-ea"/>
                          <a:ea typeface="+mj-ea"/>
                        </a:rPr>
                        <a:t>14,400</a:t>
                      </a:r>
                      <a:r>
                        <a:rPr kumimoji="1" lang="ja-JP" altLang="en-US" sz="600" dirty="0">
                          <a:latin typeface="+mj-ea"/>
                          <a:ea typeface="+mj-ea"/>
                        </a:rPr>
                        <a:t>（税込）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6264776"/>
                  </a:ext>
                </a:extLst>
              </a:tr>
            </a:tbl>
          </a:graphicData>
        </a:graphic>
      </p:graphicFrame>
      <p:sp>
        <p:nvSpPr>
          <p:cNvPr id="175" name="テキスト ボックス 174">
            <a:extLst>
              <a:ext uri="{FF2B5EF4-FFF2-40B4-BE49-F238E27FC236}">
                <a16:creationId xmlns:a16="http://schemas.microsoft.com/office/drawing/2014/main" id="{5CB858C9-37A2-452C-A83C-029F32424A99}"/>
              </a:ext>
            </a:extLst>
          </p:cNvPr>
          <p:cNvSpPr txBox="1"/>
          <p:nvPr/>
        </p:nvSpPr>
        <p:spPr>
          <a:xfrm>
            <a:off x="6807101" y="6694923"/>
            <a:ext cx="507643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ja-JP" sz="600" dirty="0">
                <a:latin typeface="+mj-ea"/>
                <a:ea typeface="+mj-ea"/>
              </a:rPr>
              <a:t>@\2,400</a:t>
            </a:r>
            <a:endParaRPr lang="ja-JP" altLang="en-US" sz="600" dirty="0"/>
          </a:p>
        </p:txBody>
      </p:sp>
      <p:graphicFrame>
        <p:nvGraphicFramePr>
          <p:cNvPr id="176" name="表 2">
            <a:extLst>
              <a:ext uri="{FF2B5EF4-FFF2-40B4-BE49-F238E27FC236}">
                <a16:creationId xmlns:a16="http://schemas.microsoft.com/office/drawing/2014/main" id="{3DFC98A7-CCFC-4C86-AF16-F7D951570C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5922527"/>
              </p:ext>
            </p:extLst>
          </p:nvPr>
        </p:nvGraphicFramePr>
        <p:xfrm>
          <a:off x="3918159" y="7512050"/>
          <a:ext cx="1676400" cy="685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62186751"/>
                    </a:ext>
                  </a:extLst>
                </a:gridCol>
              </a:tblGrid>
              <a:tr h="20585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1" dirty="0">
                          <a:solidFill>
                            <a:schemeClr val="lt1"/>
                          </a:solidFill>
                          <a:latin typeface="+mj-ea"/>
                          <a:ea typeface="+mn-ea"/>
                          <a:cs typeface="+mn-cs"/>
                        </a:rPr>
                        <a:t>1</a:t>
                      </a:r>
                      <a:r>
                        <a:rPr kumimoji="1" lang="ja-JP" altLang="en-US" sz="900" b="1" dirty="0">
                          <a:solidFill>
                            <a:schemeClr val="lt1"/>
                          </a:solidFill>
                          <a:latin typeface="+mj-ea"/>
                          <a:ea typeface="+mn-ea"/>
                          <a:cs typeface="+mn-cs"/>
                        </a:rPr>
                        <a:t>回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44394930"/>
                  </a:ext>
                </a:extLst>
              </a:tr>
              <a:tr h="40374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\</a:t>
                      </a:r>
                      <a:r>
                        <a:rPr kumimoji="1" lang="en-US" altLang="ja-JP" sz="2400" spc="-130" baseline="0" dirty="0">
                          <a:latin typeface="+mj-ea"/>
                          <a:ea typeface="+mj-ea"/>
                        </a:rPr>
                        <a:t>5,000</a:t>
                      </a:r>
                      <a:r>
                        <a:rPr kumimoji="1" lang="ja-JP" altLang="en-US" sz="600" dirty="0">
                          <a:latin typeface="+mj-ea"/>
                          <a:ea typeface="+mj-ea"/>
                        </a:rPr>
                        <a:t>（税込）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6264776"/>
                  </a:ext>
                </a:extLst>
              </a:tr>
            </a:tbl>
          </a:graphicData>
        </a:graphic>
      </p:graphicFrame>
      <p:graphicFrame>
        <p:nvGraphicFramePr>
          <p:cNvPr id="177" name="表 2">
            <a:extLst>
              <a:ext uri="{FF2B5EF4-FFF2-40B4-BE49-F238E27FC236}">
                <a16:creationId xmlns:a16="http://schemas.microsoft.com/office/drawing/2014/main" id="{4337737B-7780-4423-921E-6E982C2E9A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33760"/>
              </p:ext>
            </p:extLst>
          </p:nvPr>
        </p:nvGraphicFramePr>
        <p:xfrm>
          <a:off x="5623083" y="7512050"/>
          <a:ext cx="1676400" cy="685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62186751"/>
                    </a:ext>
                  </a:extLst>
                </a:gridCol>
              </a:tblGrid>
              <a:tr h="20585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latin typeface="+mj-ea"/>
                          <a:ea typeface="+mj-ea"/>
                        </a:rPr>
                        <a:t>6</a:t>
                      </a:r>
                      <a:r>
                        <a:rPr kumimoji="1" lang="ja-JP" altLang="en-US" sz="900" dirty="0">
                          <a:latin typeface="+mj-ea"/>
                          <a:ea typeface="+mj-ea"/>
                        </a:rPr>
                        <a:t>回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44394930"/>
                  </a:ext>
                </a:extLst>
              </a:tr>
              <a:tr h="40374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\</a:t>
                      </a:r>
                      <a:r>
                        <a:rPr kumimoji="1" lang="en-US" altLang="ja-JP" sz="2400" spc="-150" dirty="0">
                          <a:latin typeface="+mj-ea"/>
                          <a:ea typeface="+mj-ea"/>
                        </a:rPr>
                        <a:t>24,000</a:t>
                      </a:r>
                      <a:r>
                        <a:rPr kumimoji="1" lang="ja-JP" altLang="en-US" sz="600" dirty="0">
                          <a:latin typeface="+mj-ea"/>
                          <a:ea typeface="+mj-ea"/>
                        </a:rPr>
                        <a:t>（税込）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6264776"/>
                  </a:ext>
                </a:extLst>
              </a:tr>
            </a:tbl>
          </a:graphicData>
        </a:graphic>
      </p:graphicFrame>
      <p:sp>
        <p:nvSpPr>
          <p:cNvPr id="178" name="テキスト ボックス 177">
            <a:extLst>
              <a:ext uri="{FF2B5EF4-FFF2-40B4-BE49-F238E27FC236}">
                <a16:creationId xmlns:a16="http://schemas.microsoft.com/office/drawing/2014/main" id="{7957616D-B49B-457A-895D-9E95E55B1F65}"/>
              </a:ext>
            </a:extLst>
          </p:cNvPr>
          <p:cNvSpPr txBox="1"/>
          <p:nvPr/>
        </p:nvSpPr>
        <p:spPr>
          <a:xfrm>
            <a:off x="6807101" y="7759091"/>
            <a:ext cx="507643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ja-JP" sz="600" dirty="0">
                <a:latin typeface="+mj-ea"/>
                <a:ea typeface="+mj-ea"/>
              </a:rPr>
              <a:t>@\4,000</a:t>
            </a:r>
            <a:endParaRPr lang="ja-JP" altLang="en-US" sz="600" dirty="0"/>
          </a:p>
        </p:txBody>
      </p:sp>
      <p:graphicFrame>
        <p:nvGraphicFramePr>
          <p:cNvPr id="179" name="表 7">
            <a:extLst>
              <a:ext uri="{FF2B5EF4-FFF2-40B4-BE49-F238E27FC236}">
                <a16:creationId xmlns:a16="http://schemas.microsoft.com/office/drawing/2014/main" id="{E38A808F-E46A-4ACC-85AF-D4510E81C8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0036864"/>
              </p:ext>
            </p:extLst>
          </p:nvPr>
        </p:nvGraphicFramePr>
        <p:xfrm>
          <a:off x="380032" y="8439371"/>
          <a:ext cx="7012336" cy="9444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12336">
                  <a:extLst>
                    <a:ext uri="{9D8B030D-6E8A-4147-A177-3AD203B41FA5}">
                      <a16:colId xmlns:a16="http://schemas.microsoft.com/office/drawing/2014/main" val="4094802751"/>
                    </a:ext>
                  </a:extLst>
                </a:gridCol>
              </a:tblGrid>
              <a:tr h="944412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7254147"/>
                  </a:ext>
                </a:extLst>
              </a:tr>
            </a:tbl>
          </a:graphicData>
        </a:graphic>
      </p:graphicFrame>
      <p:graphicFrame>
        <p:nvGraphicFramePr>
          <p:cNvPr id="180" name="表 13">
            <a:extLst>
              <a:ext uri="{FF2B5EF4-FFF2-40B4-BE49-F238E27FC236}">
                <a16:creationId xmlns:a16="http://schemas.microsoft.com/office/drawing/2014/main" id="{A401604E-0FCD-4DF4-A90F-D0370B4A04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8778062"/>
              </p:ext>
            </p:extLst>
          </p:nvPr>
        </p:nvGraphicFramePr>
        <p:xfrm>
          <a:off x="380032" y="8439371"/>
          <a:ext cx="277383" cy="9444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383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944412"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sp>
        <p:nvSpPr>
          <p:cNvPr id="181" name="object 9">
            <a:extLst>
              <a:ext uri="{FF2B5EF4-FFF2-40B4-BE49-F238E27FC236}">
                <a16:creationId xmlns:a16="http://schemas.microsoft.com/office/drawing/2014/main" id="{8D370D47-8467-49CB-AD27-CB5E7EE50235}"/>
              </a:ext>
            </a:extLst>
          </p:cNvPr>
          <p:cNvSpPr txBox="1"/>
          <p:nvPr/>
        </p:nvSpPr>
        <p:spPr>
          <a:xfrm>
            <a:off x="442906" y="8831430"/>
            <a:ext cx="102144" cy="585620"/>
          </a:xfrm>
          <a:prstGeom prst="rect">
            <a:avLst/>
          </a:prstGeom>
        </p:spPr>
        <p:txBody>
          <a:bodyPr vert="eaVert" wrap="square" lIns="0" tIns="0" rIns="0" bIns="0" rtlCol="0" anchor="ctr">
            <a:spAutoFit/>
          </a:bodyPr>
          <a:lstStyle/>
          <a:p>
            <a:pPr marL="12700">
              <a:lnSpc>
                <a:spcPct val="65000"/>
              </a:lnSpc>
            </a:pPr>
            <a:r>
              <a:rPr lang="ja-JP" altLang="en-US" sz="900" dirty="0">
                <a:solidFill>
                  <a:srgbClr val="FFFFFF"/>
                </a:solidFill>
                <a:latin typeface="ヒラギノ角ゴ Pro W6" panose="020B0600000000000000" pitchFamily="34" charset="-128"/>
                <a:ea typeface="ヒラギノ角ゴ Pro W6" panose="020B0600000000000000" pitchFamily="34" charset="-128"/>
                <a:cs typeface="PMingLiU"/>
              </a:rPr>
              <a:t>パーツ</a:t>
            </a:r>
            <a:endParaRPr sz="900" dirty="0">
              <a:latin typeface="ヒラギノ角ゴ Pro W6" panose="020B0600000000000000" pitchFamily="34" charset="-128"/>
              <a:ea typeface="ヒラギノ角ゴ Pro W6" panose="020B0600000000000000" pitchFamily="34" charset="-128"/>
              <a:cs typeface="PMingLiU"/>
            </a:endParaRPr>
          </a:p>
        </p:txBody>
      </p:sp>
      <p:graphicFrame>
        <p:nvGraphicFramePr>
          <p:cNvPr id="182" name="表 13">
            <a:extLst>
              <a:ext uri="{FF2B5EF4-FFF2-40B4-BE49-F238E27FC236}">
                <a16:creationId xmlns:a16="http://schemas.microsoft.com/office/drawing/2014/main" id="{C882E12C-135A-441D-8F02-B6DB61CBEA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0374570"/>
              </p:ext>
            </p:extLst>
          </p:nvPr>
        </p:nvGraphicFramePr>
        <p:xfrm>
          <a:off x="937956" y="8774401"/>
          <a:ext cx="1382321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2321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ひざ上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183" name="表 182">
            <a:extLst>
              <a:ext uri="{FF2B5EF4-FFF2-40B4-BE49-F238E27FC236}">
                <a16:creationId xmlns:a16="http://schemas.microsoft.com/office/drawing/2014/main" id="{EE0EFC49-72C8-4067-95E1-54078A6A65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2916465"/>
              </p:ext>
            </p:extLst>
          </p:nvPr>
        </p:nvGraphicFramePr>
        <p:xfrm>
          <a:off x="2361108" y="8774401"/>
          <a:ext cx="1384381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4381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ひざ下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sp>
        <p:nvSpPr>
          <p:cNvPr id="184" name="object 9">
            <a:extLst>
              <a:ext uri="{FF2B5EF4-FFF2-40B4-BE49-F238E27FC236}">
                <a16:creationId xmlns:a16="http://schemas.microsoft.com/office/drawing/2014/main" id="{93C3902D-A2F9-4186-B3EB-E0DCC2333420}"/>
              </a:ext>
            </a:extLst>
          </p:cNvPr>
          <p:cNvSpPr txBox="1"/>
          <p:nvPr/>
        </p:nvSpPr>
        <p:spPr>
          <a:xfrm>
            <a:off x="467651" y="8784890"/>
            <a:ext cx="102144" cy="102144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12700">
              <a:lnSpc>
                <a:spcPct val="65000"/>
              </a:lnSpc>
            </a:pPr>
            <a:r>
              <a:rPr lang="en-US" altLang="ja-JP" sz="900" dirty="0">
                <a:solidFill>
                  <a:srgbClr val="FFFFFF"/>
                </a:solidFill>
                <a:latin typeface="ヒラギノ角ゴ Pro W6" panose="020B0600000000000000" pitchFamily="34" charset="-128"/>
                <a:ea typeface="ヒラギノ角ゴ Pro W6" panose="020B0600000000000000" pitchFamily="34" charset="-128"/>
                <a:cs typeface="PMingLiU"/>
              </a:rPr>
              <a:t>L</a:t>
            </a:r>
            <a:endParaRPr sz="900" dirty="0">
              <a:latin typeface="ヒラギノ角ゴ Pro W6" panose="020B0600000000000000" pitchFamily="34" charset="-128"/>
              <a:ea typeface="ヒラギノ角ゴ Pro W6" panose="020B0600000000000000" pitchFamily="34" charset="-128"/>
              <a:cs typeface="PMingLiU"/>
            </a:endParaRPr>
          </a:p>
        </p:txBody>
      </p:sp>
      <p:graphicFrame>
        <p:nvGraphicFramePr>
          <p:cNvPr id="185" name="表 2">
            <a:extLst>
              <a:ext uri="{FF2B5EF4-FFF2-40B4-BE49-F238E27FC236}">
                <a16:creationId xmlns:a16="http://schemas.microsoft.com/office/drawing/2014/main" id="{ED74B297-56BE-4B4C-BE01-988FD88B76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2695383"/>
              </p:ext>
            </p:extLst>
          </p:nvPr>
        </p:nvGraphicFramePr>
        <p:xfrm>
          <a:off x="3934845" y="8577301"/>
          <a:ext cx="1676400" cy="685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62186751"/>
                    </a:ext>
                  </a:extLst>
                </a:gridCol>
              </a:tblGrid>
              <a:tr h="20585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1" dirty="0">
                          <a:solidFill>
                            <a:schemeClr val="lt1"/>
                          </a:solidFill>
                          <a:latin typeface="+mj-ea"/>
                          <a:ea typeface="+mn-ea"/>
                          <a:cs typeface="+mn-cs"/>
                        </a:rPr>
                        <a:t>1</a:t>
                      </a:r>
                      <a:r>
                        <a:rPr kumimoji="1" lang="ja-JP" altLang="en-US" sz="900" b="1" dirty="0">
                          <a:solidFill>
                            <a:schemeClr val="lt1"/>
                          </a:solidFill>
                          <a:latin typeface="+mj-ea"/>
                          <a:ea typeface="+mn-ea"/>
                          <a:cs typeface="+mn-cs"/>
                        </a:rPr>
                        <a:t>回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44394930"/>
                  </a:ext>
                </a:extLst>
              </a:tr>
              <a:tr h="40374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\</a:t>
                      </a:r>
                      <a:r>
                        <a:rPr kumimoji="1" lang="en-US" altLang="ja-JP" sz="2400" spc="-130" baseline="0" dirty="0">
                          <a:latin typeface="+mj-ea"/>
                          <a:ea typeface="+mj-ea"/>
                        </a:rPr>
                        <a:t>7,000</a:t>
                      </a:r>
                      <a:r>
                        <a:rPr kumimoji="1" lang="ja-JP" altLang="en-US" sz="600" dirty="0">
                          <a:latin typeface="+mj-ea"/>
                          <a:ea typeface="+mj-ea"/>
                        </a:rPr>
                        <a:t>（税込）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6264776"/>
                  </a:ext>
                </a:extLst>
              </a:tr>
            </a:tbl>
          </a:graphicData>
        </a:graphic>
      </p:graphicFrame>
      <p:graphicFrame>
        <p:nvGraphicFramePr>
          <p:cNvPr id="186" name="表 2">
            <a:extLst>
              <a:ext uri="{FF2B5EF4-FFF2-40B4-BE49-F238E27FC236}">
                <a16:creationId xmlns:a16="http://schemas.microsoft.com/office/drawing/2014/main" id="{887FB85A-2A33-4E11-A2CA-BE4A554E2A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7343751"/>
              </p:ext>
            </p:extLst>
          </p:nvPr>
        </p:nvGraphicFramePr>
        <p:xfrm>
          <a:off x="5639769" y="8577301"/>
          <a:ext cx="1676400" cy="685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62186751"/>
                    </a:ext>
                  </a:extLst>
                </a:gridCol>
              </a:tblGrid>
              <a:tr h="20585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latin typeface="+mj-ea"/>
                          <a:ea typeface="+mj-ea"/>
                        </a:rPr>
                        <a:t>6</a:t>
                      </a:r>
                      <a:r>
                        <a:rPr kumimoji="1" lang="ja-JP" altLang="en-US" sz="900" dirty="0">
                          <a:latin typeface="+mj-ea"/>
                          <a:ea typeface="+mj-ea"/>
                        </a:rPr>
                        <a:t>回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44394930"/>
                  </a:ext>
                </a:extLst>
              </a:tr>
              <a:tr h="40374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\</a:t>
                      </a:r>
                      <a:r>
                        <a:rPr kumimoji="1" lang="en-US" altLang="ja-JP" sz="2400" spc="-150" dirty="0">
                          <a:latin typeface="+mj-ea"/>
                          <a:ea typeface="+mj-ea"/>
                        </a:rPr>
                        <a:t>33,600</a:t>
                      </a:r>
                      <a:r>
                        <a:rPr kumimoji="1" lang="ja-JP" altLang="en-US" sz="600" dirty="0">
                          <a:latin typeface="+mj-ea"/>
                          <a:ea typeface="+mj-ea"/>
                        </a:rPr>
                        <a:t>（税込）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6264776"/>
                  </a:ext>
                </a:extLst>
              </a:tr>
            </a:tbl>
          </a:graphicData>
        </a:graphic>
      </p:graphicFrame>
      <p:sp>
        <p:nvSpPr>
          <p:cNvPr id="187" name="テキスト ボックス 186">
            <a:extLst>
              <a:ext uri="{FF2B5EF4-FFF2-40B4-BE49-F238E27FC236}">
                <a16:creationId xmlns:a16="http://schemas.microsoft.com/office/drawing/2014/main" id="{240E4EEB-03BA-48B9-A4E5-9B48CF9F9563}"/>
              </a:ext>
            </a:extLst>
          </p:cNvPr>
          <p:cNvSpPr txBox="1"/>
          <p:nvPr/>
        </p:nvSpPr>
        <p:spPr>
          <a:xfrm>
            <a:off x="6823787" y="8824342"/>
            <a:ext cx="507643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ja-JP" sz="600" dirty="0">
                <a:latin typeface="+mj-ea"/>
                <a:ea typeface="+mj-ea"/>
              </a:rPr>
              <a:t>@\5,600</a:t>
            </a:r>
            <a:endParaRPr lang="ja-JP" altLang="en-US" sz="600" dirty="0"/>
          </a:p>
        </p:txBody>
      </p:sp>
    </p:spTree>
    <p:extLst>
      <p:ext uri="{BB962C8B-B14F-4D97-AF65-F5344CB8AC3E}">
        <p14:creationId xmlns:p14="http://schemas.microsoft.com/office/powerpoint/2010/main" val="7161957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3">
            <a:extLst>
              <a:ext uri="{FF2B5EF4-FFF2-40B4-BE49-F238E27FC236}">
                <a16:creationId xmlns:a16="http://schemas.microsoft.com/office/drawing/2014/main" id="{924FE28D-B8C2-4F64-8237-AF5E11231D8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96993" y="680064"/>
            <a:ext cx="3803650" cy="3975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ja-JP" altLang="en-US" dirty="0">
                <a:latin typeface="+mj-ea"/>
              </a:rPr>
              <a:t>男性用　脱毛メニュー表</a:t>
            </a:r>
            <a:endParaRPr spc="-250" dirty="0">
              <a:latin typeface="+mj-ea"/>
            </a:endParaRPr>
          </a:p>
        </p:txBody>
      </p:sp>
      <p:graphicFrame>
        <p:nvGraphicFramePr>
          <p:cNvPr id="7" name="表 7">
            <a:extLst>
              <a:ext uri="{FF2B5EF4-FFF2-40B4-BE49-F238E27FC236}">
                <a16:creationId xmlns:a16="http://schemas.microsoft.com/office/drawing/2014/main" id="{393F72DC-64AA-4620-9425-1701192A1A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722674"/>
              </p:ext>
            </p:extLst>
          </p:nvPr>
        </p:nvGraphicFramePr>
        <p:xfrm>
          <a:off x="379064" y="1263650"/>
          <a:ext cx="7012336" cy="838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12336">
                  <a:extLst>
                    <a:ext uri="{9D8B030D-6E8A-4147-A177-3AD203B41FA5}">
                      <a16:colId xmlns:a16="http://schemas.microsoft.com/office/drawing/2014/main" val="4094802751"/>
                    </a:ext>
                  </a:extLst>
                </a:gridCol>
              </a:tblGrid>
              <a:tr h="8382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7254147"/>
                  </a:ext>
                </a:extLst>
              </a:tr>
            </a:tbl>
          </a:graphicData>
        </a:graphic>
      </p:graphicFrame>
      <p:graphicFrame>
        <p:nvGraphicFramePr>
          <p:cNvPr id="2" name="表 2">
            <a:extLst>
              <a:ext uri="{FF2B5EF4-FFF2-40B4-BE49-F238E27FC236}">
                <a16:creationId xmlns:a16="http://schemas.microsoft.com/office/drawing/2014/main" id="{E7623C08-F382-478C-9D20-26F27EC9A8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9038772"/>
              </p:ext>
            </p:extLst>
          </p:nvPr>
        </p:nvGraphicFramePr>
        <p:xfrm>
          <a:off x="4114800" y="1339851"/>
          <a:ext cx="3200400" cy="685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0">
                  <a:extLst>
                    <a:ext uri="{9D8B030D-6E8A-4147-A177-3AD203B41FA5}">
                      <a16:colId xmlns:a16="http://schemas.microsoft.com/office/drawing/2014/main" val="262186751"/>
                    </a:ext>
                  </a:extLst>
                </a:gridCol>
              </a:tblGrid>
              <a:tr h="20585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spc="0" dirty="0">
                          <a:latin typeface="+mj-ea"/>
                          <a:ea typeface="+mj-ea"/>
                        </a:rPr>
                        <a:t>1</a:t>
                      </a:r>
                      <a:r>
                        <a:rPr kumimoji="1" lang="ja-JP" altLang="en-US" sz="900" spc="0" dirty="0">
                          <a:latin typeface="+mj-ea"/>
                          <a:ea typeface="+mj-ea"/>
                        </a:rPr>
                        <a:t>回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4394930"/>
                  </a:ext>
                </a:extLst>
              </a:tr>
              <a:tr h="40374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spc="0" dirty="0">
                          <a:solidFill>
                            <a:srgbClr val="B9166F"/>
                          </a:solidFill>
                          <a:latin typeface="+mj-ea"/>
                          <a:ea typeface="+mj-ea"/>
                        </a:rPr>
                        <a:t>\</a:t>
                      </a:r>
                      <a:r>
                        <a:rPr kumimoji="1" lang="en-US" altLang="ja-JP" sz="2400" spc="0" baseline="0" dirty="0">
                          <a:solidFill>
                            <a:srgbClr val="B9166F"/>
                          </a:solidFill>
                          <a:latin typeface="+mj-ea"/>
                          <a:ea typeface="+mj-ea"/>
                        </a:rPr>
                        <a:t>3,900</a:t>
                      </a:r>
                      <a:r>
                        <a:rPr kumimoji="1" lang="ja-JP" altLang="en-US" sz="600" spc="0" dirty="0">
                          <a:solidFill>
                            <a:srgbClr val="B9166F"/>
                          </a:solidFill>
                          <a:latin typeface="+mj-ea"/>
                          <a:ea typeface="+mj-ea"/>
                        </a:rPr>
                        <a:t>（税込）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6264776"/>
                  </a:ext>
                </a:extLst>
              </a:tr>
            </a:tbl>
          </a:graphicData>
        </a:graphic>
      </p:graphicFrame>
      <p:graphicFrame>
        <p:nvGraphicFramePr>
          <p:cNvPr id="10" name="表 13">
            <a:extLst>
              <a:ext uri="{FF2B5EF4-FFF2-40B4-BE49-F238E27FC236}">
                <a16:creationId xmlns:a16="http://schemas.microsoft.com/office/drawing/2014/main" id="{D27A735A-8E73-4812-83B8-BA5FBF0968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9525391"/>
              </p:ext>
            </p:extLst>
          </p:nvPr>
        </p:nvGraphicFramePr>
        <p:xfrm>
          <a:off x="379064" y="1263650"/>
          <a:ext cx="277383" cy="838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383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838200"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sp>
        <p:nvSpPr>
          <p:cNvPr id="12" name="object 9">
            <a:extLst>
              <a:ext uri="{FF2B5EF4-FFF2-40B4-BE49-F238E27FC236}">
                <a16:creationId xmlns:a16="http://schemas.microsoft.com/office/drawing/2014/main" id="{DB6BE0B0-AF33-4DB7-8D73-AD54E4E1F994}"/>
              </a:ext>
            </a:extLst>
          </p:cNvPr>
          <p:cNvSpPr txBox="1"/>
          <p:nvPr/>
        </p:nvSpPr>
        <p:spPr>
          <a:xfrm>
            <a:off x="441938" y="1384714"/>
            <a:ext cx="102144" cy="585620"/>
          </a:xfrm>
          <a:prstGeom prst="rect">
            <a:avLst/>
          </a:prstGeom>
        </p:spPr>
        <p:txBody>
          <a:bodyPr vert="eaVert" wrap="square" lIns="0" tIns="0" rIns="0" bIns="0" rtlCol="0" anchor="ctr">
            <a:spAutoFit/>
          </a:bodyPr>
          <a:lstStyle/>
          <a:p>
            <a:pPr marL="12700">
              <a:lnSpc>
                <a:spcPct val="65000"/>
              </a:lnSpc>
            </a:pPr>
            <a:r>
              <a:rPr lang="ja-JP" altLang="en-US" sz="900" dirty="0">
                <a:solidFill>
                  <a:srgbClr val="FFFFFF"/>
                </a:solidFill>
                <a:latin typeface="ヒラギノ角ゴ Pro W6" panose="020B0600000000000000" pitchFamily="34" charset="-128"/>
                <a:ea typeface="ヒラギノ角ゴ Pro W6" panose="020B0600000000000000" pitchFamily="34" charset="-128"/>
                <a:cs typeface="PMingLiU"/>
              </a:rPr>
              <a:t>ミニパーツ</a:t>
            </a:r>
            <a:endParaRPr sz="900" dirty="0">
              <a:latin typeface="ヒラギノ角ゴ Pro W6" panose="020B0600000000000000" pitchFamily="34" charset="-128"/>
              <a:ea typeface="ヒラギノ角ゴ Pro W6" panose="020B0600000000000000" pitchFamily="34" charset="-128"/>
              <a:cs typeface="PMingLiU"/>
            </a:endParaRPr>
          </a:p>
        </p:txBody>
      </p:sp>
      <p:graphicFrame>
        <p:nvGraphicFramePr>
          <p:cNvPr id="16" name="表 7">
            <a:extLst>
              <a:ext uri="{FF2B5EF4-FFF2-40B4-BE49-F238E27FC236}">
                <a16:creationId xmlns:a16="http://schemas.microsoft.com/office/drawing/2014/main" id="{2DE98149-B7BB-415C-881E-83896D91C5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9351462"/>
              </p:ext>
            </p:extLst>
          </p:nvPr>
        </p:nvGraphicFramePr>
        <p:xfrm>
          <a:off x="379064" y="2178050"/>
          <a:ext cx="7012336" cy="9444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12336">
                  <a:extLst>
                    <a:ext uri="{9D8B030D-6E8A-4147-A177-3AD203B41FA5}">
                      <a16:colId xmlns:a16="http://schemas.microsoft.com/office/drawing/2014/main" val="4094802751"/>
                    </a:ext>
                  </a:extLst>
                </a:gridCol>
              </a:tblGrid>
              <a:tr h="944412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7254147"/>
                  </a:ext>
                </a:extLst>
              </a:tr>
            </a:tbl>
          </a:graphicData>
        </a:graphic>
      </p:graphicFrame>
      <p:graphicFrame>
        <p:nvGraphicFramePr>
          <p:cNvPr id="23" name="表 13">
            <a:extLst>
              <a:ext uri="{FF2B5EF4-FFF2-40B4-BE49-F238E27FC236}">
                <a16:creationId xmlns:a16="http://schemas.microsoft.com/office/drawing/2014/main" id="{55CECED7-8D4D-424C-98FD-1BB42432B7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0503830"/>
              </p:ext>
            </p:extLst>
          </p:nvPr>
        </p:nvGraphicFramePr>
        <p:xfrm>
          <a:off x="379064" y="2178050"/>
          <a:ext cx="277383" cy="9444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383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944412"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sp>
        <p:nvSpPr>
          <p:cNvPr id="24" name="object 9">
            <a:extLst>
              <a:ext uri="{FF2B5EF4-FFF2-40B4-BE49-F238E27FC236}">
                <a16:creationId xmlns:a16="http://schemas.microsoft.com/office/drawing/2014/main" id="{941CB1E5-0919-419D-8D2A-0B6534CCDE30}"/>
              </a:ext>
            </a:extLst>
          </p:cNvPr>
          <p:cNvSpPr txBox="1"/>
          <p:nvPr/>
        </p:nvSpPr>
        <p:spPr>
          <a:xfrm>
            <a:off x="441938" y="2570109"/>
            <a:ext cx="102144" cy="585620"/>
          </a:xfrm>
          <a:prstGeom prst="rect">
            <a:avLst/>
          </a:prstGeom>
        </p:spPr>
        <p:txBody>
          <a:bodyPr vert="eaVert" wrap="square" lIns="0" tIns="0" rIns="0" bIns="0" rtlCol="0" anchor="ctr">
            <a:spAutoFit/>
          </a:bodyPr>
          <a:lstStyle/>
          <a:p>
            <a:pPr marL="12700">
              <a:lnSpc>
                <a:spcPct val="65000"/>
              </a:lnSpc>
            </a:pPr>
            <a:r>
              <a:rPr lang="ja-JP" altLang="en-US" sz="900" dirty="0">
                <a:solidFill>
                  <a:srgbClr val="FFFFFF"/>
                </a:solidFill>
                <a:latin typeface="ヒラギノ角ゴ Pro W6" panose="020B0600000000000000" pitchFamily="34" charset="-128"/>
                <a:ea typeface="ヒラギノ角ゴ Pro W6" panose="020B0600000000000000" pitchFamily="34" charset="-128"/>
                <a:cs typeface="PMingLiU"/>
              </a:rPr>
              <a:t>パーツ</a:t>
            </a:r>
            <a:endParaRPr sz="900" dirty="0">
              <a:latin typeface="ヒラギノ角ゴ Pro W6" panose="020B0600000000000000" pitchFamily="34" charset="-128"/>
              <a:ea typeface="ヒラギノ角ゴ Pro W6" panose="020B0600000000000000" pitchFamily="34" charset="-128"/>
              <a:cs typeface="PMingLiU"/>
            </a:endParaRPr>
          </a:p>
        </p:txBody>
      </p:sp>
      <p:sp>
        <p:nvSpPr>
          <p:cNvPr id="28" name="object 9">
            <a:extLst>
              <a:ext uri="{FF2B5EF4-FFF2-40B4-BE49-F238E27FC236}">
                <a16:creationId xmlns:a16="http://schemas.microsoft.com/office/drawing/2014/main" id="{C4D87945-7052-41EB-B0CD-19AD2BEB7CAA}"/>
              </a:ext>
            </a:extLst>
          </p:cNvPr>
          <p:cNvSpPr txBox="1"/>
          <p:nvPr/>
        </p:nvSpPr>
        <p:spPr>
          <a:xfrm>
            <a:off x="466683" y="2523569"/>
            <a:ext cx="102144" cy="102144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12700">
              <a:lnSpc>
                <a:spcPct val="65000"/>
              </a:lnSpc>
            </a:pPr>
            <a:r>
              <a:rPr lang="en-US" altLang="ja-JP" sz="900" dirty="0">
                <a:solidFill>
                  <a:srgbClr val="FFFFFF"/>
                </a:solidFill>
                <a:latin typeface="ヒラギノ角ゴ Pro W6" panose="020B0600000000000000" pitchFamily="34" charset="-128"/>
                <a:ea typeface="ヒラギノ角ゴ Pro W6" panose="020B0600000000000000" pitchFamily="34" charset="-128"/>
                <a:cs typeface="PMingLiU"/>
              </a:rPr>
              <a:t>S</a:t>
            </a:r>
            <a:endParaRPr sz="900" dirty="0">
              <a:latin typeface="ヒラギノ角ゴ Pro W6" panose="020B0600000000000000" pitchFamily="34" charset="-128"/>
              <a:ea typeface="ヒラギノ角ゴ Pro W6" panose="020B0600000000000000" pitchFamily="34" charset="-128"/>
              <a:cs typeface="PMingLiU"/>
            </a:endParaRPr>
          </a:p>
        </p:txBody>
      </p:sp>
      <p:graphicFrame>
        <p:nvGraphicFramePr>
          <p:cNvPr id="32" name="表 7">
            <a:extLst>
              <a:ext uri="{FF2B5EF4-FFF2-40B4-BE49-F238E27FC236}">
                <a16:creationId xmlns:a16="http://schemas.microsoft.com/office/drawing/2014/main" id="{D3AD855A-90AE-400C-89EF-2A0B6542FE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2657482"/>
              </p:ext>
            </p:extLst>
          </p:nvPr>
        </p:nvGraphicFramePr>
        <p:xfrm>
          <a:off x="379064" y="3206219"/>
          <a:ext cx="7012336" cy="9216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12336">
                  <a:extLst>
                    <a:ext uri="{9D8B030D-6E8A-4147-A177-3AD203B41FA5}">
                      <a16:colId xmlns:a16="http://schemas.microsoft.com/office/drawing/2014/main" val="4094802751"/>
                    </a:ext>
                  </a:extLst>
                </a:gridCol>
              </a:tblGrid>
              <a:tr h="921601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7254147"/>
                  </a:ext>
                </a:extLst>
              </a:tr>
            </a:tbl>
          </a:graphicData>
        </a:graphic>
      </p:graphicFrame>
      <p:graphicFrame>
        <p:nvGraphicFramePr>
          <p:cNvPr id="39" name="表 13">
            <a:extLst>
              <a:ext uri="{FF2B5EF4-FFF2-40B4-BE49-F238E27FC236}">
                <a16:creationId xmlns:a16="http://schemas.microsoft.com/office/drawing/2014/main" id="{7C7F7D00-7299-426F-89C2-73DFF0F89F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5354780"/>
              </p:ext>
            </p:extLst>
          </p:nvPr>
        </p:nvGraphicFramePr>
        <p:xfrm>
          <a:off x="379064" y="3206219"/>
          <a:ext cx="277383" cy="9216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383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921601"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sp>
        <p:nvSpPr>
          <p:cNvPr id="40" name="object 9">
            <a:extLst>
              <a:ext uri="{FF2B5EF4-FFF2-40B4-BE49-F238E27FC236}">
                <a16:creationId xmlns:a16="http://schemas.microsoft.com/office/drawing/2014/main" id="{2CF905AD-84A3-4BEB-8AFA-E96C5EA10A68}"/>
              </a:ext>
            </a:extLst>
          </p:cNvPr>
          <p:cNvSpPr txBox="1"/>
          <p:nvPr/>
        </p:nvSpPr>
        <p:spPr>
          <a:xfrm>
            <a:off x="441938" y="3649830"/>
            <a:ext cx="102144" cy="585620"/>
          </a:xfrm>
          <a:prstGeom prst="rect">
            <a:avLst/>
          </a:prstGeom>
        </p:spPr>
        <p:txBody>
          <a:bodyPr vert="eaVert" wrap="square" lIns="0" tIns="0" rIns="0" bIns="0" rtlCol="0" anchor="ctr">
            <a:spAutoFit/>
          </a:bodyPr>
          <a:lstStyle/>
          <a:p>
            <a:pPr marL="12700">
              <a:lnSpc>
                <a:spcPct val="65000"/>
              </a:lnSpc>
            </a:pPr>
            <a:r>
              <a:rPr lang="ja-JP" altLang="en-US" sz="900" dirty="0">
                <a:solidFill>
                  <a:srgbClr val="FFFFFF"/>
                </a:solidFill>
                <a:latin typeface="ヒラギノ角ゴ Pro W6" panose="020B0600000000000000" pitchFamily="34" charset="-128"/>
                <a:ea typeface="ヒラギノ角ゴ Pro W6" panose="020B0600000000000000" pitchFamily="34" charset="-128"/>
                <a:cs typeface="PMingLiU"/>
              </a:rPr>
              <a:t>パーツ</a:t>
            </a:r>
            <a:endParaRPr sz="900" dirty="0">
              <a:latin typeface="ヒラギノ角ゴ Pro W6" panose="020B0600000000000000" pitchFamily="34" charset="-128"/>
              <a:ea typeface="ヒラギノ角ゴ Pro W6" panose="020B0600000000000000" pitchFamily="34" charset="-128"/>
              <a:cs typeface="PMingLiU"/>
            </a:endParaRPr>
          </a:p>
        </p:txBody>
      </p:sp>
      <p:graphicFrame>
        <p:nvGraphicFramePr>
          <p:cNvPr id="41" name="表 13">
            <a:extLst>
              <a:ext uri="{FF2B5EF4-FFF2-40B4-BE49-F238E27FC236}">
                <a16:creationId xmlns:a16="http://schemas.microsoft.com/office/drawing/2014/main" id="{6D6A0D85-D9D4-4A1C-A40F-CCC1EC47CC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5535427"/>
              </p:ext>
            </p:extLst>
          </p:nvPr>
        </p:nvGraphicFramePr>
        <p:xfrm>
          <a:off x="936989" y="3527452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頬・もみあげ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42" name="表 41">
            <a:extLst>
              <a:ext uri="{FF2B5EF4-FFF2-40B4-BE49-F238E27FC236}">
                <a16:creationId xmlns:a16="http://schemas.microsoft.com/office/drawing/2014/main" id="{90506371-C25E-4568-A67E-AC13543C7E86}"/>
              </a:ext>
            </a:extLst>
          </p:cNvPr>
          <p:cNvGraphicFramePr>
            <a:graphicFrameLocks noGrp="1"/>
          </p:cNvGraphicFramePr>
          <p:nvPr/>
        </p:nvGraphicFramePr>
        <p:xfrm>
          <a:off x="1884087" y="3527452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あご下の首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43" name="表 42">
            <a:extLst>
              <a:ext uri="{FF2B5EF4-FFF2-40B4-BE49-F238E27FC236}">
                <a16:creationId xmlns:a16="http://schemas.microsoft.com/office/drawing/2014/main" id="{DC527CBE-33AB-46A2-933C-A5AF9DCE95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2309076"/>
              </p:ext>
            </p:extLst>
          </p:nvPr>
        </p:nvGraphicFramePr>
        <p:xfrm>
          <a:off x="2830122" y="3527452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頬下の首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sp>
        <p:nvSpPr>
          <p:cNvPr id="44" name="object 9">
            <a:extLst>
              <a:ext uri="{FF2B5EF4-FFF2-40B4-BE49-F238E27FC236}">
                <a16:creationId xmlns:a16="http://schemas.microsoft.com/office/drawing/2014/main" id="{16516663-5D3F-494C-BF2D-877C9E80D0FC}"/>
              </a:ext>
            </a:extLst>
          </p:cNvPr>
          <p:cNvSpPr txBox="1"/>
          <p:nvPr/>
        </p:nvSpPr>
        <p:spPr>
          <a:xfrm>
            <a:off x="453390" y="3584922"/>
            <a:ext cx="102144" cy="102144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12700">
              <a:lnSpc>
                <a:spcPct val="65000"/>
              </a:lnSpc>
            </a:pPr>
            <a:r>
              <a:rPr lang="en-US" altLang="ja-JP" sz="900" dirty="0">
                <a:solidFill>
                  <a:srgbClr val="FFFFFF"/>
                </a:solidFill>
                <a:latin typeface="ヒラギノ角ゴ Pro W6" panose="020B0600000000000000" pitchFamily="34" charset="-128"/>
                <a:ea typeface="ヒラギノ角ゴ Pro W6" panose="020B0600000000000000" pitchFamily="34" charset="-128"/>
                <a:cs typeface="PMingLiU"/>
              </a:rPr>
              <a:t>M</a:t>
            </a:r>
            <a:endParaRPr sz="900" dirty="0">
              <a:latin typeface="ヒラギノ角ゴ Pro W6" panose="020B0600000000000000" pitchFamily="34" charset="-128"/>
              <a:ea typeface="ヒラギノ角ゴ Pro W6" panose="020B0600000000000000" pitchFamily="34" charset="-128"/>
              <a:cs typeface="PMingLiU"/>
            </a:endParaRPr>
          </a:p>
        </p:txBody>
      </p:sp>
      <p:graphicFrame>
        <p:nvGraphicFramePr>
          <p:cNvPr id="66" name="表 7">
            <a:extLst>
              <a:ext uri="{FF2B5EF4-FFF2-40B4-BE49-F238E27FC236}">
                <a16:creationId xmlns:a16="http://schemas.microsoft.com/office/drawing/2014/main" id="{6D602741-CEC0-4C3C-841C-8DDEAC8E5B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4670599"/>
              </p:ext>
            </p:extLst>
          </p:nvPr>
        </p:nvGraphicFramePr>
        <p:xfrm>
          <a:off x="380032" y="4235450"/>
          <a:ext cx="7012336" cy="8277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12336">
                  <a:extLst>
                    <a:ext uri="{9D8B030D-6E8A-4147-A177-3AD203B41FA5}">
                      <a16:colId xmlns:a16="http://schemas.microsoft.com/office/drawing/2014/main" val="4094802751"/>
                    </a:ext>
                  </a:extLst>
                </a:gridCol>
              </a:tblGrid>
              <a:tr h="827739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7254147"/>
                  </a:ext>
                </a:extLst>
              </a:tr>
            </a:tbl>
          </a:graphicData>
        </a:graphic>
      </p:graphicFrame>
      <p:graphicFrame>
        <p:nvGraphicFramePr>
          <p:cNvPr id="67" name="表 13">
            <a:extLst>
              <a:ext uri="{FF2B5EF4-FFF2-40B4-BE49-F238E27FC236}">
                <a16:creationId xmlns:a16="http://schemas.microsoft.com/office/drawing/2014/main" id="{AC4E3E41-FEA4-4191-94B9-0BFF55DA37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7839850"/>
              </p:ext>
            </p:extLst>
          </p:nvPr>
        </p:nvGraphicFramePr>
        <p:xfrm>
          <a:off x="937957" y="4666949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頬下の首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68" name="表 67">
            <a:extLst>
              <a:ext uri="{FF2B5EF4-FFF2-40B4-BE49-F238E27FC236}">
                <a16:creationId xmlns:a16="http://schemas.microsoft.com/office/drawing/2014/main" id="{4E99CD44-CC53-44E7-988C-AA7D60FBA0AC}"/>
              </a:ext>
            </a:extLst>
          </p:cNvPr>
          <p:cNvGraphicFramePr>
            <a:graphicFrameLocks noGrp="1"/>
          </p:cNvGraphicFramePr>
          <p:nvPr/>
        </p:nvGraphicFramePr>
        <p:xfrm>
          <a:off x="1885055" y="4666949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あご下の首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72" name="表 2">
            <a:extLst>
              <a:ext uri="{FF2B5EF4-FFF2-40B4-BE49-F238E27FC236}">
                <a16:creationId xmlns:a16="http://schemas.microsoft.com/office/drawing/2014/main" id="{9C2DEC4D-0490-4522-8757-F2C5E6A531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4251214"/>
              </p:ext>
            </p:extLst>
          </p:nvPr>
        </p:nvGraphicFramePr>
        <p:xfrm>
          <a:off x="4114800" y="4311650"/>
          <a:ext cx="3201369" cy="6958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1369">
                  <a:extLst>
                    <a:ext uri="{9D8B030D-6E8A-4147-A177-3AD203B41FA5}">
                      <a16:colId xmlns:a16="http://schemas.microsoft.com/office/drawing/2014/main" val="262186751"/>
                    </a:ext>
                  </a:extLst>
                </a:gridCol>
              </a:tblGrid>
              <a:tr h="23194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+mj-ea"/>
                          <a:ea typeface="+mj-ea"/>
                        </a:rPr>
                        <a:t>初回限定特典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4394930"/>
                  </a:ext>
                </a:extLst>
              </a:tr>
              <a:tr h="46388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1" lang="ja-JP" altLang="en-US" sz="800" spc="0" baseline="0" dirty="0">
                          <a:latin typeface="+mj-ea"/>
                          <a:ea typeface="+mj-ea"/>
                        </a:rPr>
                        <a:t>通常価格</a:t>
                      </a:r>
                      <a:r>
                        <a:rPr kumimoji="1" lang="en-US" altLang="ja-JP" sz="1200" spc="0" baseline="0" dirty="0">
                          <a:latin typeface="+mj-ea"/>
                          <a:ea typeface="+mj-ea"/>
                        </a:rPr>
                        <a:t>\21,500</a:t>
                      </a:r>
                      <a:r>
                        <a:rPr kumimoji="1" lang="ja-JP" altLang="en-US" sz="1200" spc="0" baseline="0" dirty="0">
                          <a:latin typeface="+mj-ea"/>
                          <a:ea typeface="+mj-ea"/>
                        </a:rPr>
                        <a:t>　▶</a:t>
                      </a:r>
                      <a:r>
                        <a:rPr kumimoji="1" lang="en-US" altLang="ja-JP" sz="1200" spc="0" baseline="0" dirty="0">
                          <a:solidFill>
                            <a:srgbClr val="B9166F"/>
                          </a:solidFill>
                          <a:latin typeface="+mj-ea"/>
                          <a:ea typeface="+mj-ea"/>
                        </a:rPr>
                        <a:t>\</a:t>
                      </a:r>
                      <a:r>
                        <a:rPr kumimoji="1" lang="en-US" altLang="ja-JP" sz="2400" spc="0" baseline="0" dirty="0">
                          <a:solidFill>
                            <a:srgbClr val="B9166F"/>
                          </a:solidFill>
                          <a:latin typeface="+mj-ea"/>
                          <a:ea typeface="+mj-ea"/>
                        </a:rPr>
                        <a:t>8,000</a:t>
                      </a:r>
                      <a:r>
                        <a:rPr kumimoji="1" lang="ja-JP" altLang="en-US" sz="600" spc="0" dirty="0">
                          <a:solidFill>
                            <a:srgbClr val="B9166F"/>
                          </a:solidFill>
                          <a:latin typeface="+mj-ea"/>
                          <a:ea typeface="+mj-ea"/>
                          <a:cs typeface="+mn-cs"/>
                        </a:rPr>
                        <a:t>（税込）</a:t>
                      </a:r>
                      <a:endParaRPr kumimoji="1" lang="ja-JP" altLang="en-US" sz="600" dirty="0">
                        <a:solidFill>
                          <a:srgbClr val="B9166F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6264776"/>
                  </a:ext>
                </a:extLst>
              </a:tr>
            </a:tbl>
          </a:graphicData>
        </a:graphic>
      </p:graphicFrame>
      <p:graphicFrame>
        <p:nvGraphicFramePr>
          <p:cNvPr id="73" name="表 13">
            <a:extLst>
              <a:ext uri="{FF2B5EF4-FFF2-40B4-BE49-F238E27FC236}">
                <a16:creationId xmlns:a16="http://schemas.microsoft.com/office/drawing/2014/main" id="{C49BEE62-A342-4508-987D-73BC89709B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9603652"/>
              </p:ext>
            </p:extLst>
          </p:nvPr>
        </p:nvGraphicFramePr>
        <p:xfrm>
          <a:off x="380032" y="4235450"/>
          <a:ext cx="277383" cy="8277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383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827739"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sp>
        <p:nvSpPr>
          <p:cNvPr id="74" name="object 9">
            <a:extLst>
              <a:ext uri="{FF2B5EF4-FFF2-40B4-BE49-F238E27FC236}">
                <a16:creationId xmlns:a16="http://schemas.microsoft.com/office/drawing/2014/main" id="{0EEB4C92-EE75-4A24-B0DC-0489D51006E2}"/>
              </a:ext>
            </a:extLst>
          </p:cNvPr>
          <p:cNvSpPr txBox="1"/>
          <p:nvPr/>
        </p:nvSpPr>
        <p:spPr>
          <a:xfrm>
            <a:off x="442906" y="4407011"/>
            <a:ext cx="102144" cy="585620"/>
          </a:xfrm>
          <a:prstGeom prst="rect">
            <a:avLst/>
          </a:prstGeom>
        </p:spPr>
        <p:txBody>
          <a:bodyPr vert="eaVert" wrap="square" lIns="0" tIns="0" rIns="0" bIns="0" rtlCol="0" anchor="ctr">
            <a:spAutoFit/>
          </a:bodyPr>
          <a:lstStyle/>
          <a:p>
            <a:pPr marL="12700">
              <a:lnSpc>
                <a:spcPct val="65000"/>
              </a:lnSpc>
            </a:pPr>
            <a:r>
              <a:rPr lang="ja-JP" altLang="en-US" sz="900" dirty="0">
                <a:solidFill>
                  <a:srgbClr val="FFFFFF"/>
                </a:solidFill>
                <a:latin typeface="ヒラギノ角ゴ Pro W6" panose="020B0600000000000000" pitchFamily="34" charset="-128"/>
                <a:ea typeface="ヒラギノ角ゴ Pro W6" panose="020B0600000000000000" pitchFamily="34" charset="-128"/>
                <a:cs typeface="PMingLiU"/>
              </a:rPr>
              <a:t>ヒゲ全体</a:t>
            </a:r>
            <a:endParaRPr sz="900" dirty="0">
              <a:latin typeface="ヒラギノ角ゴ Pro W6" panose="020B0600000000000000" pitchFamily="34" charset="-128"/>
              <a:ea typeface="ヒラギノ角ゴ Pro W6" panose="020B0600000000000000" pitchFamily="34" charset="-128"/>
              <a:cs typeface="PMingLiU"/>
            </a:endParaRPr>
          </a:p>
        </p:txBody>
      </p:sp>
      <p:graphicFrame>
        <p:nvGraphicFramePr>
          <p:cNvPr id="75" name="表 13">
            <a:extLst>
              <a:ext uri="{FF2B5EF4-FFF2-40B4-BE49-F238E27FC236}">
                <a16:creationId xmlns:a16="http://schemas.microsoft.com/office/drawing/2014/main" id="{A479F4D0-8FFE-485D-ADF7-A877F40D6A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3064027"/>
              </p:ext>
            </p:extLst>
          </p:nvPr>
        </p:nvGraphicFramePr>
        <p:xfrm>
          <a:off x="937957" y="4402856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頬・もみあげ</a:t>
                      </a:r>
                      <a:endParaRPr kumimoji="1" lang="en-US" altLang="ja-JP" sz="1000" b="1" dirty="0">
                        <a:solidFill>
                          <a:schemeClr val="tx1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76" name="表 75">
            <a:extLst>
              <a:ext uri="{FF2B5EF4-FFF2-40B4-BE49-F238E27FC236}">
                <a16:creationId xmlns:a16="http://schemas.microsoft.com/office/drawing/2014/main" id="{298DE523-DFBF-4519-81F1-29B835EF953E}"/>
              </a:ext>
            </a:extLst>
          </p:cNvPr>
          <p:cNvGraphicFramePr>
            <a:graphicFrameLocks noGrp="1"/>
          </p:cNvGraphicFramePr>
          <p:nvPr/>
        </p:nvGraphicFramePr>
        <p:xfrm>
          <a:off x="1885055" y="4402856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鼻下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77" name="表 76">
            <a:extLst>
              <a:ext uri="{FF2B5EF4-FFF2-40B4-BE49-F238E27FC236}">
                <a16:creationId xmlns:a16="http://schemas.microsoft.com/office/drawing/2014/main" id="{F69FDAE1-EF79-45E6-AA75-3D8EA0E3F9DF}"/>
              </a:ext>
            </a:extLst>
          </p:cNvPr>
          <p:cNvGraphicFramePr>
            <a:graphicFrameLocks noGrp="1"/>
          </p:cNvGraphicFramePr>
          <p:nvPr/>
        </p:nvGraphicFramePr>
        <p:xfrm>
          <a:off x="2831090" y="4402856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口下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125" name="表 2">
            <a:extLst>
              <a:ext uri="{FF2B5EF4-FFF2-40B4-BE49-F238E27FC236}">
                <a16:creationId xmlns:a16="http://schemas.microsoft.com/office/drawing/2014/main" id="{936D5269-66D3-4D31-8EAB-9D404F9E62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8375293"/>
              </p:ext>
            </p:extLst>
          </p:nvPr>
        </p:nvGraphicFramePr>
        <p:xfrm>
          <a:off x="4114800" y="2315980"/>
          <a:ext cx="3200400" cy="685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0">
                  <a:extLst>
                    <a:ext uri="{9D8B030D-6E8A-4147-A177-3AD203B41FA5}">
                      <a16:colId xmlns:a16="http://schemas.microsoft.com/office/drawing/2014/main" val="262186751"/>
                    </a:ext>
                  </a:extLst>
                </a:gridCol>
              </a:tblGrid>
              <a:tr h="20585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latin typeface="+mj-ea"/>
                          <a:ea typeface="+mj-ea"/>
                        </a:rPr>
                        <a:t>1</a:t>
                      </a:r>
                      <a:r>
                        <a:rPr kumimoji="1" lang="ja-JP" altLang="en-US" sz="900" dirty="0">
                          <a:latin typeface="+mj-ea"/>
                          <a:ea typeface="+mj-ea"/>
                        </a:rPr>
                        <a:t>回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4394930"/>
                  </a:ext>
                </a:extLst>
              </a:tr>
              <a:tr h="40374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rgbClr val="B9166F"/>
                          </a:solidFill>
                          <a:latin typeface="+mj-ea"/>
                          <a:ea typeface="+mj-ea"/>
                        </a:rPr>
                        <a:t>\</a:t>
                      </a:r>
                      <a:r>
                        <a:rPr kumimoji="1" lang="en-US" altLang="ja-JP" sz="2400" spc="0" baseline="0" dirty="0">
                          <a:solidFill>
                            <a:srgbClr val="B9166F"/>
                          </a:solidFill>
                          <a:latin typeface="+mj-ea"/>
                          <a:ea typeface="+mj-ea"/>
                        </a:rPr>
                        <a:t>4,000</a:t>
                      </a:r>
                      <a:r>
                        <a:rPr kumimoji="1" lang="ja-JP" altLang="en-US" sz="600" dirty="0">
                          <a:solidFill>
                            <a:srgbClr val="B9166F"/>
                          </a:solidFill>
                          <a:latin typeface="+mj-ea"/>
                          <a:ea typeface="+mj-ea"/>
                        </a:rPr>
                        <a:t>（税込）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6264776"/>
                  </a:ext>
                </a:extLst>
              </a:tr>
            </a:tbl>
          </a:graphicData>
        </a:graphic>
      </p:graphicFrame>
      <p:sp>
        <p:nvSpPr>
          <p:cNvPr id="128" name="object 9">
            <a:extLst>
              <a:ext uri="{FF2B5EF4-FFF2-40B4-BE49-F238E27FC236}">
                <a16:creationId xmlns:a16="http://schemas.microsoft.com/office/drawing/2014/main" id="{5F45AF86-6199-4985-AA2D-CEFA16318B85}"/>
              </a:ext>
            </a:extLst>
          </p:cNvPr>
          <p:cNvSpPr txBox="1"/>
          <p:nvPr/>
        </p:nvSpPr>
        <p:spPr>
          <a:xfrm>
            <a:off x="441938" y="2354430"/>
            <a:ext cx="102144" cy="585620"/>
          </a:xfrm>
          <a:prstGeom prst="rect">
            <a:avLst/>
          </a:prstGeom>
        </p:spPr>
        <p:txBody>
          <a:bodyPr vert="eaVert" wrap="square" lIns="0" tIns="0" rIns="0" bIns="0" rtlCol="0" anchor="ctr">
            <a:spAutoFit/>
          </a:bodyPr>
          <a:lstStyle/>
          <a:p>
            <a:pPr marL="12700">
              <a:lnSpc>
                <a:spcPct val="65000"/>
              </a:lnSpc>
            </a:pPr>
            <a:r>
              <a:rPr lang="ja-JP" altLang="en-US" sz="900" dirty="0">
                <a:solidFill>
                  <a:srgbClr val="FFFFFF"/>
                </a:solidFill>
                <a:latin typeface="ヒラギノ角ゴ Pro W6" panose="020B0600000000000000" pitchFamily="34" charset="-128"/>
                <a:ea typeface="ヒラギノ角ゴ Pro W6" panose="020B0600000000000000" pitchFamily="34" charset="-128"/>
                <a:cs typeface="PMingLiU"/>
              </a:rPr>
              <a:t>顔</a:t>
            </a:r>
            <a:endParaRPr sz="900" dirty="0">
              <a:latin typeface="ヒラギノ角ゴ Pro W6" panose="020B0600000000000000" pitchFamily="34" charset="-128"/>
              <a:ea typeface="ヒラギノ角ゴ Pro W6" panose="020B0600000000000000" pitchFamily="34" charset="-128"/>
              <a:cs typeface="PMingLiU"/>
            </a:endParaRPr>
          </a:p>
        </p:txBody>
      </p:sp>
      <p:sp>
        <p:nvSpPr>
          <p:cNvPr id="129" name="object 9">
            <a:extLst>
              <a:ext uri="{FF2B5EF4-FFF2-40B4-BE49-F238E27FC236}">
                <a16:creationId xmlns:a16="http://schemas.microsoft.com/office/drawing/2014/main" id="{A0FE4753-A5D7-4277-BBCD-3E31C1622554}"/>
              </a:ext>
            </a:extLst>
          </p:cNvPr>
          <p:cNvSpPr txBox="1"/>
          <p:nvPr/>
        </p:nvSpPr>
        <p:spPr>
          <a:xfrm>
            <a:off x="447048" y="3406600"/>
            <a:ext cx="102144" cy="585620"/>
          </a:xfrm>
          <a:prstGeom prst="rect">
            <a:avLst/>
          </a:prstGeom>
        </p:spPr>
        <p:txBody>
          <a:bodyPr vert="eaVert" wrap="square" lIns="0" tIns="0" rIns="0" bIns="0" rtlCol="0" anchor="ctr">
            <a:spAutoFit/>
          </a:bodyPr>
          <a:lstStyle/>
          <a:p>
            <a:pPr marL="12700">
              <a:lnSpc>
                <a:spcPct val="65000"/>
              </a:lnSpc>
            </a:pPr>
            <a:r>
              <a:rPr lang="ja-JP" altLang="en-US" sz="900" dirty="0">
                <a:solidFill>
                  <a:srgbClr val="FFFFFF"/>
                </a:solidFill>
                <a:latin typeface="ヒラギノ角ゴ Pro W6" panose="020B0600000000000000" pitchFamily="34" charset="-128"/>
                <a:ea typeface="ヒラギノ角ゴ Pro W6" panose="020B0600000000000000" pitchFamily="34" charset="-128"/>
                <a:cs typeface="PMingLiU"/>
              </a:rPr>
              <a:t>顔</a:t>
            </a:r>
            <a:endParaRPr sz="900" dirty="0">
              <a:latin typeface="ヒラギノ角ゴ Pro W6" panose="020B0600000000000000" pitchFamily="34" charset="-128"/>
              <a:ea typeface="ヒラギノ角ゴ Pro W6" panose="020B0600000000000000" pitchFamily="34" charset="-128"/>
              <a:cs typeface="PMingLiU"/>
            </a:endParaRPr>
          </a:p>
        </p:txBody>
      </p:sp>
      <p:graphicFrame>
        <p:nvGraphicFramePr>
          <p:cNvPr id="130" name="表 2">
            <a:extLst>
              <a:ext uri="{FF2B5EF4-FFF2-40B4-BE49-F238E27FC236}">
                <a16:creationId xmlns:a16="http://schemas.microsoft.com/office/drawing/2014/main" id="{E5FC1280-F2A6-4799-8E90-5A3370F9F1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5679526"/>
              </p:ext>
            </p:extLst>
          </p:nvPr>
        </p:nvGraphicFramePr>
        <p:xfrm>
          <a:off x="4114800" y="3318992"/>
          <a:ext cx="3200400" cy="685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0">
                  <a:extLst>
                    <a:ext uri="{9D8B030D-6E8A-4147-A177-3AD203B41FA5}">
                      <a16:colId xmlns:a16="http://schemas.microsoft.com/office/drawing/2014/main" val="262186751"/>
                    </a:ext>
                  </a:extLst>
                </a:gridCol>
              </a:tblGrid>
              <a:tr h="20585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spc="0" dirty="0">
                          <a:latin typeface="+mj-ea"/>
                          <a:ea typeface="+mj-ea"/>
                        </a:rPr>
                        <a:t>1</a:t>
                      </a:r>
                      <a:r>
                        <a:rPr kumimoji="1" lang="ja-JP" altLang="en-US" sz="900" spc="0" dirty="0">
                          <a:latin typeface="+mj-ea"/>
                          <a:ea typeface="+mj-ea"/>
                        </a:rPr>
                        <a:t>回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4394930"/>
                  </a:ext>
                </a:extLst>
              </a:tr>
              <a:tr h="40374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spc="0" dirty="0">
                          <a:solidFill>
                            <a:srgbClr val="B9166F"/>
                          </a:solidFill>
                          <a:latin typeface="+mj-ea"/>
                          <a:ea typeface="+mj-ea"/>
                        </a:rPr>
                        <a:t>\</a:t>
                      </a:r>
                      <a:r>
                        <a:rPr kumimoji="1" lang="en-US" altLang="ja-JP" sz="2400" spc="0" baseline="0" dirty="0">
                          <a:solidFill>
                            <a:srgbClr val="B9166F"/>
                          </a:solidFill>
                          <a:latin typeface="+mj-ea"/>
                          <a:ea typeface="+mj-ea"/>
                        </a:rPr>
                        <a:t>4,500</a:t>
                      </a:r>
                      <a:r>
                        <a:rPr kumimoji="1" lang="ja-JP" altLang="en-US" sz="600" spc="0" dirty="0">
                          <a:solidFill>
                            <a:srgbClr val="B9166F"/>
                          </a:solidFill>
                          <a:latin typeface="+mj-ea"/>
                          <a:ea typeface="+mj-ea"/>
                        </a:rPr>
                        <a:t>（税込）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6264776"/>
                  </a:ext>
                </a:extLst>
              </a:tr>
            </a:tbl>
          </a:graphicData>
        </a:graphic>
      </p:graphicFrame>
      <p:graphicFrame>
        <p:nvGraphicFramePr>
          <p:cNvPr id="92" name="表 13">
            <a:extLst>
              <a:ext uri="{FF2B5EF4-FFF2-40B4-BE49-F238E27FC236}">
                <a16:creationId xmlns:a16="http://schemas.microsoft.com/office/drawing/2014/main" id="{1A284DCF-2F17-4494-85CE-32CB5D7D9A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3524273"/>
              </p:ext>
            </p:extLst>
          </p:nvPr>
        </p:nvGraphicFramePr>
        <p:xfrm>
          <a:off x="936988" y="1577398"/>
          <a:ext cx="1382321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2321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眉まわり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93" name="表 92">
            <a:extLst>
              <a:ext uri="{FF2B5EF4-FFF2-40B4-BE49-F238E27FC236}">
                <a16:creationId xmlns:a16="http://schemas.microsoft.com/office/drawing/2014/main" id="{41DBBB0E-F04B-427E-ADB9-CEA462476B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2081889"/>
              </p:ext>
            </p:extLst>
          </p:nvPr>
        </p:nvGraphicFramePr>
        <p:xfrm>
          <a:off x="2360140" y="1577398"/>
          <a:ext cx="1384381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4381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こめかみ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94" name="表 13">
            <a:extLst>
              <a:ext uri="{FF2B5EF4-FFF2-40B4-BE49-F238E27FC236}">
                <a16:creationId xmlns:a16="http://schemas.microsoft.com/office/drawing/2014/main" id="{CE4318DF-1D18-4E3B-8C3A-712ADA22FB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438101"/>
              </p:ext>
            </p:extLst>
          </p:nvPr>
        </p:nvGraphicFramePr>
        <p:xfrm>
          <a:off x="936989" y="2545886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鼻下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95" name="表 94">
            <a:extLst>
              <a:ext uri="{FF2B5EF4-FFF2-40B4-BE49-F238E27FC236}">
                <a16:creationId xmlns:a16="http://schemas.microsoft.com/office/drawing/2014/main" id="{37152038-467E-47D4-90F1-8BEFAD30EB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141840"/>
              </p:ext>
            </p:extLst>
          </p:nvPr>
        </p:nvGraphicFramePr>
        <p:xfrm>
          <a:off x="1884087" y="2545886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口下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96" name="表 95">
            <a:extLst>
              <a:ext uri="{FF2B5EF4-FFF2-40B4-BE49-F238E27FC236}">
                <a16:creationId xmlns:a16="http://schemas.microsoft.com/office/drawing/2014/main" id="{6B5538BE-3E83-4172-B6C0-B934D5C5EC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3168820"/>
              </p:ext>
            </p:extLst>
          </p:nvPr>
        </p:nvGraphicFramePr>
        <p:xfrm>
          <a:off x="2830122" y="2545886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額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97" name="表 7">
            <a:extLst>
              <a:ext uri="{FF2B5EF4-FFF2-40B4-BE49-F238E27FC236}">
                <a16:creationId xmlns:a16="http://schemas.microsoft.com/office/drawing/2014/main" id="{522A6BD2-ED4E-4123-8EAD-DB84BE05F0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7425057"/>
              </p:ext>
            </p:extLst>
          </p:nvPr>
        </p:nvGraphicFramePr>
        <p:xfrm>
          <a:off x="379064" y="5172611"/>
          <a:ext cx="7012336" cy="10888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12336">
                  <a:extLst>
                    <a:ext uri="{9D8B030D-6E8A-4147-A177-3AD203B41FA5}">
                      <a16:colId xmlns:a16="http://schemas.microsoft.com/office/drawing/2014/main" val="4094802751"/>
                    </a:ext>
                  </a:extLst>
                </a:gridCol>
              </a:tblGrid>
              <a:tr h="1088809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7254147"/>
                  </a:ext>
                </a:extLst>
              </a:tr>
            </a:tbl>
          </a:graphicData>
        </a:graphic>
      </p:graphicFrame>
      <p:graphicFrame>
        <p:nvGraphicFramePr>
          <p:cNvPr id="98" name="表 13">
            <a:extLst>
              <a:ext uri="{FF2B5EF4-FFF2-40B4-BE49-F238E27FC236}">
                <a16:creationId xmlns:a16="http://schemas.microsoft.com/office/drawing/2014/main" id="{5D9FAA32-B954-443A-80FF-983D78BB7F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9806654"/>
              </p:ext>
            </p:extLst>
          </p:nvPr>
        </p:nvGraphicFramePr>
        <p:xfrm>
          <a:off x="936989" y="5604110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もみあげ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99" name="表 98">
            <a:extLst>
              <a:ext uri="{FF2B5EF4-FFF2-40B4-BE49-F238E27FC236}">
                <a16:creationId xmlns:a16="http://schemas.microsoft.com/office/drawing/2014/main" id="{7FF8AADC-72CD-47C9-A713-7FF7D0E91B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4889518"/>
              </p:ext>
            </p:extLst>
          </p:nvPr>
        </p:nvGraphicFramePr>
        <p:xfrm>
          <a:off x="1884087" y="5604110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こめかみ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100" name="表 2">
            <a:extLst>
              <a:ext uri="{FF2B5EF4-FFF2-40B4-BE49-F238E27FC236}">
                <a16:creationId xmlns:a16="http://schemas.microsoft.com/office/drawing/2014/main" id="{CE37768B-434F-45D6-99A9-896B8E6B23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725924"/>
              </p:ext>
            </p:extLst>
          </p:nvPr>
        </p:nvGraphicFramePr>
        <p:xfrm>
          <a:off x="4113832" y="5382709"/>
          <a:ext cx="3201369" cy="6958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1369">
                  <a:extLst>
                    <a:ext uri="{9D8B030D-6E8A-4147-A177-3AD203B41FA5}">
                      <a16:colId xmlns:a16="http://schemas.microsoft.com/office/drawing/2014/main" val="262186751"/>
                    </a:ext>
                  </a:extLst>
                </a:gridCol>
              </a:tblGrid>
              <a:tr h="23194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+mj-ea"/>
                          <a:ea typeface="+mj-ea"/>
                        </a:rPr>
                        <a:t>初回限定特典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4394930"/>
                  </a:ext>
                </a:extLst>
              </a:tr>
              <a:tr h="46388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1" lang="ja-JP" altLang="en-US" sz="800" spc="0" baseline="0" dirty="0">
                          <a:latin typeface="+mj-ea"/>
                          <a:ea typeface="+mj-ea"/>
                        </a:rPr>
                        <a:t>通常価格</a:t>
                      </a:r>
                      <a:r>
                        <a:rPr kumimoji="1" lang="en-US" altLang="ja-JP" sz="1200" spc="0" baseline="0" dirty="0">
                          <a:latin typeface="+mj-ea"/>
                          <a:ea typeface="+mj-ea"/>
                        </a:rPr>
                        <a:t>\21,500</a:t>
                      </a:r>
                      <a:r>
                        <a:rPr kumimoji="1" lang="ja-JP" altLang="en-US" sz="1200" spc="0" baseline="0" dirty="0">
                          <a:latin typeface="+mj-ea"/>
                          <a:ea typeface="+mj-ea"/>
                        </a:rPr>
                        <a:t>　▶</a:t>
                      </a:r>
                      <a:r>
                        <a:rPr kumimoji="1" lang="en-US" altLang="ja-JP" sz="1200" spc="0" baseline="0" dirty="0">
                          <a:solidFill>
                            <a:srgbClr val="B9166F"/>
                          </a:solidFill>
                          <a:latin typeface="+mj-ea"/>
                          <a:ea typeface="+mj-ea"/>
                        </a:rPr>
                        <a:t>\</a:t>
                      </a:r>
                      <a:r>
                        <a:rPr kumimoji="1" lang="en-US" altLang="ja-JP" sz="2400" spc="0" baseline="0" dirty="0">
                          <a:solidFill>
                            <a:srgbClr val="B9166F"/>
                          </a:solidFill>
                          <a:latin typeface="+mj-ea"/>
                          <a:ea typeface="+mj-ea"/>
                        </a:rPr>
                        <a:t>8,000</a:t>
                      </a:r>
                      <a:r>
                        <a:rPr kumimoji="1" lang="ja-JP" altLang="en-US" sz="600" spc="0" dirty="0">
                          <a:solidFill>
                            <a:srgbClr val="B9166F"/>
                          </a:solidFill>
                          <a:latin typeface="+mj-ea"/>
                          <a:ea typeface="+mj-ea"/>
                          <a:cs typeface="+mn-cs"/>
                        </a:rPr>
                        <a:t>（税込）</a:t>
                      </a:r>
                      <a:endParaRPr kumimoji="1" lang="ja-JP" altLang="en-US" sz="600" dirty="0">
                        <a:solidFill>
                          <a:srgbClr val="B9166F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6264776"/>
                  </a:ext>
                </a:extLst>
              </a:tr>
            </a:tbl>
          </a:graphicData>
        </a:graphic>
      </p:graphicFrame>
      <p:graphicFrame>
        <p:nvGraphicFramePr>
          <p:cNvPr id="101" name="表 13">
            <a:extLst>
              <a:ext uri="{FF2B5EF4-FFF2-40B4-BE49-F238E27FC236}">
                <a16:creationId xmlns:a16="http://schemas.microsoft.com/office/drawing/2014/main" id="{3B2854E2-87E9-48B4-8A64-ED4A279CF5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8636185"/>
              </p:ext>
            </p:extLst>
          </p:nvPr>
        </p:nvGraphicFramePr>
        <p:xfrm>
          <a:off x="379064" y="5172611"/>
          <a:ext cx="277383" cy="10888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383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088809"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sp>
        <p:nvSpPr>
          <p:cNvPr id="102" name="object 9">
            <a:extLst>
              <a:ext uri="{FF2B5EF4-FFF2-40B4-BE49-F238E27FC236}">
                <a16:creationId xmlns:a16="http://schemas.microsoft.com/office/drawing/2014/main" id="{F0EC3490-B1F2-40F8-A85E-3BFF0CB1885E}"/>
              </a:ext>
            </a:extLst>
          </p:cNvPr>
          <p:cNvSpPr txBox="1"/>
          <p:nvPr/>
        </p:nvSpPr>
        <p:spPr>
          <a:xfrm>
            <a:off x="441938" y="5478630"/>
            <a:ext cx="102144" cy="585620"/>
          </a:xfrm>
          <a:prstGeom prst="rect">
            <a:avLst/>
          </a:prstGeom>
        </p:spPr>
        <p:txBody>
          <a:bodyPr vert="eaVert" wrap="square" lIns="0" tIns="0" rIns="0" bIns="0" rtlCol="0" anchor="ctr">
            <a:spAutoFit/>
          </a:bodyPr>
          <a:lstStyle/>
          <a:p>
            <a:pPr marL="12700">
              <a:lnSpc>
                <a:spcPct val="65000"/>
              </a:lnSpc>
            </a:pPr>
            <a:r>
              <a:rPr lang="ja-JP" altLang="en-US" sz="900" dirty="0">
                <a:solidFill>
                  <a:srgbClr val="FFFFFF"/>
                </a:solidFill>
                <a:latin typeface="ヒラギノ角ゴ Pro W6" panose="020B0600000000000000" pitchFamily="34" charset="-128"/>
                <a:ea typeface="ヒラギノ角ゴ Pro W6" panose="020B0600000000000000" pitchFamily="34" charset="-128"/>
                <a:cs typeface="PMingLiU"/>
              </a:rPr>
              <a:t>お顔全体</a:t>
            </a:r>
            <a:endParaRPr sz="900" dirty="0">
              <a:latin typeface="ヒラギノ角ゴ Pro W6" panose="020B0600000000000000" pitchFamily="34" charset="-128"/>
              <a:ea typeface="ヒラギノ角ゴ Pro W6" panose="020B0600000000000000" pitchFamily="34" charset="-128"/>
              <a:cs typeface="PMingLiU"/>
            </a:endParaRPr>
          </a:p>
        </p:txBody>
      </p:sp>
      <p:graphicFrame>
        <p:nvGraphicFramePr>
          <p:cNvPr id="103" name="表 13">
            <a:extLst>
              <a:ext uri="{FF2B5EF4-FFF2-40B4-BE49-F238E27FC236}">
                <a16:creationId xmlns:a16="http://schemas.microsoft.com/office/drawing/2014/main" id="{DAECB36C-39E5-4C63-9939-36F7F7C028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7268890"/>
              </p:ext>
            </p:extLst>
          </p:nvPr>
        </p:nvGraphicFramePr>
        <p:xfrm>
          <a:off x="936989" y="5340017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眉まわり</a:t>
                      </a:r>
                      <a:endParaRPr kumimoji="1" lang="en-US" altLang="ja-JP" sz="1000" b="1" dirty="0">
                        <a:solidFill>
                          <a:schemeClr val="tx1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104" name="表 103">
            <a:extLst>
              <a:ext uri="{FF2B5EF4-FFF2-40B4-BE49-F238E27FC236}">
                <a16:creationId xmlns:a16="http://schemas.microsoft.com/office/drawing/2014/main" id="{7FEC6A7B-500C-4102-8ABA-316C936D62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511981"/>
              </p:ext>
            </p:extLst>
          </p:nvPr>
        </p:nvGraphicFramePr>
        <p:xfrm>
          <a:off x="1884087" y="5340017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額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105" name="表 104">
            <a:extLst>
              <a:ext uri="{FF2B5EF4-FFF2-40B4-BE49-F238E27FC236}">
                <a16:creationId xmlns:a16="http://schemas.microsoft.com/office/drawing/2014/main" id="{5267F4A2-C530-452F-8F8E-E4C466E8BE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9606328"/>
              </p:ext>
            </p:extLst>
          </p:nvPr>
        </p:nvGraphicFramePr>
        <p:xfrm>
          <a:off x="2830122" y="5340017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頬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106" name="表 105">
            <a:extLst>
              <a:ext uri="{FF2B5EF4-FFF2-40B4-BE49-F238E27FC236}">
                <a16:creationId xmlns:a16="http://schemas.microsoft.com/office/drawing/2014/main" id="{8F3D8282-003F-4DC6-8AA2-D5BCCAD86C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4520338"/>
              </p:ext>
            </p:extLst>
          </p:nvPr>
        </p:nvGraphicFramePr>
        <p:xfrm>
          <a:off x="2830122" y="5604110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鼻下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107" name="表 13">
            <a:extLst>
              <a:ext uri="{FF2B5EF4-FFF2-40B4-BE49-F238E27FC236}">
                <a16:creationId xmlns:a16="http://schemas.microsoft.com/office/drawing/2014/main" id="{BD1E759D-885B-49B4-8EAD-673D0FF3B2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3773226"/>
              </p:ext>
            </p:extLst>
          </p:nvPr>
        </p:nvGraphicFramePr>
        <p:xfrm>
          <a:off x="940970" y="5864140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口下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108" name="表 107">
            <a:extLst>
              <a:ext uri="{FF2B5EF4-FFF2-40B4-BE49-F238E27FC236}">
                <a16:creationId xmlns:a16="http://schemas.microsoft.com/office/drawing/2014/main" id="{A58D08CF-0CB6-4A03-A101-B372022FFF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1128184"/>
              </p:ext>
            </p:extLst>
          </p:nvPr>
        </p:nvGraphicFramePr>
        <p:xfrm>
          <a:off x="1888068" y="5864140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頬下の首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109" name="表 108">
            <a:extLst>
              <a:ext uri="{FF2B5EF4-FFF2-40B4-BE49-F238E27FC236}">
                <a16:creationId xmlns:a16="http://schemas.microsoft.com/office/drawing/2014/main" id="{A7BF5FAC-3968-497B-8309-E8DADC2616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3174054"/>
              </p:ext>
            </p:extLst>
          </p:nvPr>
        </p:nvGraphicFramePr>
        <p:xfrm>
          <a:off x="2834103" y="5864140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あご下の首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88" name="表 7">
            <a:extLst>
              <a:ext uri="{FF2B5EF4-FFF2-40B4-BE49-F238E27FC236}">
                <a16:creationId xmlns:a16="http://schemas.microsoft.com/office/drawing/2014/main" id="{7856041D-525B-41AB-BCD8-89185CE165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907975"/>
              </p:ext>
            </p:extLst>
          </p:nvPr>
        </p:nvGraphicFramePr>
        <p:xfrm>
          <a:off x="379064" y="6597650"/>
          <a:ext cx="7012336" cy="9444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12336">
                  <a:extLst>
                    <a:ext uri="{9D8B030D-6E8A-4147-A177-3AD203B41FA5}">
                      <a16:colId xmlns:a16="http://schemas.microsoft.com/office/drawing/2014/main" val="4094802751"/>
                    </a:ext>
                  </a:extLst>
                </a:gridCol>
              </a:tblGrid>
              <a:tr h="944412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7254147"/>
                  </a:ext>
                </a:extLst>
              </a:tr>
            </a:tbl>
          </a:graphicData>
        </a:graphic>
      </p:graphicFrame>
      <p:graphicFrame>
        <p:nvGraphicFramePr>
          <p:cNvPr id="89" name="表 13">
            <a:extLst>
              <a:ext uri="{FF2B5EF4-FFF2-40B4-BE49-F238E27FC236}">
                <a16:creationId xmlns:a16="http://schemas.microsoft.com/office/drawing/2014/main" id="{87AFB57A-31AB-4E1A-8E9D-E568068E1D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4678804"/>
              </p:ext>
            </p:extLst>
          </p:nvPr>
        </p:nvGraphicFramePr>
        <p:xfrm>
          <a:off x="936989" y="6937943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手の甲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90" name="表 89">
            <a:extLst>
              <a:ext uri="{FF2B5EF4-FFF2-40B4-BE49-F238E27FC236}">
                <a16:creationId xmlns:a16="http://schemas.microsoft.com/office/drawing/2014/main" id="{5834988B-D7FE-490F-9095-D8BC2B2DF8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3943270"/>
              </p:ext>
            </p:extLst>
          </p:nvPr>
        </p:nvGraphicFramePr>
        <p:xfrm>
          <a:off x="1884087" y="6937943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手の指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91" name="表 90">
            <a:extLst>
              <a:ext uri="{FF2B5EF4-FFF2-40B4-BE49-F238E27FC236}">
                <a16:creationId xmlns:a16="http://schemas.microsoft.com/office/drawing/2014/main" id="{D76D55A0-F434-4B3B-9C4F-36444D06EA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0915029"/>
              </p:ext>
            </p:extLst>
          </p:nvPr>
        </p:nvGraphicFramePr>
        <p:xfrm>
          <a:off x="2830122" y="6937943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足の甲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116" name="表 13">
            <a:extLst>
              <a:ext uri="{FF2B5EF4-FFF2-40B4-BE49-F238E27FC236}">
                <a16:creationId xmlns:a16="http://schemas.microsoft.com/office/drawing/2014/main" id="{57C1993C-A153-467A-88C2-07982311A7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7339739"/>
              </p:ext>
            </p:extLst>
          </p:nvPr>
        </p:nvGraphicFramePr>
        <p:xfrm>
          <a:off x="379064" y="6597650"/>
          <a:ext cx="277383" cy="9444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383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944412"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sp>
        <p:nvSpPr>
          <p:cNvPr id="117" name="object 9">
            <a:extLst>
              <a:ext uri="{FF2B5EF4-FFF2-40B4-BE49-F238E27FC236}">
                <a16:creationId xmlns:a16="http://schemas.microsoft.com/office/drawing/2014/main" id="{40DB232D-E6D3-4191-A30E-6D23A8C7F6A0}"/>
              </a:ext>
            </a:extLst>
          </p:cNvPr>
          <p:cNvSpPr txBox="1"/>
          <p:nvPr/>
        </p:nvSpPr>
        <p:spPr>
          <a:xfrm>
            <a:off x="441938" y="6967137"/>
            <a:ext cx="102144" cy="585620"/>
          </a:xfrm>
          <a:prstGeom prst="rect">
            <a:avLst/>
          </a:prstGeom>
        </p:spPr>
        <p:txBody>
          <a:bodyPr vert="eaVert" wrap="square" lIns="0" tIns="0" rIns="0" bIns="0" rtlCol="0" anchor="ctr">
            <a:spAutoFit/>
          </a:bodyPr>
          <a:lstStyle/>
          <a:p>
            <a:pPr marL="12700">
              <a:lnSpc>
                <a:spcPct val="65000"/>
              </a:lnSpc>
            </a:pPr>
            <a:r>
              <a:rPr lang="ja-JP" altLang="en-US" sz="900" dirty="0">
                <a:solidFill>
                  <a:srgbClr val="FFFFFF"/>
                </a:solidFill>
                <a:latin typeface="ヒラギノ角ゴ Pro W6" panose="020B0600000000000000" pitchFamily="34" charset="-128"/>
                <a:ea typeface="ヒラギノ角ゴ Pro W6" panose="020B0600000000000000" pitchFamily="34" charset="-128"/>
                <a:cs typeface="PMingLiU"/>
              </a:rPr>
              <a:t>パーツ</a:t>
            </a:r>
            <a:endParaRPr sz="900" dirty="0">
              <a:latin typeface="ヒラギノ角ゴ Pro W6" panose="020B0600000000000000" pitchFamily="34" charset="-128"/>
              <a:ea typeface="ヒラギノ角ゴ Pro W6" panose="020B0600000000000000" pitchFamily="34" charset="-128"/>
              <a:cs typeface="PMingLiU"/>
            </a:endParaRPr>
          </a:p>
        </p:txBody>
      </p:sp>
      <p:graphicFrame>
        <p:nvGraphicFramePr>
          <p:cNvPr id="118" name="表 13">
            <a:extLst>
              <a:ext uri="{FF2B5EF4-FFF2-40B4-BE49-F238E27FC236}">
                <a16:creationId xmlns:a16="http://schemas.microsoft.com/office/drawing/2014/main" id="{EC5EC993-D830-4306-BFF6-55466153D6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2382617"/>
              </p:ext>
            </p:extLst>
          </p:nvPr>
        </p:nvGraphicFramePr>
        <p:xfrm>
          <a:off x="936989" y="6673850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両わき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119" name="表 118">
            <a:extLst>
              <a:ext uri="{FF2B5EF4-FFF2-40B4-BE49-F238E27FC236}">
                <a16:creationId xmlns:a16="http://schemas.microsoft.com/office/drawing/2014/main" id="{121DB0B3-B597-4ABA-B8DA-3B22FC2624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3822510"/>
              </p:ext>
            </p:extLst>
          </p:nvPr>
        </p:nvGraphicFramePr>
        <p:xfrm>
          <a:off x="1884087" y="6673850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乳輪周り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120" name="表 119">
            <a:extLst>
              <a:ext uri="{FF2B5EF4-FFF2-40B4-BE49-F238E27FC236}">
                <a16:creationId xmlns:a16="http://schemas.microsoft.com/office/drawing/2014/main" id="{3057E6F0-1EBE-4E76-8ACE-325BB0407F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8637318"/>
              </p:ext>
            </p:extLst>
          </p:nvPr>
        </p:nvGraphicFramePr>
        <p:xfrm>
          <a:off x="2830122" y="6673850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へそ周り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sp>
        <p:nvSpPr>
          <p:cNvPr id="121" name="object 9">
            <a:extLst>
              <a:ext uri="{FF2B5EF4-FFF2-40B4-BE49-F238E27FC236}">
                <a16:creationId xmlns:a16="http://schemas.microsoft.com/office/drawing/2014/main" id="{63B1CCDD-DAEF-4D2A-8551-30168F034BF6}"/>
              </a:ext>
            </a:extLst>
          </p:cNvPr>
          <p:cNvSpPr txBox="1"/>
          <p:nvPr/>
        </p:nvSpPr>
        <p:spPr>
          <a:xfrm>
            <a:off x="466683" y="6902450"/>
            <a:ext cx="102144" cy="102144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12700">
              <a:lnSpc>
                <a:spcPct val="65000"/>
              </a:lnSpc>
            </a:pPr>
            <a:r>
              <a:rPr lang="en-US" altLang="ja-JP" sz="900" dirty="0">
                <a:solidFill>
                  <a:srgbClr val="FFFFFF"/>
                </a:solidFill>
                <a:latin typeface="ヒラギノ角ゴ Pro W6" panose="020B0600000000000000" pitchFamily="34" charset="-128"/>
                <a:ea typeface="ヒラギノ角ゴ Pro W6" panose="020B0600000000000000" pitchFamily="34" charset="-128"/>
                <a:cs typeface="PMingLiU"/>
              </a:rPr>
              <a:t>S</a:t>
            </a:r>
            <a:endParaRPr sz="900" dirty="0">
              <a:latin typeface="ヒラギノ角ゴ Pro W6" panose="020B0600000000000000" pitchFamily="34" charset="-128"/>
              <a:ea typeface="ヒラギノ角ゴ Pro W6" panose="020B0600000000000000" pitchFamily="34" charset="-128"/>
              <a:cs typeface="PMingLiU"/>
            </a:endParaRPr>
          </a:p>
        </p:txBody>
      </p:sp>
      <p:graphicFrame>
        <p:nvGraphicFramePr>
          <p:cNvPr id="122" name="表 13">
            <a:extLst>
              <a:ext uri="{FF2B5EF4-FFF2-40B4-BE49-F238E27FC236}">
                <a16:creationId xmlns:a16="http://schemas.microsoft.com/office/drawing/2014/main" id="{D6D9E4FC-D3C5-4280-A64E-697B7DAE61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0464406"/>
              </p:ext>
            </p:extLst>
          </p:nvPr>
        </p:nvGraphicFramePr>
        <p:xfrm>
          <a:off x="936989" y="7207250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足の指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123" name="表 7">
            <a:extLst>
              <a:ext uri="{FF2B5EF4-FFF2-40B4-BE49-F238E27FC236}">
                <a16:creationId xmlns:a16="http://schemas.microsoft.com/office/drawing/2014/main" id="{7929AF65-F858-4AAD-A527-8C572CE54D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7922003"/>
              </p:ext>
            </p:extLst>
          </p:nvPr>
        </p:nvGraphicFramePr>
        <p:xfrm>
          <a:off x="380032" y="7667003"/>
          <a:ext cx="7012336" cy="9444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12336">
                  <a:extLst>
                    <a:ext uri="{9D8B030D-6E8A-4147-A177-3AD203B41FA5}">
                      <a16:colId xmlns:a16="http://schemas.microsoft.com/office/drawing/2014/main" val="4094802751"/>
                    </a:ext>
                  </a:extLst>
                </a:gridCol>
              </a:tblGrid>
              <a:tr h="944412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7254147"/>
                  </a:ext>
                </a:extLst>
              </a:tr>
            </a:tbl>
          </a:graphicData>
        </a:graphic>
      </p:graphicFrame>
      <p:graphicFrame>
        <p:nvGraphicFramePr>
          <p:cNvPr id="124" name="表 13">
            <a:extLst>
              <a:ext uri="{FF2B5EF4-FFF2-40B4-BE49-F238E27FC236}">
                <a16:creationId xmlns:a16="http://schemas.microsoft.com/office/drawing/2014/main" id="{A4E22163-FFEE-4607-84B6-8262C9145F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4290311"/>
              </p:ext>
            </p:extLst>
          </p:nvPr>
        </p:nvGraphicFramePr>
        <p:xfrm>
          <a:off x="936989" y="8016885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腕上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126" name="表 125">
            <a:extLst>
              <a:ext uri="{FF2B5EF4-FFF2-40B4-BE49-F238E27FC236}">
                <a16:creationId xmlns:a16="http://schemas.microsoft.com/office/drawing/2014/main" id="{72131D0C-9B91-4450-A495-A4259F6840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4126619"/>
              </p:ext>
            </p:extLst>
          </p:nvPr>
        </p:nvGraphicFramePr>
        <p:xfrm>
          <a:off x="1884087" y="8016885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腕下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127" name="表 126">
            <a:extLst>
              <a:ext uri="{FF2B5EF4-FFF2-40B4-BE49-F238E27FC236}">
                <a16:creationId xmlns:a16="http://schemas.microsoft.com/office/drawing/2014/main" id="{391A76E4-E035-4A9F-81B4-8752161870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2922514"/>
              </p:ext>
            </p:extLst>
          </p:nvPr>
        </p:nvGraphicFramePr>
        <p:xfrm>
          <a:off x="2830122" y="8016885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背中上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131" name="表 13">
            <a:extLst>
              <a:ext uri="{FF2B5EF4-FFF2-40B4-BE49-F238E27FC236}">
                <a16:creationId xmlns:a16="http://schemas.microsoft.com/office/drawing/2014/main" id="{9EB0948B-3B6A-4CDB-84DB-55C02B97E9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0273529"/>
              </p:ext>
            </p:extLst>
          </p:nvPr>
        </p:nvGraphicFramePr>
        <p:xfrm>
          <a:off x="380032" y="7667003"/>
          <a:ext cx="277383" cy="9444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383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944412"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sp>
        <p:nvSpPr>
          <p:cNvPr id="132" name="object 9">
            <a:extLst>
              <a:ext uri="{FF2B5EF4-FFF2-40B4-BE49-F238E27FC236}">
                <a16:creationId xmlns:a16="http://schemas.microsoft.com/office/drawing/2014/main" id="{F23F94B4-0278-4A5B-9C90-1D64D96419EF}"/>
              </a:ext>
            </a:extLst>
          </p:cNvPr>
          <p:cNvSpPr txBox="1"/>
          <p:nvPr/>
        </p:nvSpPr>
        <p:spPr>
          <a:xfrm>
            <a:off x="441938" y="8025795"/>
            <a:ext cx="102144" cy="585620"/>
          </a:xfrm>
          <a:prstGeom prst="rect">
            <a:avLst/>
          </a:prstGeom>
        </p:spPr>
        <p:txBody>
          <a:bodyPr vert="eaVert" wrap="square" lIns="0" tIns="0" rIns="0" bIns="0" rtlCol="0" anchor="ctr">
            <a:spAutoFit/>
          </a:bodyPr>
          <a:lstStyle/>
          <a:p>
            <a:pPr marL="12700">
              <a:lnSpc>
                <a:spcPct val="65000"/>
              </a:lnSpc>
            </a:pPr>
            <a:r>
              <a:rPr lang="ja-JP" altLang="en-US" sz="900" dirty="0">
                <a:solidFill>
                  <a:srgbClr val="FFFFFF"/>
                </a:solidFill>
                <a:latin typeface="ヒラギノ角ゴ Pro W6" panose="020B0600000000000000" pitchFamily="34" charset="-128"/>
                <a:ea typeface="ヒラギノ角ゴ Pro W6" panose="020B0600000000000000" pitchFamily="34" charset="-128"/>
                <a:cs typeface="PMingLiU"/>
              </a:rPr>
              <a:t>パーツ</a:t>
            </a:r>
            <a:endParaRPr sz="900" dirty="0">
              <a:latin typeface="ヒラギノ角ゴ Pro W6" panose="020B0600000000000000" pitchFamily="34" charset="-128"/>
              <a:ea typeface="ヒラギノ角ゴ Pro W6" panose="020B0600000000000000" pitchFamily="34" charset="-128"/>
              <a:cs typeface="PMingLiU"/>
            </a:endParaRPr>
          </a:p>
        </p:txBody>
      </p:sp>
      <p:graphicFrame>
        <p:nvGraphicFramePr>
          <p:cNvPr id="133" name="表 13">
            <a:extLst>
              <a:ext uri="{FF2B5EF4-FFF2-40B4-BE49-F238E27FC236}">
                <a16:creationId xmlns:a16="http://schemas.microsoft.com/office/drawing/2014/main" id="{2D052EAD-9399-4215-A7A5-4A6FEF6CF7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728917"/>
              </p:ext>
            </p:extLst>
          </p:nvPr>
        </p:nvGraphicFramePr>
        <p:xfrm>
          <a:off x="936989" y="7752792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肩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134" name="表 133">
            <a:extLst>
              <a:ext uri="{FF2B5EF4-FFF2-40B4-BE49-F238E27FC236}">
                <a16:creationId xmlns:a16="http://schemas.microsoft.com/office/drawing/2014/main" id="{C92DAA7D-A0B0-4AB2-8CAA-4499842B4D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7571013"/>
              </p:ext>
            </p:extLst>
          </p:nvPr>
        </p:nvGraphicFramePr>
        <p:xfrm>
          <a:off x="1884087" y="7752792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胸全体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135" name="表 134">
            <a:extLst>
              <a:ext uri="{FF2B5EF4-FFF2-40B4-BE49-F238E27FC236}">
                <a16:creationId xmlns:a16="http://schemas.microsoft.com/office/drawing/2014/main" id="{71B5F7AF-0EFB-4B52-99B7-81B1F6F751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6674540"/>
              </p:ext>
            </p:extLst>
          </p:nvPr>
        </p:nvGraphicFramePr>
        <p:xfrm>
          <a:off x="2830122" y="7752792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お腹全体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sp>
        <p:nvSpPr>
          <p:cNvPr id="136" name="object 9">
            <a:extLst>
              <a:ext uri="{FF2B5EF4-FFF2-40B4-BE49-F238E27FC236}">
                <a16:creationId xmlns:a16="http://schemas.microsoft.com/office/drawing/2014/main" id="{0613DADE-2FF1-46B2-9F1B-B6BACB22A646}"/>
              </a:ext>
            </a:extLst>
          </p:cNvPr>
          <p:cNvSpPr txBox="1"/>
          <p:nvPr/>
        </p:nvSpPr>
        <p:spPr>
          <a:xfrm>
            <a:off x="453390" y="7936664"/>
            <a:ext cx="102144" cy="102144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12700">
              <a:lnSpc>
                <a:spcPct val="65000"/>
              </a:lnSpc>
            </a:pPr>
            <a:r>
              <a:rPr lang="en-US" altLang="ja-JP" sz="900" dirty="0">
                <a:solidFill>
                  <a:srgbClr val="FFFFFF"/>
                </a:solidFill>
                <a:latin typeface="ヒラギノ角ゴ Pro W6" panose="020B0600000000000000" pitchFamily="34" charset="-128"/>
                <a:ea typeface="ヒラギノ角ゴ Pro W6" panose="020B0600000000000000" pitchFamily="34" charset="-128"/>
                <a:cs typeface="PMingLiU"/>
              </a:rPr>
              <a:t>M</a:t>
            </a:r>
            <a:endParaRPr sz="900" dirty="0">
              <a:latin typeface="ヒラギノ角ゴ Pro W6" panose="020B0600000000000000" pitchFamily="34" charset="-128"/>
              <a:ea typeface="ヒラギノ角ゴ Pro W6" panose="020B0600000000000000" pitchFamily="34" charset="-128"/>
              <a:cs typeface="PMingLiU"/>
            </a:endParaRPr>
          </a:p>
        </p:txBody>
      </p:sp>
      <p:graphicFrame>
        <p:nvGraphicFramePr>
          <p:cNvPr id="137" name="表 13">
            <a:extLst>
              <a:ext uri="{FF2B5EF4-FFF2-40B4-BE49-F238E27FC236}">
                <a16:creationId xmlns:a16="http://schemas.microsoft.com/office/drawing/2014/main" id="{8A9FE456-1F5E-468B-BFB6-88B6730726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7865129"/>
              </p:ext>
            </p:extLst>
          </p:nvPr>
        </p:nvGraphicFramePr>
        <p:xfrm>
          <a:off x="936989" y="8286192"/>
          <a:ext cx="914400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1473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背中下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142" name="表 2">
            <a:extLst>
              <a:ext uri="{FF2B5EF4-FFF2-40B4-BE49-F238E27FC236}">
                <a16:creationId xmlns:a16="http://schemas.microsoft.com/office/drawing/2014/main" id="{E84185B4-B011-4167-8B82-E66A23C071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714773"/>
              </p:ext>
            </p:extLst>
          </p:nvPr>
        </p:nvGraphicFramePr>
        <p:xfrm>
          <a:off x="3918159" y="6720096"/>
          <a:ext cx="1676400" cy="685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62186751"/>
                    </a:ext>
                  </a:extLst>
                </a:gridCol>
              </a:tblGrid>
              <a:tr h="20585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latin typeface="+mj-ea"/>
                          <a:ea typeface="+mj-ea"/>
                        </a:rPr>
                        <a:t>1</a:t>
                      </a:r>
                      <a:r>
                        <a:rPr kumimoji="1" lang="ja-JP" altLang="en-US" sz="900" dirty="0">
                          <a:latin typeface="+mj-ea"/>
                          <a:ea typeface="+mj-ea"/>
                        </a:rPr>
                        <a:t>回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44394930"/>
                  </a:ext>
                </a:extLst>
              </a:tr>
              <a:tr h="40374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\</a:t>
                      </a:r>
                      <a:r>
                        <a:rPr kumimoji="1" lang="en-US" altLang="ja-JP" sz="2400" spc="-130" baseline="0" dirty="0">
                          <a:latin typeface="+mj-ea"/>
                          <a:ea typeface="+mj-ea"/>
                        </a:rPr>
                        <a:t>3,000</a:t>
                      </a:r>
                      <a:r>
                        <a:rPr kumimoji="1" lang="ja-JP" altLang="en-US" sz="600" dirty="0">
                          <a:latin typeface="+mj-ea"/>
                          <a:ea typeface="+mj-ea"/>
                        </a:rPr>
                        <a:t>（税込）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6264776"/>
                  </a:ext>
                </a:extLst>
              </a:tr>
            </a:tbl>
          </a:graphicData>
        </a:graphic>
      </p:graphicFrame>
      <p:graphicFrame>
        <p:nvGraphicFramePr>
          <p:cNvPr id="143" name="表 2">
            <a:extLst>
              <a:ext uri="{FF2B5EF4-FFF2-40B4-BE49-F238E27FC236}">
                <a16:creationId xmlns:a16="http://schemas.microsoft.com/office/drawing/2014/main" id="{5E36E49C-EA28-4DD0-A04A-7F6BA083D1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3802773"/>
              </p:ext>
            </p:extLst>
          </p:nvPr>
        </p:nvGraphicFramePr>
        <p:xfrm>
          <a:off x="5623083" y="6720096"/>
          <a:ext cx="1676400" cy="685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62186751"/>
                    </a:ext>
                  </a:extLst>
                </a:gridCol>
              </a:tblGrid>
              <a:tr h="20585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latin typeface="+mj-ea"/>
                          <a:ea typeface="+mj-ea"/>
                        </a:rPr>
                        <a:t>6</a:t>
                      </a:r>
                      <a:r>
                        <a:rPr kumimoji="1" lang="ja-JP" altLang="en-US" sz="900" dirty="0">
                          <a:latin typeface="+mj-ea"/>
                          <a:ea typeface="+mj-ea"/>
                        </a:rPr>
                        <a:t>回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44394930"/>
                  </a:ext>
                </a:extLst>
              </a:tr>
              <a:tr h="40374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\</a:t>
                      </a:r>
                      <a:r>
                        <a:rPr kumimoji="1" lang="en-US" altLang="ja-JP" sz="2400" spc="-150" dirty="0">
                          <a:latin typeface="+mj-ea"/>
                          <a:ea typeface="+mj-ea"/>
                        </a:rPr>
                        <a:t>14,400</a:t>
                      </a:r>
                      <a:r>
                        <a:rPr kumimoji="1" lang="ja-JP" altLang="en-US" sz="600" dirty="0">
                          <a:latin typeface="+mj-ea"/>
                          <a:ea typeface="+mj-ea"/>
                        </a:rPr>
                        <a:t>（税込）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6264776"/>
                  </a:ext>
                </a:extLst>
              </a:tr>
            </a:tbl>
          </a:graphicData>
        </a:graphic>
      </p:graphicFrame>
      <p:sp>
        <p:nvSpPr>
          <p:cNvPr id="144" name="テキスト ボックス 143">
            <a:extLst>
              <a:ext uri="{FF2B5EF4-FFF2-40B4-BE49-F238E27FC236}">
                <a16:creationId xmlns:a16="http://schemas.microsoft.com/office/drawing/2014/main" id="{6E6D4C7D-3D79-4363-875B-534478F8E53A}"/>
              </a:ext>
            </a:extLst>
          </p:cNvPr>
          <p:cNvSpPr txBox="1"/>
          <p:nvPr/>
        </p:nvSpPr>
        <p:spPr>
          <a:xfrm>
            <a:off x="6807101" y="6967137"/>
            <a:ext cx="507643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ja-JP" sz="600" dirty="0">
                <a:latin typeface="+mj-ea"/>
                <a:ea typeface="+mj-ea"/>
              </a:rPr>
              <a:t>@\2,400</a:t>
            </a:r>
            <a:endParaRPr lang="ja-JP" altLang="en-US" sz="600" dirty="0"/>
          </a:p>
        </p:txBody>
      </p:sp>
      <p:graphicFrame>
        <p:nvGraphicFramePr>
          <p:cNvPr id="152" name="表 2">
            <a:extLst>
              <a:ext uri="{FF2B5EF4-FFF2-40B4-BE49-F238E27FC236}">
                <a16:creationId xmlns:a16="http://schemas.microsoft.com/office/drawing/2014/main" id="{5F2B13C5-F44F-4610-BAB0-D912C1B1EC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3512219"/>
              </p:ext>
            </p:extLst>
          </p:nvPr>
        </p:nvGraphicFramePr>
        <p:xfrm>
          <a:off x="3918159" y="7784264"/>
          <a:ext cx="1676400" cy="685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62186751"/>
                    </a:ext>
                  </a:extLst>
                </a:gridCol>
              </a:tblGrid>
              <a:tr h="20585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1" dirty="0">
                          <a:solidFill>
                            <a:schemeClr val="lt1"/>
                          </a:solidFill>
                          <a:latin typeface="+mj-ea"/>
                          <a:ea typeface="+mn-ea"/>
                          <a:cs typeface="+mn-cs"/>
                        </a:rPr>
                        <a:t>1</a:t>
                      </a:r>
                      <a:r>
                        <a:rPr kumimoji="1" lang="ja-JP" altLang="en-US" sz="900" b="1" dirty="0">
                          <a:solidFill>
                            <a:schemeClr val="lt1"/>
                          </a:solidFill>
                          <a:latin typeface="+mj-ea"/>
                          <a:ea typeface="+mn-ea"/>
                          <a:cs typeface="+mn-cs"/>
                        </a:rPr>
                        <a:t>回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44394930"/>
                  </a:ext>
                </a:extLst>
              </a:tr>
              <a:tr h="40374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\</a:t>
                      </a:r>
                      <a:r>
                        <a:rPr kumimoji="1" lang="en-US" altLang="ja-JP" sz="2400" spc="-130" baseline="0" dirty="0">
                          <a:latin typeface="+mj-ea"/>
                          <a:ea typeface="+mj-ea"/>
                        </a:rPr>
                        <a:t>5,000</a:t>
                      </a:r>
                      <a:r>
                        <a:rPr kumimoji="1" lang="ja-JP" altLang="en-US" sz="600" dirty="0">
                          <a:latin typeface="+mj-ea"/>
                          <a:ea typeface="+mj-ea"/>
                        </a:rPr>
                        <a:t>（税込）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6264776"/>
                  </a:ext>
                </a:extLst>
              </a:tr>
            </a:tbl>
          </a:graphicData>
        </a:graphic>
      </p:graphicFrame>
      <p:graphicFrame>
        <p:nvGraphicFramePr>
          <p:cNvPr id="153" name="表 2">
            <a:extLst>
              <a:ext uri="{FF2B5EF4-FFF2-40B4-BE49-F238E27FC236}">
                <a16:creationId xmlns:a16="http://schemas.microsoft.com/office/drawing/2014/main" id="{A2754F53-EA33-40BF-A17A-3A25764FB2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6507141"/>
              </p:ext>
            </p:extLst>
          </p:nvPr>
        </p:nvGraphicFramePr>
        <p:xfrm>
          <a:off x="5623083" y="7784264"/>
          <a:ext cx="1676400" cy="685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62186751"/>
                    </a:ext>
                  </a:extLst>
                </a:gridCol>
              </a:tblGrid>
              <a:tr h="20585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latin typeface="+mj-ea"/>
                          <a:ea typeface="+mj-ea"/>
                        </a:rPr>
                        <a:t>6</a:t>
                      </a:r>
                      <a:r>
                        <a:rPr kumimoji="1" lang="ja-JP" altLang="en-US" sz="900" dirty="0">
                          <a:latin typeface="+mj-ea"/>
                          <a:ea typeface="+mj-ea"/>
                        </a:rPr>
                        <a:t>回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44394930"/>
                  </a:ext>
                </a:extLst>
              </a:tr>
              <a:tr h="40374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\</a:t>
                      </a:r>
                      <a:r>
                        <a:rPr kumimoji="1" lang="en-US" altLang="ja-JP" sz="2400" spc="-150" dirty="0">
                          <a:latin typeface="+mj-ea"/>
                          <a:ea typeface="+mj-ea"/>
                        </a:rPr>
                        <a:t>24,000</a:t>
                      </a:r>
                      <a:r>
                        <a:rPr kumimoji="1" lang="ja-JP" altLang="en-US" sz="600" dirty="0">
                          <a:latin typeface="+mj-ea"/>
                          <a:ea typeface="+mj-ea"/>
                        </a:rPr>
                        <a:t>（税込）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6264776"/>
                  </a:ext>
                </a:extLst>
              </a:tr>
            </a:tbl>
          </a:graphicData>
        </a:graphic>
      </p:graphicFrame>
      <p:sp>
        <p:nvSpPr>
          <p:cNvPr id="157" name="テキスト ボックス 156">
            <a:extLst>
              <a:ext uri="{FF2B5EF4-FFF2-40B4-BE49-F238E27FC236}">
                <a16:creationId xmlns:a16="http://schemas.microsoft.com/office/drawing/2014/main" id="{87C969CF-A9FD-458F-BC55-C6A88640443A}"/>
              </a:ext>
            </a:extLst>
          </p:cNvPr>
          <p:cNvSpPr txBox="1"/>
          <p:nvPr/>
        </p:nvSpPr>
        <p:spPr>
          <a:xfrm>
            <a:off x="6807101" y="8031305"/>
            <a:ext cx="507643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ja-JP" sz="600" dirty="0">
                <a:latin typeface="+mj-ea"/>
                <a:ea typeface="+mj-ea"/>
              </a:rPr>
              <a:t>@\4,000</a:t>
            </a:r>
            <a:endParaRPr lang="ja-JP" altLang="en-US" sz="600" dirty="0"/>
          </a:p>
        </p:txBody>
      </p:sp>
      <p:graphicFrame>
        <p:nvGraphicFramePr>
          <p:cNvPr id="158" name="表 7">
            <a:extLst>
              <a:ext uri="{FF2B5EF4-FFF2-40B4-BE49-F238E27FC236}">
                <a16:creationId xmlns:a16="http://schemas.microsoft.com/office/drawing/2014/main" id="{410405D4-8B34-4EE1-AFED-C26A7BE737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6255943"/>
              </p:ext>
            </p:extLst>
          </p:nvPr>
        </p:nvGraphicFramePr>
        <p:xfrm>
          <a:off x="380032" y="8711585"/>
          <a:ext cx="7012336" cy="9444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12336">
                  <a:extLst>
                    <a:ext uri="{9D8B030D-6E8A-4147-A177-3AD203B41FA5}">
                      <a16:colId xmlns:a16="http://schemas.microsoft.com/office/drawing/2014/main" val="4094802751"/>
                    </a:ext>
                  </a:extLst>
                </a:gridCol>
              </a:tblGrid>
              <a:tr h="944412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7254147"/>
                  </a:ext>
                </a:extLst>
              </a:tr>
            </a:tbl>
          </a:graphicData>
        </a:graphic>
      </p:graphicFrame>
      <p:graphicFrame>
        <p:nvGraphicFramePr>
          <p:cNvPr id="159" name="表 13">
            <a:extLst>
              <a:ext uri="{FF2B5EF4-FFF2-40B4-BE49-F238E27FC236}">
                <a16:creationId xmlns:a16="http://schemas.microsoft.com/office/drawing/2014/main" id="{7FF8D4F6-8B34-4A3A-B93B-7A4A67F53E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4167499"/>
              </p:ext>
            </p:extLst>
          </p:nvPr>
        </p:nvGraphicFramePr>
        <p:xfrm>
          <a:off x="380032" y="8711585"/>
          <a:ext cx="277383" cy="9444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383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944412"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sp>
        <p:nvSpPr>
          <p:cNvPr id="160" name="object 9">
            <a:extLst>
              <a:ext uri="{FF2B5EF4-FFF2-40B4-BE49-F238E27FC236}">
                <a16:creationId xmlns:a16="http://schemas.microsoft.com/office/drawing/2014/main" id="{0E36EBD7-BED7-44B6-A04A-80AF59D6EB47}"/>
              </a:ext>
            </a:extLst>
          </p:cNvPr>
          <p:cNvSpPr txBox="1"/>
          <p:nvPr/>
        </p:nvSpPr>
        <p:spPr>
          <a:xfrm>
            <a:off x="442906" y="9103644"/>
            <a:ext cx="102144" cy="585620"/>
          </a:xfrm>
          <a:prstGeom prst="rect">
            <a:avLst/>
          </a:prstGeom>
        </p:spPr>
        <p:txBody>
          <a:bodyPr vert="eaVert" wrap="square" lIns="0" tIns="0" rIns="0" bIns="0" rtlCol="0" anchor="ctr">
            <a:spAutoFit/>
          </a:bodyPr>
          <a:lstStyle/>
          <a:p>
            <a:pPr marL="12700">
              <a:lnSpc>
                <a:spcPct val="65000"/>
              </a:lnSpc>
            </a:pPr>
            <a:r>
              <a:rPr lang="ja-JP" altLang="en-US" sz="900" dirty="0">
                <a:solidFill>
                  <a:srgbClr val="FFFFFF"/>
                </a:solidFill>
                <a:latin typeface="ヒラギノ角ゴ Pro W6" panose="020B0600000000000000" pitchFamily="34" charset="-128"/>
                <a:ea typeface="ヒラギノ角ゴ Pro W6" panose="020B0600000000000000" pitchFamily="34" charset="-128"/>
                <a:cs typeface="PMingLiU"/>
              </a:rPr>
              <a:t>パーツ</a:t>
            </a:r>
            <a:endParaRPr sz="900" dirty="0">
              <a:latin typeface="ヒラギノ角ゴ Pro W6" panose="020B0600000000000000" pitchFamily="34" charset="-128"/>
              <a:ea typeface="ヒラギノ角ゴ Pro W6" panose="020B0600000000000000" pitchFamily="34" charset="-128"/>
              <a:cs typeface="PMingLiU"/>
            </a:endParaRPr>
          </a:p>
        </p:txBody>
      </p:sp>
      <p:graphicFrame>
        <p:nvGraphicFramePr>
          <p:cNvPr id="167" name="表 13">
            <a:extLst>
              <a:ext uri="{FF2B5EF4-FFF2-40B4-BE49-F238E27FC236}">
                <a16:creationId xmlns:a16="http://schemas.microsoft.com/office/drawing/2014/main" id="{0C4EE605-88BA-4A41-92E1-2C5CFFCF4D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4022267"/>
              </p:ext>
            </p:extLst>
          </p:nvPr>
        </p:nvGraphicFramePr>
        <p:xfrm>
          <a:off x="937956" y="9046615"/>
          <a:ext cx="1382321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2321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ひざ上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168" name="表 167">
            <a:extLst>
              <a:ext uri="{FF2B5EF4-FFF2-40B4-BE49-F238E27FC236}">
                <a16:creationId xmlns:a16="http://schemas.microsoft.com/office/drawing/2014/main" id="{B6C9DF32-B606-423B-8744-7C06D7E0A2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7148864"/>
              </p:ext>
            </p:extLst>
          </p:nvPr>
        </p:nvGraphicFramePr>
        <p:xfrm>
          <a:off x="2361108" y="9046615"/>
          <a:ext cx="1384381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4381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ひざ下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sp>
        <p:nvSpPr>
          <p:cNvPr id="169" name="object 9">
            <a:extLst>
              <a:ext uri="{FF2B5EF4-FFF2-40B4-BE49-F238E27FC236}">
                <a16:creationId xmlns:a16="http://schemas.microsoft.com/office/drawing/2014/main" id="{55C454C0-2723-493A-BC4F-361FB72663C3}"/>
              </a:ext>
            </a:extLst>
          </p:cNvPr>
          <p:cNvSpPr txBox="1"/>
          <p:nvPr/>
        </p:nvSpPr>
        <p:spPr>
          <a:xfrm>
            <a:off x="467651" y="9057104"/>
            <a:ext cx="102144" cy="102144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12700">
              <a:lnSpc>
                <a:spcPct val="65000"/>
              </a:lnSpc>
            </a:pPr>
            <a:r>
              <a:rPr lang="en-US" altLang="ja-JP" sz="900" dirty="0">
                <a:solidFill>
                  <a:srgbClr val="FFFFFF"/>
                </a:solidFill>
                <a:latin typeface="ヒラギノ角ゴ Pro W6" panose="020B0600000000000000" pitchFamily="34" charset="-128"/>
                <a:ea typeface="ヒラギノ角ゴ Pro W6" panose="020B0600000000000000" pitchFamily="34" charset="-128"/>
                <a:cs typeface="PMingLiU"/>
              </a:rPr>
              <a:t>L</a:t>
            </a:r>
            <a:endParaRPr sz="900" dirty="0">
              <a:latin typeface="ヒラギノ角ゴ Pro W6" panose="020B0600000000000000" pitchFamily="34" charset="-128"/>
              <a:ea typeface="ヒラギノ角ゴ Pro W6" panose="020B0600000000000000" pitchFamily="34" charset="-128"/>
              <a:cs typeface="PMingLiU"/>
            </a:endParaRPr>
          </a:p>
        </p:txBody>
      </p:sp>
      <p:graphicFrame>
        <p:nvGraphicFramePr>
          <p:cNvPr id="170" name="表 2">
            <a:extLst>
              <a:ext uri="{FF2B5EF4-FFF2-40B4-BE49-F238E27FC236}">
                <a16:creationId xmlns:a16="http://schemas.microsoft.com/office/drawing/2014/main" id="{2C11F606-0644-4A6F-9153-CE72ACA421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0925100"/>
              </p:ext>
            </p:extLst>
          </p:nvPr>
        </p:nvGraphicFramePr>
        <p:xfrm>
          <a:off x="3934845" y="8849515"/>
          <a:ext cx="1676400" cy="685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62186751"/>
                    </a:ext>
                  </a:extLst>
                </a:gridCol>
              </a:tblGrid>
              <a:tr h="20585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1" dirty="0">
                          <a:solidFill>
                            <a:schemeClr val="lt1"/>
                          </a:solidFill>
                          <a:latin typeface="+mj-ea"/>
                          <a:ea typeface="+mn-ea"/>
                          <a:cs typeface="+mn-cs"/>
                        </a:rPr>
                        <a:t>1</a:t>
                      </a:r>
                      <a:r>
                        <a:rPr kumimoji="1" lang="ja-JP" altLang="en-US" sz="900" b="1" dirty="0">
                          <a:solidFill>
                            <a:schemeClr val="lt1"/>
                          </a:solidFill>
                          <a:latin typeface="+mj-ea"/>
                          <a:ea typeface="+mn-ea"/>
                          <a:cs typeface="+mn-cs"/>
                        </a:rPr>
                        <a:t>回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44394930"/>
                  </a:ext>
                </a:extLst>
              </a:tr>
              <a:tr h="40374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\</a:t>
                      </a:r>
                      <a:r>
                        <a:rPr kumimoji="1" lang="en-US" altLang="ja-JP" sz="2400" spc="-130" baseline="0" dirty="0">
                          <a:latin typeface="+mj-ea"/>
                          <a:ea typeface="+mj-ea"/>
                        </a:rPr>
                        <a:t>7,000</a:t>
                      </a:r>
                      <a:r>
                        <a:rPr kumimoji="1" lang="ja-JP" altLang="en-US" sz="600" dirty="0">
                          <a:latin typeface="+mj-ea"/>
                          <a:ea typeface="+mj-ea"/>
                        </a:rPr>
                        <a:t>（税込）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6264776"/>
                  </a:ext>
                </a:extLst>
              </a:tr>
            </a:tbl>
          </a:graphicData>
        </a:graphic>
      </p:graphicFrame>
      <p:graphicFrame>
        <p:nvGraphicFramePr>
          <p:cNvPr id="171" name="表 2">
            <a:extLst>
              <a:ext uri="{FF2B5EF4-FFF2-40B4-BE49-F238E27FC236}">
                <a16:creationId xmlns:a16="http://schemas.microsoft.com/office/drawing/2014/main" id="{0E972FEB-9270-4DCD-BF75-6A49574E28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3023413"/>
              </p:ext>
            </p:extLst>
          </p:nvPr>
        </p:nvGraphicFramePr>
        <p:xfrm>
          <a:off x="5639769" y="8849515"/>
          <a:ext cx="1676400" cy="685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62186751"/>
                    </a:ext>
                  </a:extLst>
                </a:gridCol>
              </a:tblGrid>
              <a:tr h="20585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latin typeface="+mj-ea"/>
                          <a:ea typeface="+mj-ea"/>
                        </a:rPr>
                        <a:t>6</a:t>
                      </a:r>
                      <a:r>
                        <a:rPr kumimoji="1" lang="ja-JP" altLang="en-US" sz="900" dirty="0">
                          <a:latin typeface="+mj-ea"/>
                          <a:ea typeface="+mj-ea"/>
                        </a:rPr>
                        <a:t>回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44394930"/>
                  </a:ext>
                </a:extLst>
              </a:tr>
              <a:tr h="40374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+mn-ea"/>
                          <a:ea typeface="+mn-ea"/>
                        </a:rPr>
                        <a:t>\</a:t>
                      </a:r>
                      <a:r>
                        <a:rPr kumimoji="1" lang="en-US" altLang="ja-JP" sz="2400" spc="-150" dirty="0">
                          <a:latin typeface="+mj-ea"/>
                          <a:ea typeface="+mj-ea"/>
                        </a:rPr>
                        <a:t>33,600</a:t>
                      </a:r>
                      <a:r>
                        <a:rPr kumimoji="1" lang="ja-JP" altLang="en-US" sz="600" dirty="0">
                          <a:latin typeface="+mj-ea"/>
                          <a:ea typeface="+mj-ea"/>
                        </a:rPr>
                        <a:t>（税込）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6264776"/>
                  </a:ext>
                </a:extLst>
              </a:tr>
            </a:tbl>
          </a:graphicData>
        </a:graphic>
      </p:graphicFrame>
      <p:sp>
        <p:nvSpPr>
          <p:cNvPr id="172" name="テキスト ボックス 171">
            <a:extLst>
              <a:ext uri="{FF2B5EF4-FFF2-40B4-BE49-F238E27FC236}">
                <a16:creationId xmlns:a16="http://schemas.microsoft.com/office/drawing/2014/main" id="{060CA30F-8DD8-40E3-A45F-A3ECF282065F}"/>
              </a:ext>
            </a:extLst>
          </p:cNvPr>
          <p:cNvSpPr txBox="1"/>
          <p:nvPr/>
        </p:nvSpPr>
        <p:spPr>
          <a:xfrm>
            <a:off x="6823787" y="9096556"/>
            <a:ext cx="507643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ja-JP" sz="600" dirty="0">
                <a:latin typeface="+mj-ea"/>
                <a:ea typeface="+mj-ea"/>
              </a:rPr>
              <a:t>@\5,600</a:t>
            </a:r>
            <a:endParaRPr lang="ja-JP" altLang="en-US" sz="600" dirty="0"/>
          </a:p>
        </p:txBody>
      </p:sp>
    </p:spTree>
    <p:extLst>
      <p:ext uri="{BB962C8B-B14F-4D97-AF65-F5344CB8AC3E}">
        <p14:creationId xmlns:p14="http://schemas.microsoft.com/office/powerpoint/2010/main" val="40467486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3">
            <a:extLst>
              <a:ext uri="{FF2B5EF4-FFF2-40B4-BE49-F238E27FC236}">
                <a16:creationId xmlns:a16="http://schemas.microsoft.com/office/drawing/2014/main" id="{531CE414-FFA7-45D3-8842-D1CE17C4C23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96993" y="680064"/>
            <a:ext cx="3803650" cy="3975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ja-JP" altLang="en-US" dirty="0">
                <a:latin typeface="+mj-ea"/>
              </a:rPr>
              <a:t>男性用　脱毛メニュー表</a:t>
            </a:r>
            <a:endParaRPr spc="-250" dirty="0">
              <a:latin typeface="+mj-ea"/>
            </a:endParaRPr>
          </a:p>
        </p:txBody>
      </p:sp>
      <p:graphicFrame>
        <p:nvGraphicFramePr>
          <p:cNvPr id="5" name="表 7">
            <a:extLst>
              <a:ext uri="{FF2B5EF4-FFF2-40B4-BE49-F238E27FC236}">
                <a16:creationId xmlns:a16="http://schemas.microsoft.com/office/drawing/2014/main" id="{A28C7670-3505-4977-A14D-E276572EAF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6689679"/>
              </p:ext>
            </p:extLst>
          </p:nvPr>
        </p:nvGraphicFramePr>
        <p:xfrm>
          <a:off x="379064" y="1644650"/>
          <a:ext cx="7012336" cy="838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12336">
                  <a:extLst>
                    <a:ext uri="{9D8B030D-6E8A-4147-A177-3AD203B41FA5}">
                      <a16:colId xmlns:a16="http://schemas.microsoft.com/office/drawing/2014/main" val="4094802751"/>
                    </a:ext>
                  </a:extLst>
                </a:gridCol>
              </a:tblGrid>
              <a:tr h="8382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7254147"/>
                  </a:ext>
                </a:extLst>
              </a:tr>
            </a:tbl>
          </a:graphicData>
        </a:graphic>
      </p:graphicFrame>
      <p:graphicFrame>
        <p:nvGraphicFramePr>
          <p:cNvPr id="6" name="表 13">
            <a:extLst>
              <a:ext uri="{FF2B5EF4-FFF2-40B4-BE49-F238E27FC236}">
                <a16:creationId xmlns:a16="http://schemas.microsoft.com/office/drawing/2014/main" id="{732BB33C-6780-46F1-9E1A-8DA4364E88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0872584"/>
              </p:ext>
            </p:extLst>
          </p:nvPr>
        </p:nvGraphicFramePr>
        <p:xfrm>
          <a:off x="4003343" y="1797050"/>
          <a:ext cx="1078667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8667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鼻下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D3654B1E-8427-4C4A-9BE9-1EFB90226B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957444"/>
              </p:ext>
            </p:extLst>
          </p:nvPr>
        </p:nvGraphicFramePr>
        <p:xfrm>
          <a:off x="5102842" y="1797050"/>
          <a:ext cx="1078667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8667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口下（あご）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0A3227AF-BEFA-4070-ABDB-09A9282A3C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1147810"/>
              </p:ext>
            </p:extLst>
          </p:nvPr>
        </p:nvGraphicFramePr>
        <p:xfrm>
          <a:off x="6202341" y="1797050"/>
          <a:ext cx="1078667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8667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眉上・おでこ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14" name="表 13">
            <a:extLst>
              <a:ext uri="{FF2B5EF4-FFF2-40B4-BE49-F238E27FC236}">
                <a16:creationId xmlns:a16="http://schemas.microsoft.com/office/drawing/2014/main" id="{75007A49-C504-409E-B995-7A30EB14DA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0959874"/>
              </p:ext>
            </p:extLst>
          </p:nvPr>
        </p:nvGraphicFramePr>
        <p:xfrm>
          <a:off x="4003343" y="2058743"/>
          <a:ext cx="1078667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8667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フェイスライン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15" name="表 14">
            <a:extLst>
              <a:ext uri="{FF2B5EF4-FFF2-40B4-BE49-F238E27FC236}">
                <a16:creationId xmlns:a16="http://schemas.microsoft.com/office/drawing/2014/main" id="{42620126-57E1-4701-9B30-800B2C9F3E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4825793"/>
              </p:ext>
            </p:extLst>
          </p:nvPr>
        </p:nvGraphicFramePr>
        <p:xfrm>
          <a:off x="5102842" y="2058743"/>
          <a:ext cx="1078667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8667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あご裏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16" name="表 15">
            <a:extLst>
              <a:ext uri="{FF2B5EF4-FFF2-40B4-BE49-F238E27FC236}">
                <a16:creationId xmlns:a16="http://schemas.microsoft.com/office/drawing/2014/main" id="{51A80183-D9D3-4FC7-B0E6-B42B65D3CF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8722222"/>
              </p:ext>
            </p:extLst>
          </p:nvPr>
        </p:nvGraphicFramePr>
        <p:xfrm>
          <a:off x="6202341" y="2058743"/>
          <a:ext cx="1078667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8667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両ほほ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17" name="表 17">
            <a:extLst>
              <a:ext uri="{FF2B5EF4-FFF2-40B4-BE49-F238E27FC236}">
                <a16:creationId xmlns:a16="http://schemas.microsoft.com/office/drawing/2014/main" id="{5791E3B3-EBE7-4086-BB72-3E14356A77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3763634"/>
              </p:ext>
            </p:extLst>
          </p:nvPr>
        </p:nvGraphicFramePr>
        <p:xfrm>
          <a:off x="457196" y="1739293"/>
          <a:ext cx="3505204" cy="6121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2602">
                  <a:extLst>
                    <a:ext uri="{9D8B030D-6E8A-4147-A177-3AD203B41FA5}">
                      <a16:colId xmlns:a16="http://schemas.microsoft.com/office/drawing/2014/main" val="3298807809"/>
                    </a:ext>
                  </a:extLst>
                </a:gridCol>
                <a:gridCol w="1752602">
                  <a:extLst>
                    <a:ext uri="{9D8B030D-6E8A-4147-A177-3AD203B41FA5}">
                      <a16:colId xmlns:a16="http://schemas.microsoft.com/office/drawing/2014/main" val="2841371429"/>
                    </a:ext>
                  </a:extLst>
                </a:gridCol>
              </a:tblGrid>
              <a:tr h="6121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0" dirty="0"/>
                        <a:t>顔パーツ</a:t>
                      </a:r>
                      <a:endParaRPr kumimoji="1" lang="en-US" altLang="ja-JP" sz="1600" b="0" dirty="0"/>
                    </a:p>
                    <a:p>
                      <a:pPr algn="ctr"/>
                      <a:r>
                        <a:rPr kumimoji="1" lang="ja-JP" altLang="en-US" sz="1600" b="0" dirty="0"/>
                        <a:t>各部位</a:t>
                      </a:r>
                      <a:r>
                        <a:rPr kumimoji="1" lang="en-US" altLang="ja-JP" sz="1600" b="0" dirty="0"/>
                        <a:t>12</a:t>
                      </a:r>
                      <a:r>
                        <a:rPr kumimoji="1" lang="ja-JP" altLang="en-US" sz="1600" b="0" dirty="0"/>
                        <a:t>回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b="0" dirty="0">
                          <a:solidFill>
                            <a:srgbClr val="B9166F"/>
                          </a:solidFill>
                          <a:latin typeface="+mn-ea"/>
                          <a:ea typeface="+mn-ea"/>
                        </a:rPr>
                        <a:t>\</a:t>
                      </a:r>
                      <a:r>
                        <a:rPr kumimoji="1" lang="en-US" altLang="ja-JP" sz="2800" b="0" spc="-150" dirty="0">
                          <a:solidFill>
                            <a:srgbClr val="B9166F"/>
                          </a:solidFill>
                          <a:latin typeface="+mj-ea"/>
                          <a:ea typeface="+mj-ea"/>
                        </a:rPr>
                        <a:t>42,000</a:t>
                      </a:r>
                      <a:r>
                        <a:rPr kumimoji="1" lang="ja-JP" altLang="en-US" sz="2800" b="0" spc="-150" dirty="0">
                          <a:solidFill>
                            <a:srgbClr val="B9166F"/>
                          </a:solidFill>
                          <a:latin typeface="AlternateGotNo3D" panose="00000500000000000000" pitchFamily="50" charset="0"/>
                        </a:rPr>
                        <a:t> </a:t>
                      </a:r>
                      <a:r>
                        <a:rPr kumimoji="1" lang="ja-JP" altLang="en-US" sz="800" b="0" dirty="0">
                          <a:solidFill>
                            <a:srgbClr val="B9166F"/>
                          </a:solidFill>
                          <a:latin typeface="+mj-ea"/>
                          <a:ea typeface="+mn-ea"/>
                          <a:cs typeface="+mn-cs"/>
                        </a:rPr>
                        <a:t>（税込）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0033101"/>
                  </a:ext>
                </a:extLst>
              </a:tr>
            </a:tbl>
          </a:graphicData>
        </a:graphic>
      </p:graphicFrame>
      <p:graphicFrame>
        <p:nvGraphicFramePr>
          <p:cNvPr id="18" name="表 7">
            <a:extLst>
              <a:ext uri="{FF2B5EF4-FFF2-40B4-BE49-F238E27FC236}">
                <a16:creationId xmlns:a16="http://schemas.microsoft.com/office/drawing/2014/main" id="{B52FD39B-6CCA-47EE-9B06-B222C56B7D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516038"/>
              </p:ext>
            </p:extLst>
          </p:nvPr>
        </p:nvGraphicFramePr>
        <p:xfrm>
          <a:off x="379064" y="2653114"/>
          <a:ext cx="7012336" cy="838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12336">
                  <a:extLst>
                    <a:ext uri="{9D8B030D-6E8A-4147-A177-3AD203B41FA5}">
                      <a16:colId xmlns:a16="http://schemas.microsoft.com/office/drawing/2014/main" val="4094802751"/>
                    </a:ext>
                  </a:extLst>
                </a:gridCol>
              </a:tblGrid>
              <a:tr h="8382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7254147"/>
                  </a:ext>
                </a:extLst>
              </a:tr>
            </a:tbl>
          </a:graphicData>
        </a:graphic>
      </p:graphicFrame>
      <p:graphicFrame>
        <p:nvGraphicFramePr>
          <p:cNvPr id="19" name="表 13">
            <a:extLst>
              <a:ext uri="{FF2B5EF4-FFF2-40B4-BE49-F238E27FC236}">
                <a16:creationId xmlns:a16="http://schemas.microsoft.com/office/drawing/2014/main" id="{D5AF7FFA-F2E0-4FD4-8EAB-F77B8EF104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8194617"/>
              </p:ext>
            </p:extLst>
          </p:nvPr>
        </p:nvGraphicFramePr>
        <p:xfrm>
          <a:off x="4003343" y="2805514"/>
          <a:ext cx="1078667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8667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両わき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20" name="表 19">
            <a:extLst>
              <a:ext uri="{FF2B5EF4-FFF2-40B4-BE49-F238E27FC236}">
                <a16:creationId xmlns:a16="http://schemas.microsoft.com/office/drawing/2014/main" id="{CB28F624-E77C-439C-B0E8-2337D407A2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1032753"/>
              </p:ext>
            </p:extLst>
          </p:nvPr>
        </p:nvGraphicFramePr>
        <p:xfrm>
          <a:off x="5102842" y="2805514"/>
          <a:ext cx="1078667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8667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手の指・甲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21" name="表 20">
            <a:extLst>
              <a:ext uri="{FF2B5EF4-FFF2-40B4-BE49-F238E27FC236}">
                <a16:creationId xmlns:a16="http://schemas.microsoft.com/office/drawing/2014/main" id="{178E5206-4A79-4A82-9BCC-1AE254BA8C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7550866"/>
              </p:ext>
            </p:extLst>
          </p:nvPr>
        </p:nvGraphicFramePr>
        <p:xfrm>
          <a:off x="6202341" y="2805514"/>
          <a:ext cx="1078667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8667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足の指・甲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22" name="表 21">
            <a:extLst>
              <a:ext uri="{FF2B5EF4-FFF2-40B4-BE49-F238E27FC236}">
                <a16:creationId xmlns:a16="http://schemas.microsoft.com/office/drawing/2014/main" id="{5C550DF6-A101-43E4-9AAD-9870127C17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6381740"/>
              </p:ext>
            </p:extLst>
          </p:nvPr>
        </p:nvGraphicFramePr>
        <p:xfrm>
          <a:off x="4003343" y="3067207"/>
          <a:ext cx="1078667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8667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うなじ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25" name="表 17">
            <a:extLst>
              <a:ext uri="{FF2B5EF4-FFF2-40B4-BE49-F238E27FC236}">
                <a16:creationId xmlns:a16="http://schemas.microsoft.com/office/drawing/2014/main" id="{A97DF9B5-52CC-4DF6-93D8-E9CC5C582C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8207620"/>
              </p:ext>
            </p:extLst>
          </p:nvPr>
        </p:nvGraphicFramePr>
        <p:xfrm>
          <a:off x="457196" y="2747757"/>
          <a:ext cx="3505204" cy="6121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2602">
                  <a:extLst>
                    <a:ext uri="{9D8B030D-6E8A-4147-A177-3AD203B41FA5}">
                      <a16:colId xmlns:a16="http://schemas.microsoft.com/office/drawing/2014/main" val="3298807809"/>
                    </a:ext>
                  </a:extLst>
                </a:gridCol>
                <a:gridCol w="1752602">
                  <a:extLst>
                    <a:ext uri="{9D8B030D-6E8A-4147-A177-3AD203B41FA5}">
                      <a16:colId xmlns:a16="http://schemas.microsoft.com/office/drawing/2014/main" val="2841371429"/>
                    </a:ext>
                  </a:extLst>
                </a:gridCol>
              </a:tblGrid>
              <a:tr h="6121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0" dirty="0"/>
                        <a:t>ボディ</a:t>
                      </a:r>
                      <a:r>
                        <a:rPr kumimoji="1" lang="en-US" altLang="ja-JP" sz="1600" b="0" dirty="0"/>
                        <a:t>A</a:t>
                      </a:r>
                      <a:r>
                        <a:rPr kumimoji="1" lang="ja-JP" altLang="en-US" sz="1600" b="0" dirty="0"/>
                        <a:t>パーツ</a:t>
                      </a:r>
                      <a:endParaRPr kumimoji="1" lang="en-US" altLang="ja-JP" sz="1600" b="0" dirty="0"/>
                    </a:p>
                    <a:p>
                      <a:pPr algn="ctr"/>
                      <a:r>
                        <a:rPr kumimoji="1" lang="ja-JP" altLang="en-US" sz="1600" b="0" dirty="0"/>
                        <a:t>各部位</a:t>
                      </a:r>
                      <a:r>
                        <a:rPr kumimoji="1" lang="en-US" altLang="ja-JP" sz="1600" b="0" dirty="0"/>
                        <a:t>12</a:t>
                      </a:r>
                      <a:r>
                        <a:rPr kumimoji="1" lang="ja-JP" altLang="en-US" sz="1600" b="0" dirty="0"/>
                        <a:t>回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b="0" dirty="0">
                          <a:solidFill>
                            <a:srgbClr val="B9166F"/>
                          </a:solidFill>
                          <a:latin typeface="+mn-ea"/>
                          <a:ea typeface="+mn-ea"/>
                        </a:rPr>
                        <a:t>\</a:t>
                      </a:r>
                      <a:r>
                        <a:rPr kumimoji="1" lang="en-US" altLang="ja-JP" sz="2800" b="0" spc="-150" dirty="0">
                          <a:solidFill>
                            <a:srgbClr val="B9166F"/>
                          </a:solidFill>
                          <a:latin typeface="+mj-ea"/>
                          <a:ea typeface="+mj-ea"/>
                        </a:rPr>
                        <a:t>52,500</a:t>
                      </a:r>
                      <a:r>
                        <a:rPr kumimoji="1" lang="ja-JP" altLang="en-US" sz="2800" b="0" spc="-150" dirty="0">
                          <a:solidFill>
                            <a:srgbClr val="B9166F"/>
                          </a:solidFill>
                          <a:latin typeface="+mj-ea"/>
                          <a:ea typeface="+mj-ea"/>
                        </a:rPr>
                        <a:t> </a:t>
                      </a:r>
                      <a:r>
                        <a:rPr kumimoji="1" lang="ja-JP" altLang="en-US" sz="800" b="0" dirty="0">
                          <a:solidFill>
                            <a:srgbClr val="B9166F"/>
                          </a:solidFill>
                          <a:latin typeface="+mj-ea"/>
                          <a:ea typeface="+mn-ea"/>
                          <a:cs typeface="+mn-cs"/>
                        </a:rPr>
                        <a:t>（税込）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0033101"/>
                  </a:ext>
                </a:extLst>
              </a:tr>
            </a:tbl>
          </a:graphicData>
        </a:graphic>
      </p:graphicFrame>
      <p:graphicFrame>
        <p:nvGraphicFramePr>
          <p:cNvPr id="26" name="表 7">
            <a:extLst>
              <a:ext uri="{FF2B5EF4-FFF2-40B4-BE49-F238E27FC236}">
                <a16:creationId xmlns:a16="http://schemas.microsoft.com/office/drawing/2014/main" id="{7457C485-63CF-4B00-9E36-00902D164B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737897"/>
              </p:ext>
            </p:extLst>
          </p:nvPr>
        </p:nvGraphicFramePr>
        <p:xfrm>
          <a:off x="379064" y="3672882"/>
          <a:ext cx="7012336" cy="838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12336">
                  <a:extLst>
                    <a:ext uri="{9D8B030D-6E8A-4147-A177-3AD203B41FA5}">
                      <a16:colId xmlns:a16="http://schemas.microsoft.com/office/drawing/2014/main" val="4094802751"/>
                    </a:ext>
                  </a:extLst>
                </a:gridCol>
              </a:tblGrid>
              <a:tr h="838200"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7254147"/>
                  </a:ext>
                </a:extLst>
              </a:tr>
            </a:tbl>
          </a:graphicData>
        </a:graphic>
      </p:graphicFrame>
      <p:graphicFrame>
        <p:nvGraphicFramePr>
          <p:cNvPr id="27" name="表 13">
            <a:extLst>
              <a:ext uri="{FF2B5EF4-FFF2-40B4-BE49-F238E27FC236}">
                <a16:creationId xmlns:a16="http://schemas.microsoft.com/office/drawing/2014/main" id="{817E5A46-591E-4EBE-9679-6047FCDD9C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5842448"/>
              </p:ext>
            </p:extLst>
          </p:nvPr>
        </p:nvGraphicFramePr>
        <p:xfrm>
          <a:off x="4003343" y="3825282"/>
          <a:ext cx="1078667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8667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243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両ひじ上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28" name="表 27">
            <a:extLst>
              <a:ext uri="{FF2B5EF4-FFF2-40B4-BE49-F238E27FC236}">
                <a16:creationId xmlns:a16="http://schemas.microsoft.com/office/drawing/2014/main" id="{1A2E3FB0-0AC9-4E32-A645-03DDD202C9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4283351"/>
              </p:ext>
            </p:extLst>
          </p:nvPr>
        </p:nvGraphicFramePr>
        <p:xfrm>
          <a:off x="5103575" y="3825282"/>
          <a:ext cx="1078667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8667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243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両ひじ下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29" name="表 28">
            <a:extLst>
              <a:ext uri="{FF2B5EF4-FFF2-40B4-BE49-F238E27FC236}">
                <a16:creationId xmlns:a16="http://schemas.microsoft.com/office/drawing/2014/main" id="{F7A61262-62F1-492C-98B5-6089F34867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3310117"/>
              </p:ext>
            </p:extLst>
          </p:nvPr>
        </p:nvGraphicFramePr>
        <p:xfrm>
          <a:off x="6202341" y="3825282"/>
          <a:ext cx="1078667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8667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243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背中下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30" name="表 29">
            <a:extLst>
              <a:ext uri="{FF2B5EF4-FFF2-40B4-BE49-F238E27FC236}">
                <a16:creationId xmlns:a16="http://schemas.microsoft.com/office/drawing/2014/main" id="{2520C5EA-03F6-4228-8FA0-F0C6FA50F2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0434920"/>
              </p:ext>
            </p:extLst>
          </p:nvPr>
        </p:nvGraphicFramePr>
        <p:xfrm>
          <a:off x="4003343" y="4086975"/>
          <a:ext cx="1078667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8667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243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両ひざ下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31" name="表 17">
            <a:extLst>
              <a:ext uri="{FF2B5EF4-FFF2-40B4-BE49-F238E27FC236}">
                <a16:creationId xmlns:a16="http://schemas.microsoft.com/office/drawing/2014/main" id="{B811ED69-F687-4EB2-ABC3-02E695B215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7804316"/>
              </p:ext>
            </p:extLst>
          </p:nvPr>
        </p:nvGraphicFramePr>
        <p:xfrm>
          <a:off x="457196" y="3767525"/>
          <a:ext cx="3505204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2602">
                  <a:extLst>
                    <a:ext uri="{9D8B030D-6E8A-4147-A177-3AD203B41FA5}">
                      <a16:colId xmlns:a16="http://schemas.microsoft.com/office/drawing/2014/main" val="3298807809"/>
                    </a:ext>
                  </a:extLst>
                </a:gridCol>
                <a:gridCol w="1752602">
                  <a:extLst>
                    <a:ext uri="{9D8B030D-6E8A-4147-A177-3AD203B41FA5}">
                      <a16:colId xmlns:a16="http://schemas.microsoft.com/office/drawing/2014/main" val="2841371429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0" dirty="0"/>
                        <a:t>ボディ</a:t>
                      </a:r>
                      <a:r>
                        <a:rPr kumimoji="1" lang="en-US" altLang="ja-JP" sz="1600" b="0" dirty="0"/>
                        <a:t>B</a:t>
                      </a:r>
                      <a:r>
                        <a:rPr kumimoji="1" lang="ja-JP" altLang="en-US" sz="1600" b="0" dirty="0"/>
                        <a:t>パーツ</a:t>
                      </a:r>
                      <a:endParaRPr kumimoji="1" lang="en-US" altLang="ja-JP" sz="1600" b="0" dirty="0"/>
                    </a:p>
                    <a:p>
                      <a:pPr algn="ctr"/>
                      <a:r>
                        <a:rPr kumimoji="1" lang="ja-JP" altLang="en-US" sz="1600" b="0" dirty="0"/>
                        <a:t>各部位</a:t>
                      </a:r>
                      <a:r>
                        <a:rPr kumimoji="1" lang="en-US" altLang="ja-JP" sz="1600" b="0" dirty="0"/>
                        <a:t>12</a:t>
                      </a:r>
                      <a:r>
                        <a:rPr kumimoji="1" lang="ja-JP" altLang="en-US" sz="1600" b="0" dirty="0"/>
                        <a:t>回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b="0" dirty="0">
                          <a:solidFill>
                            <a:srgbClr val="B9166F"/>
                          </a:solidFill>
                          <a:latin typeface="+mn-ea"/>
                          <a:ea typeface="+mn-ea"/>
                        </a:rPr>
                        <a:t>\</a:t>
                      </a:r>
                      <a:r>
                        <a:rPr kumimoji="1" lang="en-US" altLang="ja-JP" sz="2800" b="0" spc="-150" dirty="0">
                          <a:solidFill>
                            <a:srgbClr val="B9166F"/>
                          </a:solidFill>
                          <a:latin typeface="+mj-ea"/>
                          <a:ea typeface="+mj-ea"/>
                        </a:rPr>
                        <a:t>84,000</a:t>
                      </a:r>
                      <a:r>
                        <a:rPr kumimoji="1" lang="ja-JP" altLang="en-US" sz="2800" b="0" spc="-150" dirty="0">
                          <a:solidFill>
                            <a:srgbClr val="B9166F"/>
                          </a:solidFill>
                          <a:latin typeface="AlternateGotNo3D" panose="00000500000000000000" pitchFamily="50" charset="0"/>
                        </a:rPr>
                        <a:t> </a:t>
                      </a:r>
                      <a:r>
                        <a:rPr kumimoji="1" lang="ja-JP" altLang="en-US" sz="800" b="0" dirty="0">
                          <a:solidFill>
                            <a:srgbClr val="B9166F"/>
                          </a:solidFill>
                          <a:latin typeface="+mj-ea"/>
                          <a:ea typeface="+mn-ea"/>
                          <a:cs typeface="+mn-cs"/>
                        </a:rPr>
                        <a:t>（税込）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0033101"/>
                  </a:ext>
                </a:extLst>
              </a:tr>
            </a:tbl>
          </a:graphicData>
        </a:graphic>
      </p:graphicFrame>
      <p:graphicFrame>
        <p:nvGraphicFramePr>
          <p:cNvPr id="32" name="表 31">
            <a:extLst>
              <a:ext uri="{FF2B5EF4-FFF2-40B4-BE49-F238E27FC236}">
                <a16:creationId xmlns:a16="http://schemas.microsoft.com/office/drawing/2014/main" id="{1900C0B1-5479-4CB7-B2DA-338E5F1503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6142869"/>
              </p:ext>
            </p:extLst>
          </p:nvPr>
        </p:nvGraphicFramePr>
        <p:xfrm>
          <a:off x="5103575" y="4086975"/>
          <a:ext cx="1078667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8667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243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胸全体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33" name="表 32">
            <a:extLst>
              <a:ext uri="{FF2B5EF4-FFF2-40B4-BE49-F238E27FC236}">
                <a16:creationId xmlns:a16="http://schemas.microsoft.com/office/drawing/2014/main" id="{356FFDFF-156E-427A-A21F-6024034F35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2923216"/>
              </p:ext>
            </p:extLst>
          </p:nvPr>
        </p:nvGraphicFramePr>
        <p:xfrm>
          <a:off x="6202341" y="4086975"/>
          <a:ext cx="1078667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8667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243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肩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34" name="表 7">
            <a:extLst>
              <a:ext uri="{FF2B5EF4-FFF2-40B4-BE49-F238E27FC236}">
                <a16:creationId xmlns:a16="http://schemas.microsoft.com/office/drawing/2014/main" id="{3133F78E-9FD1-4332-AD35-8881FE466F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9891936"/>
              </p:ext>
            </p:extLst>
          </p:nvPr>
        </p:nvGraphicFramePr>
        <p:xfrm>
          <a:off x="379064" y="4692650"/>
          <a:ext cx="7012336" cy="838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12336">
                  <a:extLst>
                    <a:ext uri="{9D8B030D-6E8A-4147-A177-3AD203B41FA5}">
                      <a16:colId xmlns:a16="http://schemas.microsoft.com/office/drawing/2014/main" val="4094802751"/>
                    </a:ext>
                  </a:extLst>
                </a:gridCol>
              </a:tblGrid>
              <a:tr h="838200"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7254147"/>
                  </a:ext>
                </a:extLst>
              </a:tr>
            </a:tbl>
          </a:graphicData>
        </a:graphic>
      </p:graphicFrame>
      <p:graphicFrame>
        <p:nvGraphicFramePr>
          <p:cNvPr id="35" name="表 13">
            <a:extLst>
              <a:ext uri="{FF2B5EF4-FFF2-40B4-BE49-F238E27FC236}">
                <a16:creationId xmlns:a16="http://schemas.microsoft.com/office/drawing/2014/main" id="{5D6E1EA3-4F7F-4EEF-81EC-FB294A701C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8213815"/>
              </p:ext>
            </p:extLst>
          </p:nvPr>
        </p:nvGraphicFramePr>
        <p:xfrm>
          <a:off x="4003343" y="4845050"/>
          <a:ext cx="1078667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8667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243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でん部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36" name="表 35">
            <a:extLst>
              <a:ext uri="{FF2B5EF4-FFF2-40B4-BE49-F238E27FC236}">
                <a16:creationId xmlns:a16="http://schemas.microsoft.com/office/drawing/2014/main" id="{EAFC5FD0-106E-476F-8F3D-3F39BF963E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8602868"/>
              </p:ext>
            </p:extLst>
          </p:nvPr>
        </p:nvGraphicFramePr>
        <p:xfrm>
          <a:off x="5103575" y="4845050"/>
          <a:ext cx="1078667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8667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243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背中上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37" name="表 36">
            <a:extLst>
              <a:ext uri="{FF2B5EF4-FFF2-40B4-BE49-F238E27FC236}">
                <a16:creationId xmlns:a16="http://schemas.microsoft.com/office/drawing/2014/main" id="{AC55690E-A4CF-4708-87DC-21394E1C7F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503642"/>
              </p:ext>
            </p:extLst>
          </p:nvPr>
        </p:nvGraphicFramePr>
        <p:xfrm>
          <a:off x="6202341" y="4845050"/>
          <a:ext cx="1078667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8667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243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両ひざ上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38" name="表 37">
            <a:extLst>
              <a:ext uri="{FF2B5EF4-FFF2-40B4-BE49-F238E27FC236}">
                <a16:creationId xmlns:a16="http://schemas.microsoft.com/office/drawing/2014/main" id="{DEE217B8-84F5-4DE8-AEAF-BCE6AB39F7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9904240"/>
              </p:ext>
            </p:extLst>
          </p:nvPr>
        </p:nvGraphicFramePr>
        <p:xfrm>
          <a:off x="4003343" y="5106743"/>
          <a:ext cx="1078667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8667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243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腹部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39" name="表 17">
            <a:extLst>
              <a:ext uri="{FF2B5EF4-FFF2-40B4-BE49-F238E27FC236}">
                <a16:creationId xmlns:a16="http://schemas.microsoft.com/office/drawing/2014/main" id="{56342BA8-DD24-45AE-9667-562AF4DC88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2656077"/>
              </p:ext>
            </p:extLst>
          </p:nvPr>
        </p:nvGraphicFramePr>
        <p:xfrm>
          <a:off x="457196" y="4787293"/>
          <a:ext cx="3505204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2602">
                  <a:extLst>
                    <a:ext uri="{9D8B030D-6E8A-4147-A177-3AD203B41FA5}">
                      <a16:colId xmlns:a16="http://schemas.microsoft.com/office/drawing/2014/main" val="3298807809"/>
                    </a:ext>
                  </a:extLst>
                </a:gridCol>
                <a:gridCol w="1752602">
                  <a:extLst>
                    <a:ext uri="{9D8B030D-6E8A-4147-A177-3AD203B41FA5}">
                      <a16:colId xmlns:a16="http://schemas.microsoft.com/office/drawing/2014/main" val="2841371429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0" dirty="0"/>
                        <a:t>ボディ</a:t>
                      </a:r>
                      <a:r>
                        <a:rPr kumimoji="1" lang="en-US" altLang="ja-JP" sz="1600" b="0" dirty="0"/>
                        <a:t>C</a:t>
                      </a:r>
                      <a:r>
                        <a:rPr kumimoji="1" lang="ja-JP" altLang="en-US" sz="1600" b="0" dirty="0"/>
                        <a:t>パーツ</a:t>
                      </a:r>
                      <a:endParaRPr kumimoji="1" lang="en-US" altLang="ja-JP" sz="1600" b="0" dirty="0"/>
                    </a:p>
                    <a:p>
                      <a:pPr algn="ctr"/>
                      <a:r>
                        <a:rPr kumimoji="1" lang="ja-JP" altLang="en-US" sz="1600" b="0" dirty="0"/>
                        <a:t>各部位</a:t>
                      </a:r>
                      <a:r>
                        <a:rPr kumimoji="1" lang="en-US" altLang="ja-JP" sz="1600" b="0" dirty="0"/>
                        <a:t>12</a:t>
                      </a:r>
                      <a:r>
                        <a:rPr kumimoji="1" lang="ja-JP" altLang="en-US" sz="1600" b="0" dirty="0"/>
                        <a:t>回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b="0" dirty="0">
                          <a:solidFill>
                            <a:srgbClr val="B9166F"/>
                          </a:solidFill>
                          <a:latin typeface="+mn-ea"/>
                          <a:ea typeface="+mn-ea"/>
                        </a:rPr>
                        <a:t>\</a:t>
                      </a:r>
                      <a:r>
                        <a:rPr kumimoji="1" lang="en-US" altLang="ja-JP" sz="2800" b="0" spc="-150" dirty="0">
                          <a:solidFill>
                            <a:srgbClr val="B9166F"/>
                          </a:solidFill>
                          <a:latin typeface="+mj-ea"/>
                          <a:ea typeface="+mj-ea"/>
                        </a:rPr>
                        <a:t>126,000</a:t>
                      </a:r>
                      <a:r>
                        <a:rPr kumimoji="1" lang="ja-JP" altLang="en-US" sz="2800" b="0" spc="-150" dirty="0">
                          <a:solidFill>
                            <a:srgbClr val="B9166F"/>
                          </a:solidFill>
                          <a:latin typeface="AlternateGotNo3D" panose="00000500000000000000" pitchFamily="50" charset="0"/>
                        </a:rPr>
                        <a:t> </a:t>
                      </a:r>
                      <a:r>
                        <a:rPr kumimoji="1" lang="ja-JP" altLang="en-US" sz="800" b="0" dirty="0">
                          <a:solidFill>
                            <a:srgbClr val="B9166F"/>
                          </a:solidFill>
                          <a:latin typeface="+mj-ea"/>
                          <a:ea typeface="+mn-ea"/>
                          <a:cs typeface="+mn-cs"/>
                        </a:rPr>
                        <a:t>（税込）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0033101"/>
                  </a:ext>
                </a:extLst>
              </a:tr>
            </a:tbl>
          </a:graphicData>
        </a:graphic>
      </p:graphicFrame>
      <p:graphicFrame>
        <p:nvGraphicFramePr>
          <p:cNvPr id="40" name="表 39">
            <a:extLst>
              <a:ext uri="{FF2B5EF4-FFF2-40B4-BE49-F238E27FC236}">
                <a16:creationId xmlns:a16="http://schemas.microsoft.com/office/drawing/2014/main" id="{9536CFA0-D031-4C65-A58C-238AF11C04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9952902"/>
              </p:ext>
            </p:extLst>
          </p:nvPr>
        </p:nvGraphicFramePr>
        <p:xfrm>
          <a:off x="5103575" y="5106743"/>
          <a:ext cx="1078667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8667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243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顔全体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42" name="表 7">
            <a:extLst>
              <a:ext uri="{FF2B5EF4-FFF2-40B4-BE49-F238E27FC236}">
                <a16:creationId xmlns:a16="http://schemas.microsoft.com/office/drawing/2014/main" id="{28AFC564-B4E6-4C47-9A62-8E9E818416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6503740"/>
              </p:ext>
            </p:extLst>
          </p:nvPr>
        </p:nvGraphicFramePr>
        <p:xfrm>
          <a:off x="379064" y="6117937"/>
          <a:ext cx="7012336" cy="41043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12336">
                  <a:extLst>
                    <a:ext uri="{9D8B030D-6E8A-4147-A177-3AD203B41FA5}">
                      <a16:colId xmlns:a16="http://schemas.microsoft.com/office/drawing/2014/main" val="4094802751"/>
                    </a:ext>
                  </a:extLst>
                </a:gridCol>
              </a:tblGrid>
              <a:tr h="4104339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7254147"/>
                  </a:ext>
                </a:extLst>
              </a:tr>
            </a:tbl>
          </a:graphicData>
        </a:graphic>
      </p:graphicFrame>
      <p:graphicFrame>
        <p:nvGraphicFramePr>
          <p:cNvPr id="51" name="表 7">
            <a:extLst>
              <a:ext uri="{FF2B5EF4-FFF2-40B4-BE49-F238E27FC236}">
                <a16:creationId xmlns:a16="http://schemas.microsoft.com/office/drawing/2014/main" id="{F0E86A0F-1B64-4F6F-88FE-30D289EE12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760724"/>
              </p:ext>
            </p:extLst>
          </p:nvPr>
        </p:nvGraphicFramePr>
        <p:xfrm>
          <a:off x="380032" y="5868476"/>
          <a:ext cx="7012336" cy="2444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12336">
                  <a:extLst>
                    <a:ext uri="{9D8B030D-6E8A-4147-A177-3AD203B41FA5}">
                      <a16:colId xmlns:a16="http://schemas.microsoft.com/office/drawing/2014/main" val="4094802751"/>
                    </a:ext>
                  </a:extLst>
                </a:gridCol>
              </a:tblGrid>
              <a:tr h="244481">
                <a:tc>
                  <a:txBody>
                    <a:bodyPr/>
                    <a:lstStyle/>
                    <a:p>
                      <a:endParaRPr kumimoji="1" lang="ja-JP" altLang="en-US" sz="8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7254147"/>
                  </a:ext>
                </a:extLst>
              </a:tr>
            </a:tbl>
          </a:graphicData>
        </a:graphic>
      </p:graphicFrame>
      <p:sp>
        <p:nvSpPr>
          <p:cNvPr id="52" name="object 3">
            <a:extLst>
              <a:ext uri="{FF2B5EF4-FFF2-40B4-BE49-F238E27FC236}">
                <a16:creationId xmlns:a16="http://schemas.microsoft.com/office/drawing/2014/main" id="{2F5EFB92-CD26-48C3-ADAA-ABFB12EAC313}"/>
              </a:ext>
            </a:extLst>
          </p:cNvPr>
          <p:cNvSpPr txBox="1">
            <a:spLocks/>
          </p:cNvSpPr>
          <p:nvPr/>
        </p:nvSpPr>
        <p:spPr>
          <a:xfrm>
            <a:off x="2811578" y="5894037"/>
            <a:ext cx="2149245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 algn="ctr">
              <a:spcBef>
                <a:spcPts val="100"/>
              </a:spcBef>
            </a:pPr>
            <a:r>
              <a:rPr kumimoji="0" lang="ja-JP" altLang="en-US" sz="1100" kern="0" dirty="0">
                <a:solidFill>
                  <a:schemeClr val="bg1"/>
                </a:solidFill>
              </a:rPr>
              <a:t>デキる男のスキンケア</a:t>
            </a:r>
          </a:p>
        </p:txBody>
      </p:sp>
      <p:graphicFrame>
        <p:nvGraphicFramePr>
          <p:cNvPr id="53" name="表 7">
            <a:extLst>
              <a:ext uri="{FF2B5EF4-FFF2-40B4-BE49-F238E27FC236}">
                <a16:creationId xmlns:a16="http://schemas.microsoft.com/office/drawing/2014/main" id="{417DDEE9-D352-4D99-A5D2-936E3A7066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742421"/>
              </p:ext>
            </p:extLst>
          </p:nvPr>
        </p:nvGraphicFramePr>
        <p:xfrm>
          <a:off x="509043" y="7302973"/>
          <a:ext cx="3349580" cy="13411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49580">
                  <a:extLst>
                    <a:ext uri="{9D8B030D-6E8A-4147-A177-3AD203B41FA5}">
                      <a16:colId xmlns:a16="http://schemas.microsoft.com/office/drawing/2014/main" val="4094802751"/>
                    </a:ext>
                  </a:extLst>
                </a:gridCol>
              </a:tblGrid>
              <a:tr h="1341189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7254147"/>
                  </a:ext>
                </a:extLst>
              </a:tr>
            </a:tbl>
          </a:graphicData>
        </a:graphic>
      </p:graphicFrame>
      <p:sp>
        <p:nvSpPr>
          <p:cNvPr id="54" name="object 3">
            <a:extLst>
              <a:ext uri="{FF2B5EF4-FFF2-40B4-BE49-F238E27FC236}">
                <a16:creationId xmlns:a16="http://schemas.microsoft.com/office/drawing/2014/main" id="{E23E331D-072A-4648-B141-25257A85B292}"/>
              </a:ext>
            </a:extLst>
          </p:cNvPr>
          <p:cNvSpPr txBox="1">
            <a:spLocks/>
          </p:cNvSpPr>
          <p:nvPr/>
        </p:nvSpPr>
        <p:spPr>
          <a:xfrm>
            <a:off x="651820" y="7465204"/>
            <a:ext cx="3064026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>
              <a:spcBef>
                <a:spcPts val="100"/>
              </a:spcBef>
            </a:pPr>
            <a:r>
              <a:rPr kumimoji="0" lang="en-US" altLang="ja-JP" sz="1400" kern="0" dirty="0"/>
              <a:t>4</a:t>
            </a:r>
            <a:r>
              <a:rPr kumimoji="0" lang="ja-JP" altLang="en-US" sz="1400" kern="0" dirty="0"/>
              <a:t>部位以上契約で、合計金額からさらに</a:t>
            </a:r>
          </a:p>
        </p:txBody>
      </p: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CC2EE679-118F-4219-8410-FAD5D7026B96}"/>
              </a:ext>
            </a:extLst>
          </p:cNvPr>
          <p:cNvSpPr txBox="1"/>
          <p:nvPr/>
        </p:nvSpPr>
        <p:spPr>
          <a:xfrm>
            <a:off x="1630106" y="7881227"/>
            <a:ext cx="148898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3600" spc="-150" dirty="0">
                <a:solidFill>
                  <a:srgbClr val="B9166F"/>
                </a:solidFill>
                <a:latin typeface="+mj-ea"/>
                <a:ea typeface="+mj-ea"/>
              </a:rPr>
              <a:t>％</a:t>
            </a:r>
            <a:r>
              <a:rPr kumimoji="1" lang="en-US" altLang="ja-JP" sz="3600" spc="-150" dirty="0">
                <a:solidFill>
                  <a:srgbClr val="B9166F"/>
                </a:solidFill>
                <a:latin typeface="+mj-ea"/>
                <a:ea typeface="+mj-ea"/>
              </a:rPr>
              <a:t>OFF</a:t>
            </a:r>
            <a:endParaRPr kumimoji="1" lang="ja-JP" altLang="en-US" sz="3600" spc="-150" dirty="0">
              <a:solidFill>
                <a:srgbClr val="B9166F"/>
              </a:solidFill>
              <a:latin typeface="+mj-ea"/>
              <a:ea typeface="+mj-ea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D16730D3-3462-4CC8-80E9-C7E74A99729F}"/>
              </a:ext>
            </a:extLst>
          </p:cNvPr>
          <p:cNvSpPr txBox="1"/>
          <p:nvPr/>
        </p:nvSpPr>
        <p:spPr>
          <a:xfrm>
            <a:off x="1248572" y="7658403"/>
            <a:ext cx="68298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en-US" altLang="ja-JP" sz="5400" spc="-150" dirty="0">
                <a:solidFill>
                  <a:srgbClr val="B9166F"/>
                </a:solidFill>
                <a:latin typeface="+mj-ea"/>
                <a:ea typeface="+mj-ea"/>
              </a:rPr>
              <a:t>5</a:t>
            </a:r>
            <a:endParaRPr kumimoji="1" lang="ja-JP" altLang="en-US" sz="5400" spc="-150" dirty="0">
              <a:solidFill>
                <a:srgbClr val="B9166F"/>
              </a:solidFill>
              <a:latin typeface="+mj-ea"/>
              <a:ea typeface="+mj-ea"/>
            </a:endParaRPr>
          </a:p>
        </p:txBody>
      </p:sp>
      <p:graphicFrame>
        <p:nvGraphicFramePr>
          <p:cNvPr id="64" name="表 7">
            <a:extLst>
              <a:ext uri="{FF2B5EF4-FFF2-40B4-BE49-F238E27FC236}">
                <a16:creationId xmlns:a16="http://schemas.microsoft.com/office/drawing/2014/main" id="{6BCAC5AF-C9AB-4916-893A-E0A9B42702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0413517"/>
              </p:ext>
            </p:extLst>
          </p:nvPr>
        </p:nvGraphicFramePr>
        <p:xfrm>
          <a:off x="3889421" y="7299862"/>
          <a:ext cx="3349579" cy="13411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49579">
                  <a:extLst>
                    <a:ext uri="{9D8B030D-6E8A-4147-A177-3AD203B41FA5}">
                      <a16:colId xmlns:a16="http://schemas.microsoft.com/office/drawing/2014/main" val="4094802751"/>
                    </a:ext>
                  </a:extLst>
                </a:gridCol>
              </a:tblGrid>
              <a:tr h="1341189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7254147"/>
                  </a:ext>
                </a:extLst>
              </a:tr>
            </a:tbl>
          </a:graphicData>
        </a:graphic>
      </p:graphicFrame>
      <p:sp>
        <p:nvSpPr>
          <p:cNvPr id="65" name="object 3">
            <a:extLst>
              <a:ext uri="{FF2B5EF4-FFF2-40B4-BE49-F238E27FC236}">
                <a16:creationId xmlns:a16="http://schemas.microsoft.com/office/drawing/2014/main" id="{7D02D6FA-6D5D-4F24-A454-EDA154500164}"/>
              </a:ext>
            </a:extLst>
          </p:cNvPr>
          <p:cNvSpPr txBox="1">
            <a:spLocks/>
          </p:cNvSpPr>
          <p:nvPr/>
        </p:nvSpPr>
        <p:spPr>
          <a:xfrm>
            <a:off x="4032197" y="7462093"/>
            <a:ext cx="3064026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>
              <a:spcBef>
                <a:spcPts val="100"/>
              </a:spcBef>
            </a:pPr>
            <a:r>
              <a:rPr kumimoji="0" lang="en-US" altLang="ja-JP" sz="1400" kern="0" dirty="0"/>
              <a:t>8</a:t>
            </a:r>
            <a:r>
              <a:rPr kumimoji="0" lang="ja-JP" altLang="en-US" sz="1400" kern="0" dirty="0"/>
              <a:t>部位以上契約で、合計金額からさらに</a:t>
            </a:r>
          </a:p>
        </p:txBody>
      </p:sp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98CEC38F-9D67-4C41-AC7B-3C015DBC36EE}"/>
              </a:ext>
            </a:extLst>
          </p:cNvPr>
          <p:cNvSpPr txBox="1"/>
          <p:nvPr/>
        </p:nvSpPr>
        <p:spPr>
          <a:xfrm>
            <a:off x="5108822" y="7881227"/>
            <a:ext cx="156913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3600" spc="-150" dirty="0">
                <a:solidFill>
                  <a:srgbClr val="B9166F"/>
                </a:solidFill>
                <a:latin typeface="+mj-ea"/>
                <a:ea typeface="+mj-ea"/>
              </a:rPr>
              <a:t>％</a:t>
            </a:r>
            <a:r>
              <a:rPr kumimoji="1" lang="en-US" altLang="ja-JP" sz="3600" spc="-150" dirty="0">
                <a:solidFill>
                  <a:srgbClr val="B9166F"/>
                </a:solidFill>
                <a:latin typeface="+mj-ea"/>
                <a:ea typeface="+mj-ea"/>
              </a:rPr>
              <a:t>OFF</a:t>
            </a:r>
            <a:endParaRPr kumimoji="1" lang="ja-JP" altLang="en-US" sz="3600" spc="-150" dirty="0">
              <a:solidFill>
                <a:srgbClr val="B9166F"/>
              </a:solidFill>
              <a:latin typeface="+mj-ea"/>
              <a:ea typeface="+mj-ea"/>
            </a:endParaRPr>
          </a:p>
        </p:txBody>
      </p: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3892ADAF-9349-433C-9E1D-EC98A5FE6533}"/>
              </a:ext>
            </a:extLst>
          </p:cNvPr>
          <p:cNvSpPr txBox="1"/>
          <p:nvPr/>
        </p:nvSpPr>
        <p:spPr>
          <a:xfrm>
            <a:off x="4450460" y="7655292"/>
            <a:ext cx="88724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en-US" altLang="ja-JP" sz="5400" spc="-150" dirty="0">
                <a:solidFill>
                  <a:srgbClr val="B9166F"/>
                </a:solidFill>
                <a:latin typeface="+mj-ea"/>
                <a:ea typeface="+mj-ea"/>
              </a:rPr>
              <a:t>10</a:t>
            </a:r>
            <a:endParaRPr kumimoji="1" lang="ja-JP" altLang="en-US" sz="5400" spc="-150" dirty="0">
              <a:solidFill>
                <a:srgbClr val="B9166F"/>
              </a:solidFill>
              <a:latin typeface="+mj-ea"/>
              <a:ea typeface="+mj-ea"/>
            </a:endParaRPr>
          </a:p>
        </p:txBody>
      </p:sp>
      <p:graphicFrame>
        <p:nvGraphicFramePr>
          <p:cNvPr id="69" name="表 7">
            <a:extLst>
              <a:ext uri="{FF2B5EF4-FFF2-40B4-BE49-F238E27FC236}">
                <a16:creationId xmlns:a16="http://schemas.microsoft.com/office/drawing/2014/main" id="{7829A94D-36BA-4D76-95A7-BEFC5A5952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239365"/>
              </p:ext>
            </p:extLst>
          </p:nvPr>
        </p:nvGraphicFramePr>
        <p:xfrm>
          <a:off x="512573" y="8685210"/>
          <a:ext cx="3349580" cy="13411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49580">
                  <a:extLst>
                    <a:ext uri="{9D8B030D-6E8A-4147-A177-3AD203B41FA5}">
                      <a16:colId xmlns:a16="http://schemas.microsoft.com/office/drawing/2014/main" val="4094802751"/>
                    </a:ext>
                  </a:extLst>
                </a:gridCol>
              </a:tblGrid>
              <a:tr h="1341189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7254147"/>
                  </a:ext>
                </a:extLst>
              </a:tr>
            </a:tbl>
          </a:graphicData>
        </a:graphic>
      </p:graphicFrame>
      <p:sp>
        <p:nvSpPr>
          <p:cNvPr id="70" name="object 3">
            <a:extLst>
              <a:ext uri="{FF2B5EF4-FFF2-40B4-BE49-F238E27FC236}">
                <a16:creationId xmlns:a16="http://schemas.microsoft.com/office/drawing/2014/main" id="{2D3A91C9-0CD6-468A-906F-122A80C38F14}"/>
              </a:ext>
            </a:extLst>
          </p:cNvPr>
          <p:cNvSpPr txBox="1">
            <a:spLocks/>
          </p:cNvSpPr>
          <p:nvPr/>
        </p:nvSpPr>
        <p:spPr>
          <a:xfrm>
            <a:off x="655350" y="8847441"/>
            <a:ext cx="3064026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>
              <a:spcBef>
                <a:spcPts val="100"/>
              </a:spcBef>
            </a:pPr>
            <a:r>
              <a:rPr kumimoji="0" lang="en-US" altLang="ja-JP" sz="1400" kern="0" dirty="0"/>
              <a:t>12</a:t>
            </a:r>
            <a:r>
              <a:rPr kumimoji="0" lang="ja-JP" altLang="en-US" sz="1400" kern="0" dirty="0"/>
              <a:t>部位以上契約で、合計金額からさらに</a:t>
            </a:r>
          </a:p>
        </p:txBody>
      </p:sp>
      <p:sp>
        <p:nvSpPr>
          <p:cNvPr id="72" name="テキスト ボックス 71">
            <a:extLst>
              <a:ext uri="{FF2B5EF4-FFF2-40B4-BE49-F238E27FC236}">
                <a16:creationId xmlns:a16="http://schemas.microsoft.com/office/drawing/2014/main" id="{6FBE52D0-018F-4ECD-A68D-AC2160A469B4}"/>
              </a:ext>
            </a:extLst>
          </p:cNvPr>
          <p:cNvSpPr txBox="1"/>
          <p:nvPr/>
        </p:nvSpPr>
        <p:spPr>
          <a:xfrm>
            <a:off x="1736365" y="9266575"/>
            <a:ext cx="153955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3600" spc="-150" dirty="0">
                <a:solidFill>
                  <a:srgbClr val="B9166F"/>
                </a:solidFill>
                <a:latin typeface="+mj-ea"/>
                <a:ea typeface="+mj-ea"/>
              </a:rPr>
              <a:t>％</a:t>
            </a:r>
            <a:r>
              <a:rPr kumimoji="1" lang="en-US" altLang="ja-JP" sz="3600" spc="-150" dirty="0">
                <a:solidFill>
                  <a:srgbClr val="B9166F"/>
                </a:solidFill>
                <a:latin typeface="+mj-ea"/>
                <a:ea typeface="+mj-ea"/>
              </a:rPr>
              <a:t>OFF</a:t>
            </a:r>
            <a:endParaRPr kumimoji="1" lang="ja-JP" altLang="en-US" sz="3600" spc="-150" dirty="0">
              <a:solidFill>
                <a:srgbClr val="B9166F"/>
              </a:solidFill>
              <a:latin typeface="+mj-ea"/>
              <a:ea typeface="+mj-ea"/>
            </a:endParaRPr>
          </a:p>
        </p:txBody>
      </p:sp>
      <p:sp>
        <p:nvSpPr>
          <p:cNvPr id="73" name="テキスト ボックス 72">
            <a:extLst>
              <a:ext uri="{FF2B5EF4-FFF2-40B4-BE49-F238E27FC236}">
                <a16:creationId xmlns:a16="http://schemas.microsoft.com/office/drawing/2014/main" id="{0A2531F1-4F23-4B2A-8D0C-23A27F27D07D}"/>
              </a:ext>
            </a:extLst>
          </p:cNvPr>
          <p:cNvSpPr txBox="1"/>
          <p:nvPr/>
        </p:nvSpPr>
        <p:spPr>
          <a:xfrm>
            <a:off x="1098811" y="9040640"/>
            <a:ext cx="94560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en-US" altLang="ja-JP" sz="5400" spc="-150" dirty="0">
                <a:solidFill>
                  <a:srgbClr val="B9166F"/>
                </a:solidFill>
                <a:latin typeface="+mj-ea"/>
                <a:ea typeface="+mj-ea"/>
              </a:rPr>
              <a:t>15</a:t>
            </a:r>
            <a:endParaRPr kumimoji="1" lang="ja-JP" altLang="en-US" sz="5400" spc="-150" dirty="0">
              <a:solidFill>
                <a:srgbClr val="B9166F"/>
              </a:solidFill>
              <a:latin typeface="+mj-ea"/>
              <a:ea typeface="+mj-ea"/>
            </a:endParaRPr>
          </a:p>
        </p:txBody>
      </p:sp>
      <p:graphicFrame>
        <p:nvGraphicFramePr>
          <p:cNvPr id="74" name="表 7">
            <a:extLst>
              <a:ext uri="{FF2B5EF4-FFF2-40B4-BE49-F238E27FC236}">
                <a16:creationId xmlns:a16="http://schemas.microsoft.com/office/drawing/2014/main" id="{22C7E9F2-C27D-4028-8296-7D3F7D3BB7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9436755"/>
              </p:ext>
            </p:extLst>
          </p:nvPr>
        </p:nvGraphicFramePr>
        <p:xfrm>
          <a:off x="3892951" y="8682099"/>
          <a:ext cx="3349579" cy="13411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49579">
                  <a:extLst>
                    <a:ext uri="{9D8B030D-6E8A-4147-A177-3AD203B41FA5}">
                      <a16:colId xmlns:a16="http://schemas.microsoft.com/office/drawing/2014/main" val="4094802751"/>
                    </a:ext>
                  </a:extLst>
                </a:gridCol>
              </a:tblGrid>
              <a:tr h="1341189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7254147"/>
                  </a:ext>
                </a:extLst>
              </a:tr>
            </a:tbl>
          </a:graphicData>
        </a:graphic>
      </p:graphicFrame>
      <p:sp>
        <p:nvSpPr>
          <p:cNvPr id="75" name="object 3">
            <a:extLst>
              <a:ext uri="{FF2B5EF4-FFF2-40B4-BE49-F238E27FC236}">
                <a16:creationId xmlns:a16="http://schemas.microsoft.com/office/drawing/2014/main" id="{CFFBC6B8-88D9-4AB6-8659-3E8852C3CED3}"/>
              </a:ext>
            </a:extLst>
          </p:cNvPr>
          <p:cNvSpPr txBox="1">
            <a:spLocks/>
          </p:cNvSpPr>
          <p:nvPr/>
        </p:nvSpPr>
        <p:spPr>
          <a:xfrm>
            <a:off x="4035727" y="8844330"/>
            <a:ext cx="3064026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>
              <a:spcBef>
                <a:spcPts val="100"/>
              </a:spcBef>
            </a:pPr>
            <a:r>
              <a:rPr kumimoji="0" lang="en-US" altLang="ja-JP" sz="1400" kern="0" dirty="0"/>
              <a:t>16</a:t>
            </a:r>
            <a:r>
              <a:rPr kumimoji="0" lang="ja-JP" altLang="en-US" sz="1400" kern="0" dirty="0"/>
              <a:t>部位以上契約で、合計金額からさらに</a:t>
            </a:r>
          </a:p>
        </p:txBody>
      </p:sp>
      <p:sp>
        <p:nvSpPr>
          <p:cNvPr id="77" name="テキスト ボックス 76">
            <a:extLst>
              <a:ext uri="{FF2B5EF4-FFF2-40B4-BE49-F238E27FC236}">
                <a16:creationId xmlns:a16="http://schemas.microsoft.com/office/drawing/2014/main" id="{822A1265-757B-4A94-BC39-77D09FCBF696}"/>
              </a:ext>
            </a:extLst>
          </p:cNvPr>
          <p:cNvSpPr txBox="1"/>
          <p:nvPr/>
        </p:nvSpPr>
        <p:spPr>
          <a:xfrm>
            <a:off x="5033374" y="9266575"/>
            <a:ext cx="165514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3600" spc="-150" dirty="0">
                <a:solidFill>
                  <a:srgbClr val="B9166F"/>
                </a:solidFill>
                <a:latin typeface="+mj-ea"/>
                <a:ea typeface="+mj-ea"/>
              </a:rPr>
              <a:t>％</a:t>
            </a:r>
            <a:r>
              <a:rPr kumimoji="1" lang="en-US" altLang="ja-JP" sz="3600" spc="-150" dirty="0">
                <a:solidFill>
                  <a:srgbClr val="B9166F"/>
                </a:solidFill>
                <a:latin typeface="+mj-ea"/>
                <a:ea typeface="+mj-ea"/>
              </a:rPr>
              <a:t>OFF</a:t>
            </a:r>
            <a:endParaRPr kumimoji="1" lang="ja-JP" altLang="en-US" sz="3600" spc="-150" dirty="0">
              <a:solidFill>
                <a:srgbClr val="B9166F"/>
              </a:solidFill>
              <a:latin typeface="+mj-ea"/>
              <a:ea typeface="+mj-ea"/>
            </a:endParaRPr>
          </a:p>
        </p:txBody>
      </p:sp>
      <p:sp>
        <p:nvSpPr>
          <p:cNvPr id="78" name="テキスト ボックス 77">
            <a:extLst>
              <a:ext uri="{FF2B5EF4-FFF2-40B4-BE49-F238E27FC236}">
                <a16:creationId xmlns:a16="http://schemas.microsoft.com/office/drawing/2014/main" id="{F2D91FFB-4C3B-42A2-AFDC-16B9E9328279}"/>
              </a:ext>
            </a:extLst>
          </p:cNvPr>
          <p:cNvSpPr txBox="1"/>
          <p:nvPr/>
        </p:nvSpPr>
        <p:spPr>
          <a:xfrm>
            <a:off x="4446958" y="9037529"/>
            <a:ext cx="93467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en-US" altLang="ja-JP" sz="5400" spc="-150" dirty="0">
                <a:solidFill>
                  <a:srgbClr val="B9166F"/>
                </a:solidFill>
                <a:latin typeface="+mj-ea"/>
                <a:ea typeface="+mj-ea"/>
              </a:rPr>
              <a:t>20</a:t>
            </a:r>
            <a:endParaRPr kumimoji="1" lang="ja-JP" altLang="en-US" sz="5400" spc="-150" dirty="0">
              <a:solidFill>
                <a:srgbClr val="B9166F"/>
              </a:solidFill>
              <a:latin typeface="+mj-ea"/>
              <a:ea typeface="+mj-ea"/>
            </a:endParaRPr>
          </a:p>
        </p:txBody>
      </p:sp>
      <p:sp>
        <p:nvSpPr>
          <p:cNvPr id="61" name="object 3">
            <a:extLst>
              <a:ext uri="{FF2B5EF4-FFF2-40B4-BE49-F238E27FC236}">
                <a16:creationId xmlns:a16="http://schemas.microsoft.com/office/drawing/2014/main" id="{F49066D1-3415-4414-8657-65603B042B2B}"/>
              </a:ext>
            </a:extLst>
          </p:cNvPr>
          <p:cNvSpPr txBox="1">
            <a:spLocks/>
          </p:cNvSpPr>
          <p:nvPr/>
        </p:nvSpPr>
        <p:spPr>
          <a:xfrm>
            <a:off x="533400" y="6630862"/>
            <a:ext cx="1488407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>
              <a:spcBef>
                <a:spcPts val="100"/>
              </a:spcBef>
            </a:pPr>
            <a:r>
              <a:rPr kumimoji="0" lang="ja-JP" altLang="en-US" sz="2800" kern="0" dirty="0"/>
              <a:t>ヒゲ脱毛</a:t>
            </a:r>
          </a:p>
        </p:txBody>
      </p:sp>
      <p:sp>
        <p:nvSpPr>
          <p:cNvPr id="71" name="object 3">
            <a:extLst>
              <a:ext uri="{FF2B5EF4-FFF2-40B4-BE49-F238E27FC236}">
                <a16:creationId xmlns:a16="http://schemas.microsoft.com/office/drawing/2014/main" id="{5ED1B148-B66B-4E36-805A-D54B801DA918}"/>
              </a:ext>
            </a:extLst>
          </p:cNvPr>
          <p:cNvSpPr txBox="1">
            <a:spLocks/>
          </p:cNvSpPr>
          <p:nvPr/>
        </p:nvSpPr>
        <p:spPr>
          <a:xfrm>
            <a:off x="2647288" y="6828654"/>
            <a:ext cx="695442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 algn="ctr">
              <a:spcBef>
                <a:spcPts val="100"/>
              </a:spcBef>
            </a:pPr>
            <a:r>
              <a:rPr kumimoji="0" lang="ja-JP" altLang="en-US" sz="1100" kern="0" dirty="0"/>
              <a:t>通常料金</a:t>
            </a:r>
          </a:p>
        </p:txBody>
      </p:sp>
      <p:sp>
        <p:nvSpPr>
          <p:cNvPr id="80" name="テキスト ボックス 79">
            <a:extLst>
              <a:ext uri="{FF2B5EF4-FFF2-40B4-BE49-F238E27FC236}">
                <a16:creationId xmlns:a16="http://schemas.microsoft.com/office/drawing/2014/main" id="{1353828B-8113-4F09-9DB3-EB975D3E0161}"/>
              </a:ext>
            </a:extLst>
          </p:cNvPr>
          <p:cNvSpPr txBox="1"/>
          <p:nvPr/>
        </p:nvSpPr>
        <p:spPr>
          <a:xfrm>
            <a:off x="3208827" y="6676885"/>
            <a:ext cx="140288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en-US" altLang="ja-JP" sz="1100" dirty="0">
                <a:latin typeface="+mn-ea"/>
                <a:ea typeface="+mn-ea"/>
              </a:rPr>
              <a:t>\</a:t>
            </a:r>
            <a:r>
              <a:rPr kumimoji="1" lang="en-US" altLang="ja-JP" sz="2000" dirty="0">
                <a:latin typeface="+mj-ea"/>
                <a:ea typeface="+mj-ea"/>
              </a:rPr>
              <a:t>252,000</a:t>
            </a:r>
            <a:r>
              <a:rPr kumimoji="1" lang="ja-JP" altLang="en-US" sz="800" dirty="0">
                <a:latin typeface="+mj-ea"/>
                <a:ea typeface="+mj-ea"/>
              </a:rPr>
              <a:t>（税込）</a:t>
            </a:r>
          </a:p>
        </p:txBody>
      </p:sp>
      <p:pic>
        <p:nvPicPr>
          <p:cNvPr id="81" name="グラフィックス 80">
            <a:extLst>
              <a:ext uri="{FF2B5EF4-FFF2-40B4-BE49-F238E27FC236}">
                <a16:creationId xmlns:a16="http://schemas.microsoft.com/office/drawing/2014/main" id="{98F5627C-0277-48E7-B0E5-2427341A163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545518" y="6744996"/>
            <a:ext cx="188514" cy="215444"/>
          </a:xfrm>
          <a:prstGeom prst="rect">
            <a:avLst/>
          </a:prstGeom>
        </p:spPr>
      </p:pic>
      <p:sp>
        <p:nvSpPr>
          <p:cNvPr id="82" name="テキスト ボックス 81">
            <a:extLst>
              <a:ext uri="{FF2B5EF4-FFF2-40B4-BE49-F238E27FC236}">
                <a16:creationId xmlns:a16="http://schemas.microsoft.com/office/drawing/2014/main" id="{A617AED4-D26F-44F2-BC3A-29A1CE921343}"/>
              </a:ext>
            </a:extLst>
          </p:cNvPr>
          <p:cNvSpPr txBox="1"/>
          <p:nvPr/>
        </p:nvSpPr>
        <p:spPr>
          <a:xfrm>
            <a:off x="4620501" y="6292850"/>
            <a:ext cx="244537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en-US" altLang="ja-JP" sz="2400" dirty="0">
                <a:solidFill>
                  <a:srgbClr val="B9166F"/>
                </a:solidFill>
                <a:latin typeface="+mn-ea"/>
                <a:ea typeface="+mn-ea"/>
              </a:rPr>
              <a:t>\</a:t>
            </a:r>
            <a:r>
              <a:rPr kumimoji="1" lang="en-US" altLang="ja-JP" sz="4800" spc="-150" dirty="0">
                <a:solidFill>
                  <a:srgbClr val="B9166F"/>
                </a:solidFill>
                <a:latin typeface="+mj-ea"/>
                <a:ea typeface="+mj-ea"/>
              </a:rPr>
              <a:t>110,105</a:t>
            </a:r>
            <a:endParaRPr kumimoji="1" lang="ja-JP" altLang="en-US" sz="4800" spc="-150" dirty="0">
              <a:solidFill>
                <a:srgbClr val="B9166F"/>
              </a:solidFill>
              <a:latin typeface="+mj-ea"/>
              <a:ea typeface="+mj-ea"/>
            </a:endParaRPr>
          </a:p>
        </p:txBody>
      </p:sp>
      <p:sp>
        <p:nvSpPr>
          <p:cNvPr id="83" name="テキスト ボックス 82">
            <a:extLst>
              <a:ext uri="{FF2B5EF4-FFF2-40B4-BE49-F238E27FC236}">
                <a16:creationId xmlns:a16="http://schemas.microsoft.com/office/drawing/2014/main" id="{B15D27D0-A03E-4BCD-BDB8-1CE0BD548E99}"/>
              </a:ext>
            </a:extLst>
          </p:cNvPr>
          <p:cNvSpPr txBox="1"/>
          <p:nvPr/>
        </p:nvSpPr>
        <p:spPr>
          <a:xfrm>
            <a:off x="6757770" y="6815124"/>
            <a:ext cx="60960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1000" dirty="0">
                <a:latin typeface="+mj-ea"/>
                <a:ea typeface="+mj-ea"/>
              </a:rPr>
              <a:t>（税込）</a:t>
            </a:r>
          </a:p>
        </p:txBody>
      </p:sp>
      <p:graphicFrame>
        <p:nvGraphicFramePr>
          <p:cNvPr id="84" name="表 83">
            <a:extLst>
              <a:ext uri="{FF2B5EF4-FFF2-40B4-BE49-F238E27FC236}">
                <a16:creationId xmlns:a16="http://schemas.microsoft.com/office/drawing/2014/main" id="{1F3E8769-D127-4668-A480-D4098EFBFE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7936747"/>
              </p:ext>
            </p:extLst>
          </p:nvPr>
        </p:nvGraphicFramePr>
        <p:xfrm>
          <a:off x="2021807" y="6621072"/>
          <a:ext cx="625481" cy="39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5481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bg1"/>
                          </a:solidFill>
                          <a:latin typeface="+mj-ea"/>
                          <a:ea typeface="+mj-ea"/>
                        </a:rPr>
                        <a:t>各部位</a:t>
                      </a:r>
                      <a:endParaRPr kumimoji="1" lang="en-US" altLang="ja-JP" sz="1000" dirty="0">
                        <a:solidFill>
                          <a:schemeClr val="bg1"/>
                        </a:solidFill>
                        <a:latin typeface="+mj-ea"/>
                        <a:ea typeface="+mj-ea"/>
                      </a:endParaRPr>
                    </a:p>
                    <a:p>
                      <a:pPr algn="ctr"/>
                      <a:r>
                        <a:rPr kumimoji="1" lang="en-US" altLang="ja-JP" sz="1000" dirty="0">
                          <a:solidFill>
                            <a:schemeClr val="bg1"/>
                          </a:solidFill>
                          <a:latin typeface="+mj-ea"/>
                          <a:ea typeface="+mj-ea"/>
                        </a:rPr>
                        <a:t>12</a:t>
                      </a:r>
                      <a:r>
                        <a:rPr kumimoji="1" lang="ja-JP" altLang="en-US" sz="1000" dirty="0">
                          <a:solidFill>
                            <a:schemeClr val="bg1"/>
                          </a:solidFill>
                          <a:latin typeface="+mj-ea"/>
                          <a:ea typeface="+mj-ea"/>
                        </a:rPr>
                        <a:t>回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66817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3">
            <a:extLst>
              <a:ext uri="{FF2B5EF4-FFF2-40B4-BE49-F238E27FC236}">
                <a16:creationId xmlns:a16="http://schemas.microsoft.com/office/drawing/2014/main" id="{531CE414-FFA7-45D3-8842-D1CE17C4C23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96993" y="680064"/>
            <a:ext cx="3803650" cy="3975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ja-JP" altLang="en-US" dirty="0">
                <a:latin typeface="+mj-ea"/>
              </a:rPr>
              <a:t>男性用　脱毛メニュー表</a:t>
            </a:r>
            <a:endParaRPr spc="-250" dirty="0">
              <a:latin typeface="+mj-ea"/>
            </a:endParaRPr>
          </a:p>
        </p:txBody>
      </p:sp>
      <p:graphicFrame>
        <p:nvGraphicFramePr>
          <p:cNvPr id="5" name="表 7">
            <a:extLst>
              <a:ext uri="{FF2B5EF4-FFF2-40B4-BE49-F238E27FC236}">
                <a16:creationId xmlns:a16="http://schemas.microsoft.com/office/drawing/2014/main" id="{A28C7670-3505-4977-A14D-E276572EAF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8880042"/>
              </p:ext>
            </p:extLst>
          </p:nvPr>
        </p:nvGraphicFramePr>
        <p:xfrm>
          <a:off x="379064" y="1644650"/>
          <a:ext cx="1678336" cy="38196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8336">
                  <a:extLst>
                    <a:ext uri="{9D8B030D-6E8A-4147-A177-3AD203B41FA5}">
                      <a16:colId xmlns:a16="http://schemas.microsoft.com/office/drawing/2014/main" val="4094802751"/>
                    </a:ext>
                  </a:extLst>
                </a:gridCol>
              </a:tblGrid>
              <a:tr h="3819604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7254147"/>
                  </a:ext>
                </a:extLst>
              </a:tr>
            </a:tbl>
          </a:graphicData>
        </a:graphic>
      </p:graphicFrame>
      <p:graphicFrame>
        <p:nvGraphicFramePr>
          <p:cNvPr id="6" name="表 13">
            <a:extLst>
              <a:ext uri="{FF2B5EF4-FFF2-40B4-BE49-F238E27FC236}">
                <a16:creationId xmlns:a16="http://schemas.microsoft.com/office/drawing/2014/main" id="{732BB33C-6780-46F1-9E1A-8DA4364E88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4054207"/>
              </p:ext>
            </p:extLst>
          </p:nvPr>
        </p:nvGraphicFramePr>
        <p:xfrm>
          <a:off x="678899" y="3372362"/>
          <a:ext cx="1078667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8667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鼻下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D3654B1E-8427-4C4A-9BE9-1EFB90226B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6316344"/>
              </p:ext>
            </p:extLst>
          </p:nvPr>
        </p:nvGraphicFramePr>
        <p:xfrm>
          <a:off x="678899" y="3663852"/>
          <a:ext cx="1078667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8667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口下（あご）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0A3227AF-BEFA-4070-ABDB-09A9282A3C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556336"/>
              </p:ext>
            </p:extLst>
          </p:nvPr>
        </p:nvGraphicFramePr>
        <p:xfrm>
          <a:off x="678899" y="3955342"/>
          <a:ext cx="1078667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8667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眉上・おでこ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14" name="表 13">
            <a:extLst>
              <a:ext uri="{FF2B5EF4-FFF2-40B4-BE49-F238E27FC236}">
                <a16:creationId xmlns:a16="http://schemas.microsoft.com/office/drawing/2014/main" id="{75007A49-C504-409E-B995-7A30EB14DA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2459066"/>
              </p:ext>
            </p:extLst>
          </p:nvPr>
        </p:nvGraphicFramePr>
        <p:xfrm>
          <a:off x="678899" y="4246832"/>
          <a:ext cx="1078667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8667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フェイスライン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15" name="表 14">
            <a:extLst>
              <a:ext uri="{FF2B5EF4-FFF2-40B4-BE49-F238E27FC236}">
                <a16:creationId xmlns:a16="http://schemas.microsoft.com/office/drawing/2014/main" id="{42620126-57E1-4701-9B30-800B2C9F3E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3277798"/>
              </p:ext>
            </p:extLst>
          </p:nvPr>
        </p:nvGraphicFramePr>
        <p:xfrm>
          <a:off x="678899" y="4538322"/>
          <a:ext cx="1078667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8667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あご裏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16" name="表 15">
            <a:extLst>
              <a:ext uri="{FF2B5EF4-FFF2-40B4-BE49-F238E27FC236}">
                <a16:creationId xmlns:a16="http://schemas.microsoft.com/office/drawing/2014/main" id="{51A80183-D9D3-4FC7-B0E6-B42B65D3CF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9970240"/>
              </p:ext>
            </p:extLst>
          </p:nvPr>
        </p:nvGraphicFramePr>
        <p:xfrm>
          <a:off x="678899" y="4829810"/>
          <a:ext cx="1078667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8667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両ほほ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sp>
        <p:nvSpPr>
          <p:cNvPr id="71" name="テキスト ボックス 70">
            <a:extLst>
              <a:ext uri="{FF2B5EF4-FFF2-40B4-BE49-F238E27FC236}">
                <a16:creationId xmlns:a16="http://schemas.microsoft.com/office/drawing/2014/main" id="{E732006F-A6A4-4848-A4A3-8387F3B2BAB2}"/>
              </a:ext>
            </a:extLst>
          </p:cNvPr>
          <p:cNvSpPr txBox="1"/>
          <p:nvPr/>
        </p:nvSpPr>
        <p:spPr>
          <a:xfrm>
            <a:off x="379064" y="2612071"/>
            <a:ext cx="167833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dirty="0">
                <a:solidFill>
                  <a:srgbClr val="B9166F"/>
                </a:solidFill>
                <a:latin typeface="+mj-ea"/>
                <a:ea typeface="+mj-ea"/>
              </a:rPr>
              <a:t>\</a:t>
            </a:r>
            <a:r>
              <a:rPr kumimoji="1" lang="en-US" altLang="ja-JP" sz="2800" spc="-150" dirty="0">
                <a:solidFill>
                  <a:srgbClr val="B9166F"/>
                </a:solidFill>
                <a:latin typeface="+mj-ea"/>
                <a:ea typeface="+mj-ea"/>
              </a:rPr>
              <a:t>42,000</a:t>
            </a:r>
            <a:r>
              <a:rPr kumimoji="1" lang="ja-JP" altLang="en-US" sz="1800" spc="-150" dirty="0">
                <a:solidFill>
                  <a:srgbClr val="B9166F"/>
                </a:solidFill>
                <a:latin typeface="+mj-ea"/>
                <a:ea typeface="+mj-ea"/>
              </a:rPr>
              <a:t> </a:t>
            </a:r>
            <a:r>
              <a:rPr kumimoji="1" lang="ja-JP" altLang="en-US" sz="800" b="1" dirty="0">
                <a:solidFill>
                  <a:srgbClr val="B9166F"/>
                </a:solidFill>
                <a:latin typeface="+mj-ea"/>
                <a:ea typeface="+mj-ea"/>
                <a:cs typeface="+mn-cs"/>
              </a:rPr>
              <a:t>（税込）</a:t>
            </a:r>
          </a:p>
        </p:txBody>
      </p:sp>
      <p:sp>
        <p:nvSpPr>
          <p:cNvPr id="80" name="テキスト ボックス 79">
            <a:extLst>
              <a:ext uri="{FF2B5EF4-FFF2-40B4-BE49-F238E27FC236}">
                <a16:creationId xmlns:a16="http://schemas.microsoft.com/office/drawing/2014/main" id="{DD14329C-A68D-4415-8401-4C511FC94A5D}"/>
              </a:ext>
            </a:extLst>
          </p:cNvPr>
          <p:cNvSpPr txBox="1"/>
          <p:nvPr/>
        </p:nvSpPr>
        <p:spPr>
          <a:xfrm>
            <a:off x="379062" y="1912274"/>
            <a:ext cx="16783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1800" dirty="0"/>
              <a:t>顔パーツ</a:t>
            </a:r>
            <a:endParaRPr kumimoji="1" lang="en-US" altLang="ja-JP" sz="1800" dirty="0"/>
          </a:p>
        </p:txBody>
      </p:sp>
      <p:sp>
        <p:nvSpPr>
          <p:cNvPr id="81" name="テキスト ボックス 80">
            <a:extLst>
              <a:ext uri="{FF2B5EF4-FFF2-40B4-BE49-F238E27FC236}">
                <a16:creationId xmlns:a16="http://schemas.microsoft.com/office/drawing/2014/main" id="{9CD0C596-47D5-4D98-91C2-879A32550DC5}"/>
              </a:ext>
            </a:extLst>
          </p:cNvPr>
          <p:cNvSpPr txBox="1"/>
          <p:nvPr/>
        </p:nvSpPr>
        <p:spPr>
          <a:xfrm>
            <a:off x="379063" y="2403673"/>
            <a:ext cx="167833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1400" dirty="0">
                <a:latin typeface="+mj-ea"/>
                <a:ea typeface="+mj-ea"/>
              </a:rPr>
              <a:t>各部位</a:t>
            </a:r>
            <a:r>
              <a:rPr kumimoji="1" lang="en-US" altLang="ja-JP" sz="1400" dirty="0">
                <a:latin typeface="+mj-ea"/>
                <a:ea typeface="+mj-ea"/>
              </a:rPr>
              <a:t>12</a:t>
            </a:r>
            <a:r>
              <a:rPr kumimoji="1" lang="ja-JP" altLang="en-US" sz="1400" dirty="0">
                <a:latin typeface="+mj-ea"/>
                <a:ea typeface="+mj-ea"/>
              </a:rPr>
              <a:t>回</a:t>
            </a:r>
          </a:p>
        </p:txBody>
      </p:sp>
      <p:graphicFrame>
        <p:nvGraphicFramePr>
          <p:cNvPr id="44" name="表 7">
            <a:extLst>
              <a:ext uri="{FF2B5EF4-FFF2-40B4-BE49-F238E27FC236}">
                <a16:creationId xmlns:a16="http://schemas.microsoft.com/office/drawing/2014/main" id="{95638006-5DA0-47C6-8093-894C4FA862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7692489"/>
              </p:ext>
            </p:extLst>
          </p:nvPr>
        </p:nvGraphicFramePr>
        <p:xfrm>
          <a:off x="2157064" y="1644650"/>
          <a:ext cx="1678336" cy="38196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8336">
                  <a:extLst>
                    <a:ext uri="{9D8B030D-6E8A-4147-A177-3AD203B41FA5}">
                      <a16:colId xmlns:a16="http://schemas.microsoft.com/office/drawing/2014/main" val="4094802751"/>
                    </a:ext>
                  </a:extLst>
                </a:gridCol>
              </a:tblGrid>
              <a:tr h="3819604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7254147"/>
                  </a:ext>
                </a:extLst>
              </a:tr>
            </a:tbl>
          </a:graphicData>
        </a:graphic>
      </p:graphicFrame>
      <p:graphicFrame>
        <p:nvGraphicFramePr>
          <p:cNvPr id="45" name="表 13">
            <a:extLst>
              <a:ext uri="{FF2B5EF4-FFF2-40B4-BE49-F238E27FC236}">
                <a16:creationId xmlns:a16="http://schemas.microsoft.com/office/drawing/2014/main" id="{2A25C2BD-90C1-4C2E-80A1-0D344A76B3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7590374"/>
              </p:ext>
            </p:extLst>
          </p:nvPr>
        </p:nvGraphicFramePr>
        <p:xfrm>
          <a:off x="2456899" y="3372362"/>
          <a:ext cx="1078667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8667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両ワキ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55" name="表 54">
            <a:extLst>
              <a:ext uri="{FF2B5EF4-FFF2-40B4-BE49-F238E27FC236}">
                <a16:creationId xmlns:a16="http://schemas.microsoft.com/office/drawing/2014/main" id="{1455440C-8E3C-4EBD-AA3F-26317B2261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4122942"/>
              </p:ext>
            </p:extLst>
          </p:nvPr>
        </p:nvGraphicFramePr>
        <p:xfrm>
          <a:off x="2456899" y="3663852"/>
          <a:ext cx="1078667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8667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手の指・甲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56" name="表 55">
            <a:extLst>
              <a:ext uri="{FF2B5EF4-FFF2-40B4-BE49-F238E27FC236}">
                <a16:creationId xmlns:a16="http://schemas.microsoft.com/office/drawing/2014/main" id="{39719999-F1DF-465B-AA0F-7F1E398BF6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8659962"/>
              </p:ext>
            </p:extLst>
          </p:nvPr>
        </p:nvGraphicFramePr>
        <p:xfrm>
          <a:off x="2456899" y="3955342"/>
          <a:ext cx="1078667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8667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足の指・甲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57" name="表 56">
            <a:extLst>
              <a:ext uri="{FF2B5EF4-FFF2-40B4-BE49-F238E27FC236}">
                <a16:creationId xmlns:a16="http://schemas.microsoft.com/office/drawing/2014/main" id="{CA7E18A4-4927-4505-A86D-A28977D841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9074205"/>
              </p:ext>
            </p:extLst>
          </p:nvPr>
        </p:nvGraphicFramePr>
        <p:xfrm>
          <a:off x="2456899" y="4246832"/>
          <a:ext cx="1078667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8667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うなじ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sp>
        <p:nvSpPr>
          <p:cNvPr id="61" name="テキスト ボックス 60">
            <a:extLst>
              <a:ext uri="{FF2B5EF4-FFF2-40B4-BE49-F238E27FC236}">
                <a16:creationId xmlns:a16="http://schemas.microsoft.com/office/drawing/2014/main" id="{E3D477D5-7BA2-4C96-B9F5-C3FD85CCBA73}"/>
              </a:ext>
            </a:extLst>
          </p:cNvPr>
          <p:cNvSpPr txBox="1"/>
          <p:nvPr/>
        </p:nvSpPr>
        <p:spPr>
          <a:xfrm>
            <a:off x="2157065" y="2612071"/>
            <a:ext cx="167833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dirty="0">
                <a:solidFill>
                  <a:srgbClr val="B9166F"/>
                </a:solidFill>
                <a:latin typeface="+mj-ea"/>
                <a:ea typeface="+mj-ea"/>
              </a:rPr>
              <a:t>\</a:t>
            </a:r>
            <a:r>
              <a:rPr kumimoji="1" lang="en-US" altLang="ja-JP" sz="2800" spc="-150" dirty="0">
                <a:solidFill>
                  <a:srgbClr val="B9166F"/>
                </a:solidFill>
                <a:latin typeface="+mj-ea"/>
                <a:ea typeface="+mj-ea"/>
              </a:rPr>
              <a:t>52,500</a:t>
            </a:r>
            <a:r>
              <a:rPr kumimoji="1" lang="ja-JP" altLang="en-US" sz="1800" spc="-150" dirty="0">
                <a:solidFill>
                  <a:srgbClr val="B9166F"/>
                </a:solidFill>
                <a:latin typeface="+mj-ea"/>
                <a:ea typeface="+mj-ea"/>
              </a:rPr>
              <a:t> </a:t>
            </a:r>
            <a:r>
              <a:rPr kumimoji="1" lang="ja-JP" altLang="en-US" sz="800" b="1" dirty="0">
                <a:solidFill>
                  <a:srgbClr val="B9166F"/>
                </a:solidFill>
                <a:latin typeface="+mj-ea"/>
                <a:ea typeface="+mj-ea"/>
                <a:cs typeface="+mn-cs"/>
              </a:rPr>
              <a:t>（税込）</a:t>
            </a:r>
          </a:p>
        </p:txBody>
      </p:sp>
      <p:sp>
        <p:nvSpPr>
          <p:cNvPr id="82" name="テキスト ボックス 81">
            <a:extLst>
              <a:ext uri="{FF2B5EF4-FFF2-40B4-BE49-F238E27FC236}">
                <a16:creationId xmlns:a16="http://schemas.microsoft.com/office/drawing/2014/main" id="{B0F839D3-4C53-4CFB-81AC-A07E46981825}"/>
              </a:ext>
            </a:extLst>
          </p:cNvPr>
          <p:cNvSpPr txBox="1"/>
          <p:nvPr/>
        </p:nvSpPr>
        <p:spPr>
          <a:xfrm>
            <a:off x="2157064" y="1912274"/>
            <a:ext cx="16783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1800" dirty="0"/>
              <a:t>ボディ</a:t>
            </a:r>
            <a:r>
              <a:rPr kumimoji="1" lang="en-US" altLang="ja-JP" sz="1800" dirty="0"/>
              <a:t>A</a:t>
            </a:r>
            <a:r>
              <a:rPr kumimoji="1" lang="ja-JP" altLang="en-US" sz="1800" dirty="0"/>
              <a:t>パーツ</a:t>
            </a:r>
            <a:endParaRPr kumimoji="1" lang="en-US" altLang="ja-JP" sz="1800" dirty="0"/>
          </a:p>
        </p:txBody>
      </p:sp>
      <p:sp>
        <p:nvSpPr>
          <p:cNvPr id="83" name="テキスト ボックス 82">
            <a:extLst>
              <a:ext uri="{FF2B5EF4-FFF2-40B4-BE49-F238E27FC236}">
                <a16:creationId xmlns:a16="http://schemas.microsoft.com/office/drawing/2014/main" id="{DF7DCE6E-42D7-4042-A500-60930F1D6C02}"/>
              </a:ext>
            </a:extLst>
          </p:cNvPr>
          <p:cNvSpPr txBox="1"/>
          <p:nvPr/>
        </p:nvSpPr>
        <p:spPr>
          <a:xfrm>
            <a:off x="2157065" y="2403673"/>
            <a:ext cx="167833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1400" dirty="0">
                <a:latin typeface="+mj-ea"/>
                <a:ea typeface="+mj-ea"/>
              </a:rPr>
              <a:t>各部位</a:t>
            </a:r>
            <a:r>
              <a:rPr kumimoji="1" lang="en-US" altLang="ja-JP" sz="1400" dirty="0">
                <a:latin typeface="+mj-ea"/>
                <a:ea typeface="+mj-ea"/>
              </a:rPr>
              <a:t>12</a:t>
            </a:r>
            <a:r>
              <a:rPr kumimoji="1" lang="ja-JP" altLang="en-US" sz="1400" dirty="0">
                <a:latin typeface="+mj-ea"/>
                <a:ea typeface="+mj-ea"/>
              </a:rPr>
              <a:t>回</a:t>
            </a:r>
          </a:p>
        </p:txBody>
      </p:sp>
      <p:graphicFrame>
        <p:nvGraphicFramePr>
          <p:cNvPr id="84" name="表 7">
            <a:extLst>
              <a:ext uri="{FF2B5EF4-FFF2-40B4-BE49-F238E27FC236}">
                <a16:creationId xmlns:a16="http://schemas.microsoft.com/office/drawing/2014/main" id="{E65A6A31-97F8-40FD-BAFB-EABBA9AC0A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7332323"/>
              </p:ext>
            </p:extLst>
          </p:nvPr>
        </p:nvGraphicFramePr>
        <p:xfrm>
          <a:off x="3935064" y="1644650"/>
          <a:ext cx="1678336" cy="38196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8336">
                  <a:extLst>
                    <a:ext uri="{9D8B030D-6E8A-4147-A177-3AD203B41FA5}">
                      <a16:colId xmlns:a16="http://schemas.microsoft.com/office/drawing/2014/main" val="4094802751"/>
                    </a:ext>
                  </a:extLst>
                </a:gridCol>
              </a:tblGrid>
              <a:tr h="3819604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7254147"/>
                  </a:ext>
                </a:extLst>
              </a:tr>
            </a:tbl>
          </a:graphicData>
        </a:graphic>
      </p:graphicFrame>
      <p:graphicFrame>
        <p:nvGraphicFramePr>
          <p:cNvPr id="85" name="表 13">
            <a:extLst>
              <a:ext uri="{FF2B5EF4-FFF2-40B4-BE49-F238E27FC236}">
                <a16:creationId xmlns:a16="http://schemas.microsoft.com/office/drawing/2014/main" id="{EC363436-86DE-48ED-BFDD-7892661655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5400852"/>
              </p:ext>
            </p:extLst>
          </p:nvPr>
        </p:nvGraphicFramePr>
        <p:xfrm>
          <a:off x="4234899" y="3372362"/>
          <a:ext cx="1078667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8667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両ひじ上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86" name="表 85">
            <a:extLst>
              <a:ext uri="{FF2B5EF4-FFF2-40B4-BE49-F238E27FC236}">
                <a16:creationId xmlns:a16="http://schemas.microsoft.com/office/drawing/2014/main" id="{23E858C5-00B7-4C6E-BFF4-2C554980E5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5764697"/>
              </p:ext>
            </p:extLst>
          </p:nvPr>
        </p:nvGraphicFramePr>
        <p:xfrm>
          <a:off x="4234899" y="3663852"/>
          <a:ext cx="1078667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8667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両ひじ下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87" name="表 86">
            <a:extLst>
              <a:ext uri="{FF2B5EF4-FFF2-40B4-BE49-F238E27FC236}">
                <a16:creationId xmlns:a16="http://schemas.microsoft.com/office/drawing/2014/main" id="{5A5CCF56-A77D-48D2-9C9B-3D3B5AB5EF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1314088"/>
              </p:ext>
            </p:extLst>
          </p:nvPr>
        </p:nvGraphicFramePr>
        <p:xfrm>
          <a:off x="4234899" y="3955342"/>
          <a:ext cx="1078667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8667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両ひざ下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88" name="表 87">
            <a:extLst>
              <a:ext uri="{FF2B5EF4-FFF2-40B4-BE49-F238E27FC236}">
                <a16:creationId xmlns:a16="http://schemas.microsoft.com/office/drawing/2014/main" id="{EA63EC91-03D2-4DA5-85FD-5FECD9D32D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9617934"/>
              </p:ext>
            </p:extLst>
          </p:nvPr>
        </p:nvGraphicFramePr>
        <p:xfrm>
          <a:off x="4234899" y="4246832"/>
          <a:ext cx="1078667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8667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背中下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89" name="表 88">
            <a:extLst>
              <a:ext uri="{FF2B5EF4-FFF2-40B4-BE49-F238E27FC236}">
                <a16:creationId xmlns:a16="http://schemas.microsoft.com/office/drawing/2014/main" id="{01B0F4F6-A2C1-4BD7-8A71-CCE0A1D578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1319076"/>
              </p:ext>
            </p:extLst>
          </p:nvPr>
        </p:nvGraphicFramePr>
        <p:xfrm>
          <a:off x="4234899" y="4538322"/>
          <a:ext cx="1078667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8667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胸全体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90" name="表 89">
            <a:extLst>
              <a:ext uri="{FF2B5EF4-FFF2-40B4-BE49-F238E27FC236}">
                <a16:creationId xmlns:a16="http://schemas.microsoft.com/office/drawing/2014/main" id="{BDFB4D84-9606-4E2E-A866-324520BFD0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218258"/>
              </p:ext>
            </p:extLst>
          </p:nvPr>
        </p:nvGraphicFramePr>
        <p:xfrm>
          <a:off x="4234899" y="4829810"/>
          <a:ext cx="1078667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8667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肩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sp>
        <p:nvSpPr>
          <p:cNvPr id="91" name="テキスト ボックス 90">
            <a:extLst>
              <a:ext uri="{FF2B5EF4-FFF2-40B4-BE49-F238E27FC236}">
                <a16:creationId xmlns:a16="http://schemas.microsoft.com/office/drawing/2014/main" id="{7AD5AE9B-0AC6-4F3F-8823-D9D9362A055D}"/>
              </a:ext>
            </a:extLst>
          </p:cNvPr>
          <p:cNvSpPr txBox="1"/>
          <p:nvPr/>
        </p:nvSpPr>
        <p:spPr>
          <a:xfrm>
            <a:off x="3935065" y="2612071"/>
            <a:ext cx="167833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dirty="0">
                <a:solidFill>
                  <a:srgbClr val="B9166F"/>
                </a:solidFill>
                <a:latin typeface="+mj-ea"/>
                <a:ea typeface="+mj-ea"/>
              </a:rPr>
              <a:t>\</a:t>
            </a:r>
            <a:r>
              <a:rPr kumimoji="1" lang="en-US" altLang="ja-JP" sz="2800" spc="-150" dirty="0">
                <a:solidFill>
                  <a:srgbClr val="B9166F"/>
                </a:solidFill>
                <a:latin typeface="+mj-ea"/>
                <a:ea typeface="+mj-ea"/>
              </a:rPr>
              <a:t>84,000</a:t>
            </a:r>
            <a:r>
              <a:rPr kumimoji="1" lang="ja-JP" altLang="en-US" sz="1800" spc="-150" dirty="0">
                <a:solidFill>
                  <a:srgbClr val="B9166F"/>
                </a:solidFill>
                <a:latin typeface="+mj-ea"/>
                <a:ea typeface="+mj-ea"/>
              </a:rPr>
              <a:t> </a:t>
            </a:r>
            <a:r>
              <a:rPr kumimoji="1" lang="ja-JP" altLang="en-US" sz="800" b="1" dirty="0">
                <a:solidFill>
                  <a:srgbClr val="B9166F"/>
                </a:solidFill>
                <a:latin typeface="+mj-ea"/>
                <a:ea typeface="+mj-ea"/>
                <a:cs typeface="+mn-cs"/>
              </a:rPr>
              <a:t>（税込）</a:t>
            </a:r>
          </a:p>
        </p:txBody>
      </p:sp>
      <p:sp>
        <p:nvSpPr>
          <p:cNvPr id="92" name="テキスト ボックス 91">
            <a:extLst>
              <a:ext uri="{FF2B5EF4-FFF2-40B4-BE49-F238E27FC236}">
                <a16:creationId xmlns:a16="http://schemas.microsoft.com/office/drawing/2014/main" id="{694E07DC-E0E0-477E-BE54-F6C8912E838F}"/>
              </a:ext>
            </a:extLst>
          </p:cNvPr>
          <p:cNvSpPr txBox="1"/>
          <p:nvPr/>
        </p:nvSpPr>
        <p:spPr>
          <a:xfrm>
            <a:off x="3935064" y="1912274"/>
            <a:ext cx="16783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1800" dirty="0"/>
              <a:t>ボディ</a:t>
            </a:r>
            <a:r>
              <a:rPr kumimoji="1" lang="en-US" altLang="ja-JP" sz="1800" dirty="0"/>
              <a:t>B</a:t>
            </a:r>
            <a:r>
              <a:rPr kumimoji="1" lang="ja-JP" altLang="en-US" sz="1800" dirty="0"/>
              <a:t>パーツ</a:t>
            </a:r>
            <a:endParaRPr kumimoji="1" lang="en-US" altLang="ja-JP" sz="1800" dirty="0"/>
          </a:p>
        </p:txBody>
      </p:sp>
      <p:sp>
        <p:nvSpPr>
          <p:cNvPr id="93" name="テキスト ボックス 92">
            <a:extLst>
              <a:ext uri="{FF2B5EF4-FFF2-40B4-BE49-F238E27FC236}">
                <a16:creationId xmlns:a16="http://schemas.microsoft.com/office/drawing/2014/main" id="{38A4EE47-A68D-4E2B-9AC9-19889C39B0F1}"/>
              </a:ext>
            </a:extLst>
          </p:cNvPr>
          <p:cNvSpPr txBox="1"/>
          <p:nvPr/>
        </p:nvSpPr>
        <p:spPr>
          <a:xfrm>
            <a:off x="3935065" y="2403673"/>
            <a:ext cx="167833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1400" dirty="0">
                <a:latin typeface="+mj-ea"/>
                <a:ea typeface="+mj-ea"/>
              </a:rPr>
              <a:t>各部位</a:t>
            </a:r>
            <a:r>
              <a:rPr kumimoji="1" lang="en-US" altLang="ja-JP" sz="1400" dirty="0">
                <a:latin typeface="+mj-ea"/>
                <a:ea typeface="+mj-ea"/>
              </a:rPr>
              <a:t>12</a:t>
            </a:r>
            <a:r>
              <a:rPr kumimoji="1" lang="ja-JP" altLang="en-US" sz="1400" dirty="0">
                <a:latin typeface="+mj-ea"/>
                <a:ea typeface="+mj-ea"/>
              </a:rPr>
              <a:t>回</a:t>
            </a:r>
          </a:p>
        </p:txBody>
      </p:sp>
      <p:graphicFrame>
        <p:nvGraphicFramePr>
          <p:cNvPr id="94" name="表 7">
            <a:extLst>
              <a:ext uri="{FF2B5EF4-FFF2-40B4-BE49-F238E27FC236}">
                <a16:creationId xmlns:a16="http://schemas.microsoft.com/office/drawing/2014/main" id="{BB85D566-218A-41EF-961C-EAB8EC77A2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3320955"/>
              </p:ext>
            </p:extLst>
          </p:nvPr>
        </p:nvGraphicFramePr>
        <p:xfrm>
          <a:off x="5713064" y="1644650"/>
          <a:ext cx="1678336" cy="38196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8336">
                  <a:extLst>
                    <a:ext uri="{9D8B030D-6E8A-4147-A177-3AD203B41FA5}">
                      <a16:colId xmlns:a16="http://schemas.microsoft.com/office/drawing/2014/main" val="4094802751"/>
                    </a:ext>
                  </a:extLst>
                </a:gridCol>
              </a:tblGrid>
              <a:tr h="3819604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7254147"/>
                  </a:ext>
                </a:extLst>
              </a:tr>
            </a:tbl>
          </a:graphicData>
        </a:graphic>
      </p:graphicFrame>
      <p:graphicFrame>
        <p:nvGraphicFramePr>
          <p:cNvPr id="95" name="表 13">
            <a:extLst>
              <a:ext uri="{FF2B5EF4-FFF2-40B4-BE49-F238E27FC236}">
                <a16:creationId xmlns:a16="http://schemas.microsoft.com/office/drawing/2014/main" id="{54FAA24C-9274-4F86-9B40-92EFAC592D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5944213"/>
              </p:ext>
            </p:extLst>
          </p:nvPr>
        </p:nvGraphicFramePr>
        <p:xfrm>
          <a:off x="6012899" y="3372362"/>
          <a:ext cx="1078667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8667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でん部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96" name="表 95">
            <a:extLst>
              <a:ext uri="{FF2B5EF4-FFF2-40B4-BE49-F238E27FC236}">
                <a16:creationId xmlns:a16="http://schemas.microsoft.com/office/drawing/2014/main" id="{94F1A9E1-D8CE-456D-B5C7-0545E57891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1026096"/>
              </p:ext>
            </p:extLst>
          </p:nvPr>
        </p:nvGraphicFramePr>
        <p:xfrm>
          <a:off x="6012899" y="3663852"/>
          <a:ext cx="1078667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8667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背中上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97" name="表 96">
            <a:extLst>
              <a:ext uri="{FF2B5EF4-FFF2-40B4-BE49-F238E27FC236}">
                <a16:creationId xmlns:a16="http://schemas.microsoft.com/office/drawing/2014/main" id="{B1A4B85E-7967-435F-B35C-C1E01D71B8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1760674"/>
              </p:ext>
            </p:extLst>
          </p:nvPr>
        </p:nvGraphicFramePr>
        <p:xfrm>
          <a:off x="6012899" y="3955342"/>
          <a:ext cx="1078667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8667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両ひざ上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98" name="表 97">
            <a:extLst>
              <a:ext uri="{FF2B5EF4-FFF2-40B4-BE49-F238E27FC236}">
                <a16:creationId xmlns:a16="http://schemas.microsoft.com/office/drawing/2014/main" id="{B6A047C9-85D1-40A5-9553-A9CD74ECC1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7074998"/>
              </p:ext>
            </p:extLst>
          </p:nvPr>
        </p:nvGraphicFramePr>
        <p:xfrm>
          <a:off x="6012899" y="4246832"/>
          <a:ext cx="1078667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8667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腹部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graphicFrame>
        <p:nvGraphicFramePr>
          <p:cNvPr id="99" name="表 98">
            <a:extLst>
              <a:ext uri="{FF2B5EF4-FFF2-40B4-BE49-F238E27FC236}">
                <a16:creationId xmlns:a16="http://schemas.microsoft.com/office/drawing/2014/main" id="{E3ED0CCD-DD10-4BCA-93B1-E92D29678B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2912318"/>
              </p:ext>
            </p:extLst>
          </p:nvPr>
        </p:nvGraphicFramePr>
        <p:xfrm>
          <a:off x="6012899" y="4538322"/>
          <a:ext cx="1078667" cy="2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8667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顔全体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  <p:sp>
        <p:nvSpPr>
          <p:cNvPr id="101" name="テキスト ボックス 100">
            <a:extLst>
              <a:ext uri="{FF2B5EF4-FFF2-40B4-BE49-F238E27FC236}">
                <a16:creationId xmlns:a16="http://schemas.microsoft.com/office/drawing/2014/main" id="{B1554A20-037C-4CBE-BD82-DC918327060A}"/>
              </a:ext>
            </a:extLst>
          </p:cNvPr>
          <p:cNvSpPr txBox="1"/>
          <p:nvPr/>
        </p:nvSpPr>
        <p:spPr>
          <a:xfrm>
            <a:off x="5713064" y="2612071"/>
            <a:ext cx="167833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dirty="0">
                <a:solidFill>
                  <a:srgbClr val="B9166F"/>
                </a:solidFill>
                <a:latin typeface="+mj-ea"/>
                <a:ea typeface="+mj-ea"/>
              </a:rPr>
              <a:t>\</a:t>
            </a:r>
            <a:r>
              <a:rPr kumimoji="1" lang="en-US" altLang="ja-JP" sz="2800" spc="-150" dirty="0">
                <a:solidFill>
                  <a:srgbClr val="B9166F"/>
                </a:solidFill>
                <a:latin typeface="+mj-ea"/>
                <a:ea typeface="+mj-ea"/>
              </a:rPr>
              <a:t>126,000</a:t>
            </a:r>
            <a:r>
              <a:rPr kumimoji="1" lang="ja-JP" altLang="en-US" sz="1800" spc="-150" dirty="0">
                <a:solidFill>
                  <a:srgbClr val="B9166F"/>
                </a:solidFill>
                <a:latin typeface="+mj-ea"/>
                <a:ea typeface="+mj-ea"/>
              </a:rPr>
              <a:t> </a:t>
            </a:r>
            <a:r>
              <a:rPr kumimoji="1" lang="ja-JP" altLang="en-US" sz="800" b="1" dirty="0">
                <a:solidFill>
                  <a:srgbClr val="B9166F"/>
                </a:solidFill>
                <a:latin typeface="+mj-ea"/>
                <a:ea typeface="+mj-ea"/>
                <a:cs typeface="+mn-cs"/>
              </a:rPr>
              <a:t>（税込）</a:t>
            </a:r>
          </a:p>
        </p:txBody>
      </p:sp>
      <p:sp>
        <p:nvSpPr>
          <p:cNvPr id="102" name="テキスト ボックス 101">
            <a:extLst>
              <a:ext uri="{FF2B5EF4-FFF2-40B4-BE49-F238E27FC236}">
                <a16:creationId xmlns:a16="http://schemas.microsoft.com/office/drawing/2014/main" id="{983E40DE-8DD6-4428-AE2A-8B9422F1BAE0}"/>
              </a:ext>
            </a:extLst>
          </p:cNvPr>
          <p:cNvSpPr txBox="1"/>
          <p:nvPr/>
        </p:nvSpPr>
        <p:spPr>
          <a:xfrm>
            <a:off x="5713062" y="1912274"/>
            <a:ext cx="16783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1800" dirty="0"/>
              <a:t>ボディ</a:t>
            </a:r>
            <a:r>
              <a:rPr kumimoji="1" lang="en-US" altLang="ja-JP" sz="1800" dirty="0"/>
              <a:t>C</a:t>
            </a:r>
            <a:r>
              <a:rPr kumimoji="1" lang="ja-JP" altLang="en-US" sz="1800" dirty="0"/>
              <a:t>パーツ</a:t>
            </a:r>
            <a:endParaRPr kumimoji="1" lang="en-US" altLang="ja-JP" sz="1800" dirty="0"/>
          </a:p>
        </p:txBody>
      </p:sp>
      <p:sp>
        <p:nvSpPr>
          <p:cNvPr id="103" name="テキスト ボックス 102">
            <a:extLst>
              <a:ext uri="{FF2B5EF4-FFF2-40B4-BE49-F238E27FC236}">
                <a16:creationId xmlns:a16="http://schemas.microsoft.com/office/drawing/2014/main" id="{5A95944C-8D8E-47CC-938C-DCB4D719A7EC}"/>
              </a:ext>
            </a:extLst>
          </p:cNvPr>
          <p:cNvSpPr txBox="1"/>
          <p:nvPr/>
        </p:nvSpPr>
        <p:spPr>
          <a:xfrm>
            <a:off x="5713063" y="2403673"/>
            <a:ext cx="167833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1400" dirty="0">
                <a:latin typeface="+mj-ea"/>
                <a:ea typeface="+mj-ea"/>
              </a:rPr>
              <a:t>各部位</a:t>
            </a:r>
            <a:r>
              <a:rPr kumimoji="1" lang="en-US" altLang="ja-JP" sz="1400" dirty="0">
                <a:latin typeface="+mj-ea"/>
                <a:ea typeface="+mj-ea"/>
              </a:rPr>
              <a:t>12</a:t>
            </a:r>
            <a:r>
              <a:rPr kumimoji="1" lang="ja-JP" altLang="en-US" sz="1400" dirty="0">
                <a:latin typeface="+mj-ea"/>
                <a:ea typeface="+mj-ea"/>
              </a:rPr>
              <a:t>回</a:t>
            </a:r>
          </a:p>
        </p:txBody>
      </p:sp>
      <p:graphicFrame>
        <p:nvGraphicFramePr>
          <p:cNvPr id="100" name="表 7">
            <a:extLst>
              <a:ext uri="{FF2B5EF4-FFF2-40B4-BE49-F238E27FC236}">
                <a16:creationId xmlns:a16="http://schemas.microsoft.com/office/drawing/2014/main" id="{09D54EAB-1C6C-4F40-A129-D44730776B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8530685"/>
              </p:ext>
            </p:extLst>
          </p:nvPr>
        </p:nvGraphicFramePr>
        <p:xfrm>
          <a:off x="379064" y="6117937"/>
          <a:ext cx="7012336" cy="41043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12336">
                  <a:extLst>
                    <a:ext uri="{9D8B030D-6E8A-4147-A177-3AD203B41FA5}">
                      <a16:colId xmlns:a16="http://schemas.microsoft.com/office/drawing/2014/main" val="4094802751"/>
                    </a:ext>
                  </a:extLst>
                </a:gridCol>
              </a:tblGrid>
              <a:tr h="4104339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7254147"/>
                  </a:ext>
                </a:extLst>
              </a:tr>
            </a:tbl>
          </a:graphicData>
        </a:graphic>
      </p:graphicFrame>
      <p:graphicFrame>
        <p:nvGraphicFramePr>
          <p:cNvPr id="105" name="表 7">
            <a:extLst>
              <a:ext uri="{FF2B5EF4-FFF2-40B4-BE49-F238E27FC236}">
                <a16:creationId xmlns:a16="http://schemas.microsoft.com/office/drawing/2014/main" id="{0E58A6D9-0297-4B3A-BD51-0FB0514D09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5527980"/>
              </p:ext>
            </p:extLst>
          </p:nvPr>
        </p:nvGraphicFramePr>
        <p:xfrm>
          <a:off x="380032" y="5868476"/>
          <a:ext cx="7012336" cy="2444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12336">
                  <a:extLst>
                    <a:ext uri="{9D8B030D-6E8A-4147-A177-3AD203B41FA5}">
                      <a16:colId xmlns:a16="http://schemas.microsoft.com/office/drawing/2014/main" val="4094802751"/>
                    </a:ext>
                  </a:extLst>
                </a:gridCol>
              </a:tblGrid>
              <a:tr h="244481">
                <a:tc>
                  <a:txBody>
                    <a:bodyPr/>
                    <a:lstStyle/>
                    <a:p>
                      <a:endParaRPr kumimoji="1" lang="ja-JP" altLang="en-US" sz="8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7254147"/>
                  </a:ext>
                </a:extLst>
              </a:tr>
            </a:tbl>
          </a:graphicData>
        </a:graphic>
      </p:graphicFrame>
      <p:sp>
        <p:nvSpPr>
          <p:cNvPr id="106" name="object 3">
            <a:extLst>
              <a:ext uri="{FF2B5EF4-FFF2-40B4-BE49-F238E27FC236}">
                <a16:creationId xmlns:a16="http://schemas.microsoft.com/office/drawing/2014/main" id="{BCA95C8B-4364-4AB1-B94C-56D97D84C27D}"/>
              </a:ext>
            </a:extLst>
          </p:cNvPr>
          <p:cNvSpPr txBox="1">
            <a:spLocks/>
          </p:cNvSpPr>
          <p:nvPr/>
        </p:nvSpPr>
        <p:spPr>
          <a:xfrm>
            <a:off x="2811578" y="5894037"/>
            <a:ext cx="2149245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 algn="ctr">
              <a:spcBef>
                <a:spcPts val="100"/>
              </a:spcBef>
            </a:pPr>
            <a:r>
              <a:rPr kumimoji="0" lang="ja-JP" altLang="en-US" sz="1100" kern="0" dirty="0">
                <a:solidFill>
                  <a:schemeClr val="bg1"/>
                </a:solidFill>
              </a:rPr>
              <a:t>デキる男のスキンケア</a:t>
            </a:r>
          </a:p>
        </p:txBody>
      </p:sp>
      <p:graphicFrame>
        <p:nvGraphicFramePr>
          <p:cNvPr id="107" name="表 7">
            <a:extLst>
              <a:ext uri="{FF2B5EF4-FFF2-40B4-BE49-F238E27FC236}">
                <a16:creationId xmlns:a16="http://schemas.microsoft.com/office/drawing/2014/main" id="{E521C49C-1D60-4222-8357-A5E84F5BA9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3765819"/>
              </p:ext>
            </p:extLst>
          </p:nvPr>
        </p:nvGraphicFramePr>
        <p:xfrm>
          <a:off x="509043" y="7302973"/>
          <a:ext cx="3349580" cy="13411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49580">
                  <a:extLst>
                    <a:ext uri="{9D8B030D-6E8A-4147-A177-3AD203B41FA5}">
                      <a16:colId xmlns:a16="http://schemas.microsoft.com/office/drawing/2014/main" val="4094802751"/>
                    </a:ext>
                  </a:extLst>
                </a:gridCol>
              </a:tblGrid>
              <a:tr h="1341189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7254147"/>
                  </a:ext>
                </a:extLst>
              </a:tr>
            </a:tbl>
          </a:graphicData>
        </a:graphic>
      </p:graphicFrame>
      <p:sp>
        <p:nvSpPr>
          <p:cNvPr id="108" name="object 3">
            <a:extLst>
              <a:ext uri="{FF2B5EF4-FFF2-40B4-BE49-F238E27FC236}">
                <a16:creationId xmlns:a16="http://schemas.microsoft.com/office/drawing/2014/main" id="{EC69A980-AC42-4228-B09F-121CE4F009F1}"/>
              </a:ext>
            </a:extLst>
          </p:cNvPr>
          <p:cNvSpPr txBox="1">
            <a:spLocks/>
          </p:cNvSpPr>
          <p:nvPr/>
        </p:nvSpPr>
        <p:spPr>
          <a:xfrm>
            <a:off x="651820" y="7465204"/>
            <a:ext cx="3064026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>
              <a:spcBef>
                <a:spcPts val="100"/>
              </a:spcBef>
            </a:pPr>
            <a:r>
              <a:rPr kumimoji="0" lang="en-US" altLang="ja-JP" sz="1400" kern="0" dirty="0"/>
              <a:t>4</a:t>
            </a:r>
            <a:r>
              <a:rPr kumimoji="0" lang="ja-JP" altLang="en-US" sz="1400" kern="0" dirty="0"/>
              <a:t>部位以上契約で、合計金額からさらに</a:t>
            </a:r>
          </a:p>
        </p:txBody>
      </p:sp>
      <p:sp>
        <p:nvSpPr>
          <p:cNvPr id="109" name="テキスト ボックス 108">
            <a:extLst>
              <a:ext uri="{FF2B5EF4-FFF2-40B4-BE49-F238E27FC236}">
                <a16:creationId xmlns:a16="http://schemas.microsoft.com/office/drawing/2014/main" id="{81149DF5-55E2-462C-9803-25B46953A9C2}"/>
              </a:ext>
            </a:extLst>
          </p:cNvPr>
          <p:cNvSpPr txBox="1"/>
          <p:nvPr/>
        </p:nvSpPr>
        <p:spPr>
          <a:xfrm>
            <a:off x="1630106" y="7881227"/>
            <a:ext cx="148898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3600" spc="-150" dirty="0">
                <a:solidFill>
                  <a:srgbClr val="B9166F"/>
                </a:solidFill>
                <a:latin typeface="+mj-ea"/>
                <a:ea typeface="+mj-ea"/>
              </a:rPr>
              <a:t>％</a:t>
            </a:r>
            <a:r>
              <a:rPr kumimoji="1" lang="en-US" altLang="ja-JP" sz="3600" spc="-150" dirty="0">
                <a:solidFill>
                  <a:srgbClr val="B9166F"/>
                </a:solidFill>
                <a:latin typeface="+mj-ea"/>
                <a:ea typeface="+mj-ea"/>
              </a:rPr>
              <a:t>OFF</a:t>
            </a:r>
            <a:endParaRPr kumimoji="1" lang="ja-JP" altLang="en-US" sz="3600" spc="-150" dirty="0">
              <a:solidFill>
                <a:srgbClr val="B9166F"/>
              </a:solidFill>
              <a:latin typeface="+mj-ea"/>
              <a:ea typeface="+mj-ea"/>
            </a:endParaRPr>
          </a:p>
        </p:txBody>
      </p:sp>
      <p:sp>
        <p:nvSpPr>
          <p:cNvPr id="110" name="テキスト ボックス 109">
            <a:extLst>
              <a:ext uri="{FF2B5EF4-FFF2-40B4-BE49-F238E27FC236}">
                <a16:creationId xmlns:a16="http://schemas.microsoft.com/office/drawing/2014/main" id="{EBF9C0D4-813E-43CE-8FCA-2E81FB5450F9}"/>
              </a:ext>
            </a:extLst>
          </p:cNvPr>
          <p:cNvSpPr txBox="1"/>
          <p:nvPr/>
        </p:nvSpPr>
        <p:spPr>
          <a:xfrm>
            <a:off x="1248572" y="7658403"/>
            <a:ext cx="68298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en-US" altLang="ja-JP" sz="5400" spc="-150" dirty="0">
                <a:solidFill>
                  <a:srgbClr val="B9166F"/>
                </a:solidFill>
                <a:latin typeface="+mj-ea"/>
                <a:ea typeface="+mj-ea"/>
              </a:rPr>
              <a:t>5</a:t>
            </a:r>
            <a:endParaRPr kumimoji="1" lang="ja-JP" altLang="en-US" sz="5400" spc="-150" dirty="0">
              <a:solidFill>
                <a:srgbClr val="B9166F"/>
              </a:solidFill>
              <a:latin typeface="+mj-ea"/>
              <a:ea typeface="+mj-ea"/>
            </a:endParaRPr>
          </a:p>
        </p:txBody>
      </p:sp>
      <p:graphicFrame>
        <p:nvGraphicFramePr>
          <p:cNvPr id="111" name="表 7">
            <a:extLst>
              <a:ext uri="{FF2B5EF4-FFF2-40B4-BE49-F238E27FC236}">
                <a16:creationId xmlns:a16="http://schemas.microsoft.com/office/drawing/2014/main" id="{39087AB2-BAEF-4453-8A39-8A547C6642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128124"/>
              </p:ext>
            </p:extLst>
          </p:nvPr>
        </p:nvGraphicFramePr>
        <p:xfrm>
          <a:off x="3889421" y="7299862"/>
          <a:ext cx="3349579" cy="13411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49579">
                  <a:extLst>
                    <a:ext uri="{9D8B030D-6E8A-4147-A177-3AD203B41FA5}">
                      <a16:colId xmlns:a16="http://schemas.microsoft.com/office/drawing/2014/main" val="4094802751"/>
                    </a:ext>
                  </a:extLst>
                </a:gridCol>
              </a:tblGrid>
              <a:tr h="1341189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7254147"/>
                  </a:ext>
                </a:extLst>
              </a:tr>
            </a:tbl>
          </a:graphicData>
        </a:graphic>
      </p:graphicFrame>
      <p:sp>
        <p:nvSpPr>
          <p:cNvPr id="112" name="object 3">
            <a:extLst>
              <a:ext uri="{FF2B5EF4-FFF2-40B4-BE49-F238E27FC236}">
                <a16:creationId xmlns:a16="http://schemas.microsoft.com/office/drawing/2014/main" id="{2BF279D2-B58E-4078-A688-DB92D4D3F890}"/>
              </a:ext>
            </a:extLst>
          </p:cNvPr>
          <p:cNvSpPr txBox="1">
            <a:spLocks/>
          </p:cNvSpPr>
          <p:nvPr/>
        </p:nvSpPr>
        <p:spPr>
          <a:xfrm>
            <a:off x="4032197" y="7462093"/>
            <a:ext cx="3064026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>
              <a:spcBef>
                <a:spcPts val="100"/>
              </a:spcBef>
            </a:pPr>
            <a:r>
              <a:rPr kumimoji="0" lang="en-US" altLang="ja-JP" sz="1400" kern="0" dirty="0"/>
              <a:t>8</a:t>
            </a:r>
            <a:r>
              <a:rPr kumimoji="0" lang="ja-JP" altLang="en-US" sz="1400" kern="0" dirty="0"/>
              <a:t>部位以上契約で、合計金額からさらに</a:t>
            </a:r>
          </a:p>
        </p:txBody>
      </p:sp>
      <p:sp>
        <p:nvSpPr>
          <p:cNvPr id="113" name="テキスト ボックス 112">
            <a:extLst>
              <a:ext uri="{FF2B5EF4-FFF2-40B4-BE49-F238E27FC236}">
                <a16:creationId xmlns:a16="http://schemas.microsoft.com/office/drawing/2014/main" id="{5498A044-16CC-4303-8E49-28192E19EE4E}"/>
              </a:ext>
            </a:extLst>
          </p:cNvPr>
          <p:cNvSpPr txBox="1"/>
          <p:nvPr/>
        </p:nvSpPr>
        <p:spPr>
          <a:xfrm>
            <a:off x="5108822" y="7881227"/>
            <a:ext cx="156913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3600" spc="-150" dirty="0">
                <a:solidFill>
                  <a:srgbClr val="B9166F"/>
                </a:solidFill>
                <a:latin typeface="+mj-ea"/>
                <a:ea typeface="+mj-ea"/>
              </a:rPr>
              <a:t>％</a:t>
            </a:r>
            <a:r>
              <a:rPr kumimoji="1" lang="en-US" altLang="ja-JP" sz="3600" spc="-150" dirty="0">
                <a:solidFill>
                  <a:srgbClr val="B9166F"/>
                </a:solidFill>
                <a:latin typeface="+mj-ea"/>
                <a:ea typeface="+mj-ea"/>
              </a:rPr>
              <a:t>OFF</a:t>
            </a:r>
            <a:endParaRPr kumimoji="1" lang="ja-JP" altLang="en-US" sz="3600" spc="-150" dirty="0">
              <a:solidFill>
                <a:srgbClr val="B9166F"/>
              </a:solidFill>
              <a:latin typeface="+mj-ea"/>
              <a:ea typeface="+mj-ea"/>
            </a:endParaRPr>
          </a:p>
        </p:txBody>
      </p:sp>
      <p:sp>
        <p:nvSpPr>
          <p:cNvPr id="114" name="テキスト ボックス 113">
            <a:extLst>
              <a:ext uri="{FF2B5EF4-FFF2-40B4-BE49-F238E27FC236}">
                <a16:creationId xmlns:a16="http://schemas.microsoft.com/office/drawing/2014/main" id="{EDC7C7F0-A4E1-42EB-8E56-2EB7F457CD8B}"/>
              </a:ext>
            </a:extLst>
          </p:cNvPr>
          <p:cNvSpPr txBox="1"/>
          <p:nvPr/>
        </p:nvSpPr>
        <p:spPr>
          <a:xfrm>
            <a:off x="4450460" y="7655292"/>
            <a:ext cx="88724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en-US" altLang="ja-JP" sz="5400" spc="-150" dirty="0">
                <a:solidFill>
                  <a:srgbClr val="B9166F"/>
                </a:solidFill>
                <a:latin typeface="+mj-ea"/>
                <a:ea typeface="+mj-ea"/>
              </a:rPr>
              <a:t>10</a:t>
            </a:r>
            <a:endParaRPr kumimoji="1" lang="ja-JP" altLang="en-US" sz="5400" spc="-150" dirty="0">
              <a:solidFill>
                <a:srgbClr val="B9166F"/>
              </a:solidFill>
              <a:latin typeface="+mj-ea"/>
              <a:ea typeface="+mj-ea"/>
            </a:endParaRPr>
          </a:p>
        </p:txBody>
      </p:sp>
      <p:graphicFrame>
        <p:nvGraphicFramePr>
          <p:cNvPr id="115" name="表 7">
            <a:extLst>
              <a:ext uri="{FF2B5EF4-FFF2-40B4-BE49-F238E27FC236}">
                <a16:creationId xmlns:a16="http://schemas.microsoft.com/office/drawing/2014/main" id="{BD1CD360-58C0-4646-A21D-F7FDD8977C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0198986"/>
              </p:ext>
            </p:extLst>
          </p:nvPr>
        </p:nvGraphicFramePr>
        <p:xfrm>
          <a:off x="512573" y="8685210"/>
          <a:ext cx="3349580" cy="13411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49580">
                  <a:extLst>
                    <a:ext uri="{9D8B030D-6E8A-4147-A177-3AD203B41FA5}">
                      <a16:colId xmlns:a16="http://schemas.microsoft.com/office/drawing/2014/main" val="4094802751"/>
                    </a:ext>
                  </a:extLst>
                </a:gridCol>
              </a:tblGrid>
              <a:tr h="1341189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7254147"/>
                  </a:ext>
                </a:extLst>
              </a:tr>
            </a:tbl>
          </a:graphicData>
        </a:graphic>
      </p:graphicFrame>
      <p:sp>
        <p:nvSpPr>
          <p:cNvPr id="116" name="object 3">
            <a:extLst>
              <a:ext uri="{FF2B5EF4-FFF2-40B4-BE49-F238E27FC236}">
                <a16:creationId xmlns:a16="http://schemas.microsoft.com/office/drawing/2014/main" id="{9D6E4385-22C2-4223-808B-D48175E6335B}"/>
              </a:ext>
            </a:extLst>
          </p:cNvPr>
          <p:cNvSpPr txBox="1">
            <a:spLocks/>
          </p:cNvSpPr>
          <p:nvPr/>
        </p:nvSpPr>
        <p:spPr>
          <a:xfrm>
            <a:off x="655350" y="8847441"/>
            <a:ext cx="3064026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>
              <a:spcBef>
                <a:spcPts val="100"/>
              </a:spcBef>
            </a:pPr>
            <a:r>
              <a:rPr kumimoji="0" lang="en-US" altLang="ja-JP" sz="1400" kern="0" dirty="0"/>
              <a:t>12</a:t>
            </a:r>
            <a:r>
              <a:rPr kumimoji="0" lang="ja-JP" altLang="en-US" sz="1400" kern="0" dirty="0"/>
              <a:t>部位以上契約で、合計金額からさらに</a:t>
            </a:r>
          </a:p>
        </p:txBody>
      </p:sp>
      <p:sp>
        <p:nvSpPr>
          <p:cNvPr id="117" name="テキスト ボックス 116">
            <a:extLst>
              <a:ext uri="{FF2B5EF4-FFF2-40B4-BE49-F238E27FC236}">
                <a16:creationId xmlns:a16="http://schemas.microsoft.com/office/drawing/2014/main" id="{FCC8616D-8AC2-45ED-869C-85E207DF7561}"/>
              </a:ext>
            </a:extLst>
          </p:cNvPr>
          <p:cNvSpPr txBox="1"/>
          <p:nvPr/>
        </p:nvSpPr>
        <p:spPr>
          <a:xfrm>
            <a:off x="1736365" y="9266575"/>
            <a:ext cx="153955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3600" spc="-150" dirty="0">
                <a:solidFill>
                  <a:srgbClr val="B9166F"/>
                </a:solidFill>
                <a:latin typeface="+mj-ea"/>
                <a:ea typeface="+mj-ea"/>
              </a:rPr>
              <a:t>％</a:t>
            </a:r>
            <a:r>
              <a:rPr kumimoji="1" lang="en-US" altLang="ja-JP" sz="3600" spc="-150" dirty="0">
                <a:solidFill>
                  <a:srgbClr val="B9166F"/>
                </a:solidFill>
                <a:latin typeface="+mj-ea"/>
                <a:ea typeface="+mj-ea"/>
              </a:rPr>
              <a:t>OFF</a:t>
            </a:r>
            <a:endParaRPr kumimoji="1" lang="ja-JP" altLang="en-US" sz="3600" spc="-150" dirty="0">
              <a:solidFill>
                <a:srgbClr val="B9166F"/>
              </a:solidFill>
              <a:latin typeface="+mj-ea"/>
              <a:ea typeface="+mj-ea"/>
            </a:endParaRPr>
          </a:p>
        </p:txBody>
      </p:sp>
      <p:sp>
        <p:nvSpPr>
          <p:cNvPr id="118" name="テキスト ボックス 117">
            <a:extLst>
              <a:ext uri="{FF2B5EF4-FFF2-40B4-BE49-F238E27FC236}">
                <a16:creationId xmlns:a16="http://schemas.microsoft.com/office/drawing/2014/main" id="{7024A4CA-33FE-4751-B4D4-463DE5DE427D}"/>
              </a:ext>
            </a:extLst>
          </p:cNvPr>
          <p:cNvSpPr txBox="1"/>
          <p:nvPr/>
        </p:nvSpPr>
        <p:spPr>
          <a:xfrm>
            <a:off x="1098811" y="9040640"/>
            <a:ext cx="94560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en-US" altLang="ja-JP" sz="5400" spc="-150" dirty="0">
                <a:solidFill>
                  <a:srgbClr val="B9166F"/>
                </a:solidFill>
                <a:latin typeface="+mj-ea"/>
                <a:ea typeface="+mj-ea"/>
              </a:rPr>
              <a:t>15</a:t>
            </a:r>
            <a:endParaRPr kumimoji="1" lang="ja-JP" altLang="en-US" sz="5400" spc="-150" dirty="0">
              <a:solidFill>
                <a:srgbClr val="B9166F"/>
              </a:solidFill>
              <a:latin typeface="+mj-ea"/>
              <a:ea typeface="+mj-ea"/>
            </a:endParaRPr>
          </a:p>
        </p:txBody>
      </p:sp>
      <p:graphicFrame>
        <p:nvGraphicFramePr>
          <p:cNvPr id="119" name="表 7">
            <a:extLst>
              <a:ext uri="{FF2B5EF4-FFF2-40B4-BE49-F238E27FC236}">
                <a16:creationId xmlns:a16="http://schemas.microsoft.com/office/drawing/2014/main" id="{B9BB1948-58E7-4B2D-8655-CEEB4AD8FC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5823589"/>
              </p:ext>
            </p:extLst>
          </p:nvPr>
        </p:nvGraphicFramePr>
        <p:xfrm>
          <a:off x="3892951" y="8682099"/>
          <a:ext cx="3349579" cy="13411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49579">
                  <a:extLst>
                    <a:ext uri="{9D8B030D-6E8A-4147-A177-3AD203B41FA5}">
                      <a16:colId xmlns:a16="http://schemas.microsoft.com/office/drawing/2014/main" val="4094802751"/>
                    </a:ext>
                  </a:extLst>
                </a:gridCol>
              </a:tblGrid>
              <a:tr h="1341189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7254147"/>
                  </a:ext>
                </a:extLst>
              </a:tr>
            </a:tbl>
          </a:graphicData>
        </a:graphic>
      </p:graphicFrame>
      <p:sp>
        <p:nvSpPr>
          <p:cNvPr id="120" name="object 3">
            <a:extLst>
              <a:ext uri="{FF2B5EF4-FFF2-40B4-BE49-F238E27FC236}">
                <a16:creationId xmlns:a16="http://schemas.microsoft.com/office/drawing/2014/main" id="{B8E03FB7-F4FC-4B73-BDED-67F69C8BBDDB}"/>
              </a:ext>
            </a:extLst>
          </p:cNvPr>
          <p:cNvSpPr txBox="1">
            <a:spLocks/>
          </p:cNvSpPr>
          <p:nvPr/>
        </p:nvSpPr>
        <p:spPr>
          <a:xfrm>
            <a:off x="4035727" y="8844330"/>
            <a:ext cx="3064026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>
              <a:spcBef>
                <a:spcPts val="100"/>
              </a:spcBef>
            </a:pPr>
            <a:r>
              <a:rPr kumimoji="0" lang="en-US" altLang="ja-JP" sz="1400" kern="0" dirty="0"/>
              <a:t>16</a:t>
            </a:r>
            <a:r>
              <a:rPr kumimoji="0" lang="ja-JP" altLang="en-US" sz="1400" kern="0" dirty="0"/>
              <a:t>部位以上契約で、合計金額からさらに</a:t>
            </a:r>
          </a:p>
        </p:txBody>
      </p:sp>
      <p:sp>
        <p:nvSpPr>
          <p:cNvPr id="121" name="テキスト ボックス 120">
            <a:extLst>
              <a:ext uri="{FF2B5EF4-FFF2-40B4-BE49-F238E27FC236}">
                <a16:creationId xmlns:a16="http://schemas.microsoft.com/office/drawing/2014/main" id="{D376B7A4-D4E9-468C-9E5C-EB8155B15ABA}"/>
              </a:ext>
            </a:extLst>
          </p:cNvPr>
          <p:cNvSpPr txBox="1"/>
          <p:nvPr/>
        </p:nvSpPr>
        <p:spPr>
          <a:xfrm>
            <a:off x="5033374" y="9266575"/>
            <a:ext cx="165514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3600" spc="-150" dirty="0">
                <a:solidFill>
                  <a:srgbClr val="B9166F"/>
                </a:solidFill>
                <a:latin typeface="+mj-ea"/>
                <a:ea typeface="+mj-ea"/>
              </a:rPr>
              <a:t>％</a:t>
            </a:r>
            <a:r>
              <a:rPr kumimoji="1" lang="en-US" altLang="ja-JP" sz="3600" spc="-150" dirty="0">
                <a:solidFill>
                  <a:srgbClr val="B9166F"/>
                </a:solidFill>
                <a:latin typeface="+mj-ea"/>
                <a:ea typeface="+mj-ea"/>
              </a:rPr>
              <a:t>OFF</a:t>
            </a:r>
            <a:endParaRPr kumimoji="1" lang="ja-JP" altLang="en-US" sz="3600" spc="-150" dirty="0">
              <a:solidFill>
                <a:srgbClr val="B9166F"/>
              </a:solidFill>
              <a:latin typeface="+mj-ea"/>
              <a:ea typeface="+mj-ea"/>
            </a:endParaRPr>
          </a:p>
        </p:txBody>
      </p:sp>
      <p:sp>
        <p:nvSpPr>
          <p:cNvPr id="122" name="テキスト ボックス 121">
            <a:extLst>
              <a:ext uri="{FF2B5EF4-FFF2-40B4-BE49-F238E27FC236}">
                <a16:creationId xmlns:a16="http://schemas.microsoft.com/office/drawing/2014/main" id="{FAA21B61-CCB5-4975-992C-DF830748A87F}"/>
              </a:ext>
            </a:extLst>
          </p:cNvPr>
          <p:cNvSpPr txBox="1"/>
          <p:nvPr/>
        </p:nvSpPr>
        <p:spPr>
          <a:xfrm>
            <a:off x="4446958" y="9037529"/>
            <a:ext cx="93467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en-US" altLang="ja-JP" sz="5400" spc="-150" dirty="0">
                <a:solidFill>
                  <a:srgbClr val="B9166F"/>
                </a:solidFill>
                <a:latin typeface="+mj-ea"/>
                <a:ea typeface="+mj-ea"/>
              </a:rPr>
              <a:t>20</a:t>
            </a:r>
            <a:endParaRPr kumimoji="1" lang="ja-JP" altLang="en-US" sz="5400" spc="-150" dirty="0">
              <a:solidFill>
                <a:srgbClr val="B9166F"/>
              </a:solidFill>
              <a:latin typeface="+mj-ea"/>
              <a:ea typeface="+mj-ea"/>
            </a:endParaRPr>
          </a:p>
        </p:txBody>
      </p:sp>
      <p:sp>
        <p:nvSpPr>
          <p:cNvPr id="123" name="object 3">
            <a:extLst>
              <a:ext uri="{FF2B5EF4-FFF2-40B4-BE49-F238E27FC236}">
                <a16:creationId xmlns:a16="http://schemas.microsoft.com/office/drawing/2014/main" id="{55840C01-851B-406A-8070-274FCBE66ABC}"/>
              </a:ext>
            </a:extLst>
          </p:cNvPr>
          <p:cNvSpPr txBox="1">
            <a:spLocks/>
          </p:cNvSpPr>
          <p:nvPr/>
        </p:nvSpPr>
        <p:spPr>
          <a:xfrm>
            <a:off x="533400" y="6630862"/>
            <a:ext cx="1488407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>
              <a:spcBef>
                <a:spcPts val="100"/>
              </a:spcBef>
            </a:pPr>
            <a:r>
              <a:rPr kumimoji="0" lang="ja-JP" altLang="en-US" sz="2800" kern="0" dirty="0"/>
              <a:t>ヒゲ脱毛</a:t>
            </a:r>
          </a:p>
        </p:txBody>
      </p:sp>
      <p:sp>
        <p:nvSpPr>
          <p:cNvPr id="124" name="object 3">
            <a:extLst>
              <a:ext uri="{FF2B5EF4-FFF2-40B4-BE49-F238E27FC236}">
                <a16:creationId xmlns:a16="http://schemas.microsoft.com/office/drawing/2014/main" id="{98741545-B71C-4321-9F22-E04D17C61D34}"/>
              </a:ext>
            </a:extLst>
          </p:cNvPr>
          <p:cNvSpPr txBox="1">
            <a:spLocks/>
          </p:cNvSpPr>
          <p:nvPr/>
        </p:nvSpPr>
        <p:spPr>
          <a:xfrm>
            <a:off x="2647288" y="6828654"/>
            <a:ext cx="695442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2500" b="1" i="0">
                <a:solidFill>
                  <a:srgbClr val="231F20"/>
                </a:solidFill>
                <a:latin typeface="Microsoft YaHei"/>
                <a:ea typeface="+mj-ea"/>
                <a:cs typeface="Microsoft YaHei"/>
              </a:defRPr>
            </a:lvl1pPr>
          </a:lstStyle>
          <a:p>
            <a:pPr marL="12700" algn="ctr">
              <a:spcBef>
                <a:spcPts val="100"/>
              </a:spcBef>
            </a:pPr>
            <a:r>
              <a:rPr kumimoji="0" lang="ja-JP" altLang="en-US" sz="1100" kern="0" dirty="0"/>
              <a:t>通常料金</a:t>
            </a:r>
          </a:p>
        </p:txBody>
      </p:sp>
      <p:sp>
        <p:nvSpPr>
          <p:cNvPr id="125" name="テキスト ボックス 124">
            <a:extLst>
              <a:ext uri="{FF2B5EF4-FFF2-40B4-BE49-F238E27FC236}">
                <a16:creationId xmlns:a16="http://schemas.microsoft.com/office/drawing/2014/main" id="{561DB243-A6DA-4DCC-9BF0-43F767032211}"/>
              </a:ext>
            </a:extLst>
          </p:cNvPr>
          <p:cNvSpPr txBox="1"/>
          <p:nvPr/>
        </p:nvSpPr>
        <p:spPr>
          <a:xfrm>
            <a:off x="3208827" y="6676885"/>
            <a:ext cx="140288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en-US" altLang="ja-JP" sz="1100" dirty="0">
                <a:latin typeface="+mn-ea"/>
                <a:ea typeface="+mn-ea"/>
              </a:rPr>
              <a:t>\</a:t>
            </a:r>
            <a:r>
              <a:rPr kumimoji="1" lang="en-US" altLang="ja-JP" sz="2000" dirty="0">
                <a:latin typeface="+mj-ea"/>
                <a:ea typeface="+mj-ea"/>
              </a:rPr>
              <a:t>252,000</a:t>
            </a:r>
            <a:r>
              <a:rPr kumimoji="1" lang="ja-JP" altLang="en-US" sz="800" dirty="0">
                <a:latin typeface="+mj-ea"/>
                <a:ea typeface="+mj-ea"/>
              </a:rPr>
              <a:t>（税込）</a:t>
            </a:r>
          </a:p>
        </p:txBody>
      </p:sp>
      <p:pic>
        <p:nvPicPr>
          <p:cNvPr id="126" name="グラフィックス 125">
            <a:extLst>
              <a:ext uri="{FF2B5EF4-FFF2-40B4-BE49-F238E27FC236}">
                <a16:creationId xmlns:a16="http://schemas.microsoft.com/office/drawing/2014/main" id="{3B537C06-D0D1-4906-89D8-F75BE96A719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545518" y="6744996"/>
            <a:ext cx="188514" cy="215444"/>
          </a:xfrm>
          <a:prstGeom prst="rect">
            <a:avLst/>
          </a:prstGeom>
        </p:spPr>
      </p:pic>
      <p:sp>
        <p:nvSpPr>
          <p:cNvPr id="127" name="テキスト ボックス 126">
            <a:extLst>
              <a:ext uri="{FF2B5EF4-FFF2-40B4-BE49-F238E27FC236}">
                <a16:creationId xmlns:a16="http://schemas.microsoft.com/office/drawing/2014/main" id="{3D8E5EB7-1769-4B8D-94B6-C7C7B22572AD}"/>
              </a:ext>
            </a:extLst>
          </p:cNvPr>
          <p:cNvSpPr txBox="1"/>
          <p:nvPr/>
        </p:nvSpPr>
        <p:spPr>
          <a:xfrm>
            <a:off x="4620501" y="6292850"/>
            <a:ext cx="244537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en-US" altLang="ja-JP" sz="2400" dirty="0">
                <a:solidFill>
                  <a:srgbClr val="B9166F"/>
                </a:solidFill>
                <a:latin typeface="+mn-ea"/>
                <a:ea typeface="+mn-ea"/>
              </a:rPr>
              <a:t>\</a:t>
            </a:r>
            <a:r>
              <a:rPr kumimoji="1" lang="en-US" altLang="ja-JP" sz="4800" spc="-150" dirty="0">
                <a:solidFill>
                  <a:srgbClr val="B9166F"/>
                </a:solidFill>
                <a:latin typeface="+mj-ea"/>
                <a:ea typeface="+mj-ea"/>
              </a:rPr>
              <a:t>110,105</a:t>
            </a:r>
            <a:endParaRPr kumimoji="1" lang="ja-JP" altLang="en-US" sz="4800" spc="-150" dirty="0">
              <a:solidFill>
                <a:srgbClr val="B9166F"/>
              </a:solidFill>
              <a:latin typeface="+mj-ea"/>
              <a:ea typeface="+mj-ea"/>
            </a:endParaRPr>
          </a:p>
        </p:txBody>
      </p:sp>
      <p:sp>
        <p:nvSpPr>
          <p:cNvPr id="128" name="テキスト ボックス 127">
            <a:extLst>
              <a:ext uri="{FF2B5EF4-FFF2-40B4-BE49-F238E27FC236}">
                <a16:creationId xmlns:a16="http://schemas.microsoft.com/office/drawing/2014/main" id="{990A15F2-3547-468D-9F99-B753048D8E97}"/>
              </a:ext>
            </a:extLst>
          </p:cNvPr>
          <p:cNvSpPr txBox="1"/>
          <p:nvPr/>
        </p:nvSpPr>
        <p:spPr>
          <a:xfrm>
            <a:off x="6757770" y="6815124"/>
            <a:ext cx="60960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1000" dirty="0">
                <a:latin typeface="+mj-ea"/>
                <a:ea typeface="+mj-ea"/>
              </a:rPr>
              <a:t>（税込）</a:t>
            </a:r>
          </a:p>
        </p:txBody>
      </p:sp>
      <p:graphicFrame>
        <p:nvGraphicFramePr>
          <p:cNvPr id="129" name="表 128">
            <a:extLst>
              <a:ext uri="{FF2B5EF4-FFF2-40B4-BE49-F238E27FC236}">
                <a16:creationId xmlns:a16="http://schemas.microsoft.com/office/drawing/2014/main" id="{BC87E1BE-B31C-49DE-A48D-E1F534E796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1845470"/>
              </p:ext>
            </p:extLst>
          </p:nvPr>
        </p:nvGraphicFramePr>
        <p:xfrm>
          <a:off x="2021807" y="6621072"/>
          <a:ext cx="625481" cy="39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5481">
                  <a:extLst>
                    <a:ext uri="{9D8B030D-6E8A-4147-A177-3AD203B41FA5}">
                      <a16:colId xmlns:a16="http://schemas.microsoft.com/office/drawing/2014/main" val="1138373864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bg1"/>
                          </a:solidFill>
                          <a:latin typeface="+mj-ea"/>
                          <a:ea typeface="+mj-ea"/>
                        </a:rPr>
                        <a:t>各部位</a:t>
                      </a:r>
                      <a:endParaRPr kumimoji="1" lang="en-US" altLang="ja-JP" sz="1000" dirty="0">
                        <a:solidFill>
                          <a:schemeClr val="bg1"/>
                        </a:solidFill>
                        <a:latin typeface="+mj-ea"/>
                        <a:ea typeface="+mj-ea"/>
                      </a:endParaRPr>
                    </a:p>
                    <a:p>
                      <a:pPr algn="ctr"/>
                      <a:r>
                        <a:rPr kumimoji="1" lang="en-US" altLang="ja-JP" sz="1000" dirty="0">
                          <a:solidFill>
                            <a:schemeClr val="bg1"/>
                          </a:solidFill>
                          <a:latin typeface="+mj-ea"/>
                          <a:ea typeface="+mj-ea"/>
                        </a:rPr>
                        <a:t>12</a:t>
                      </a:r>
                      <a:r>
                        <a:rPr kumimoji="1" lang="ja-JP" altLang="en-US" sz="1000" dirty="0">
                          <a:solidFill>
                            <a:schemeClr val="bg1"/>
                          </a:solidFill>
                          <a:latin typeface="+mj-ea"/>
                          <a:ea typeface="+mj-ea"/>
                        </a:rPr>
                        <a:t>回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0781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30081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4893</TotalTime>
  <Words>2212</Words>
  <Application>Microsoft Office PowerPoint</Application>
  <PresentationFormat>ユーザー設定</PresentationFormat>
  <Paragraphs>664</Paragraphs>
  <Slides>8</Slides>
  <Notes>7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6" baseType="lpstr">
      <vt:lpstr>Microsoft YaHei</vt:lpstr>
      <vt:lpstr>ＭＳ Ｐゴシック</vt:lpstr>
      <vt:lpstr>PMingLiU</vt:lpstr>
      <vt:lpstr>ヒラギノ角ゴ Pro W6</vt:lpstr>
      <vt:lpstr>游ゴシック</vt:lpstr>
      <vt:lpstr>AlternateGotNo3D</vt:lpstr>
      <vt:lpstr>Calibri</vt:lpstr>
      <vt:lpstr>Office Theme</vt:lpstr>
      <vt:lpstr>女性用　脱毛メニュー表</vt:lpstr>
      <vt:lpstr>女性用　脱毛メニュー表</vt:lpstr>
      <vt:lpstr>女性用　脱毛メニュー表</vt:lpstr>
      <vt:lpstr>女性用　脱毛メニュー表</vt:lpstr>
      <vt:lpstr>男性用　脱毛メニュー表</vt:lpstr>
      <vt:lpstr>男性用　脱毛メニュー表</vt:lpstr>
      <vt:lpstr>男性用　脱毛メニュー表</vt:lpstr>
      <vt:lpstr>男性用　脱毛メニュー表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20210414_メニュー表</dc:title>
  <dc:creator>広報_02</dc:creator>
  <cp:lastModifiedBy>Isobe Shuichi</cp:lastModifiedBy>
  <cp:revision>102</cp:revision>
  <cp:lastPrinted>2021-04-15T01:00:25Z</cp:lastPrinted>
  <dcterms:created xsi:type="dcterms:W3CDTF">2021-04-14T05:56:55Z</dcterms:created>
  <dcterms:modified xsi:type="dcterms:W3CDTF">2021-04-22T03:11:28Z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2021-04-14T00:00:00Z</vt:filetime>
  </property>
  <property fmtid="{D5CDD505-2E9C-101B-9397-08002B2CF9AE}" pid="3" name="Creator">
    <vt:lpwstr>Adobe Illustrator 25.2 (Windows)</vt:lpwstr>
  </property>
  <property fmtid="{D5CDD505-2E9C-101B-9397-08002B2CF9AE}" pid="4" name="LastSaved">
    <vt:filetime>2021-04-14T00:00:00Z</vt:filetime>
  </property>
</Properties>
</file>