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57" r:id="rId5"/>
    <p:sldId id="259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56" d="100"/>
          <a:sy n="256" d="100"/>
        </p:scale>
        <p:origin x="-10554" y="-2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7E45-B612-4E12-847D-4D62B3E3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A3FCAEB-4FF8-4067-A38D-5FC0A690A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4F5F1E-9509-4FDC-A25A-C561115D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7227B8-627E-4C14-A807-DBE7AC8C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D5749E-D1FB-4581-B76D-D807179B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36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9A2C18-7787-477C-BFF3-2B988E42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B3A1D2-5D4C-4492-A5A9-C28FA15DA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B124B5-78C4-42B6-A73B-67308A81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6E738-D212-48C9-A050-82CF1130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754C17-EB47-442B-9402-2C00AF6A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49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EC7B557-C6C5-4E0E-84FB-043D6E61A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AC0BD7-A3C5-44AB-A014-154DC5363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1D3443-5ABF-4363-A427-1BEEE764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FC35D5-583D-4C39-87C3-236F44BD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93B538-6705-4D14-97D3-EB71F41B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72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C90E5D-0209-43A6-A26F-4D161BC1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9060BE-4A5D-4B21-A591-F0771B51E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0E7D37-7E13-44BB-9A87-528E55CC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CA30F3-A8A6-401B-B6AF-83334FB1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A30FCC-0EC4-4E04-88C3-9CE6861E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46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E15E31-3DE1-4597-935F-603914F8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668273-0372-4EE9-8EDA-A8BFCE2E9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DF57AF-4C15-43DD-B8A3-54294D55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B340BE-93BA-4436-960A-DCD04AEC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EEC41C-A689-46AE-8A2E-EF75A205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2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B0B8BE-08F9-4A69-902A-C39E2381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C84265-D5ED-45F9-87A0-D38DF5908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854F97-DB35-4A7A-9D1D-5D32473F1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B1D8E3-87A5-44B1-8EE2-4E17204C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135FDE-3FDA-49E3-A18E-0DFCE3A2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11A379-70FC-482E-8DAD-9C9A5726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4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25572E-FFB0-4B76-89CA-E7DA5353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C10BA8-E055-4EA5-BA58-0DC984D08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6C6EA6-020E-4B8A-992A-2027ACE82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E1574EF-C9C5-4CF9-A4E7-B37AE6FFB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493E04-D766-4536-8F59-13DB5C662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731547D-86A2-4B84-ABC6-8A491638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91B25C0-0593-4BA9-963B-FEB6F2B7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BE2EE1-E867-487B-B034-439DA0F6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35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A75DC-E0DD-4699-8386-C8135C52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9589A1-CE69-48C9-89BC-9850AACE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EB6983-8A6B-44E3-8F79-A28B358C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986BBF-0641-4E9A-8A31-4FEACE97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2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F662156-E0AC-4C83-9DEB-B41A3A62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8E6B98-447E-4CE7-A4FB-DDE16E57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878F7E-A07B-48CC-A67B-DE2FD64F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72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491B1-4914-48FB-BDD9-3871CDA8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B1432-F874-492F-9419-EC150054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1EC2A1-A7EA-42A3-A92A-819D6359B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427CFD-218A-4980-A765-4B0A9223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A5360B-B278-4B33-95EC-FA13CEFF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A8E213-DFE2-4EDF-AA4C-ACB81B01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93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B9BE18-5497-4550-AF81-FE866B3F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B057AF9-05E7-4503-B24B-2D00B1BB6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BCD9B0-AB09-4BA5-B471-53D6DD7D4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0A9ABB-8269-40B3-B6B7-325C9DC3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CB642B-66AE-4590-8172-9BEDBDCF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B272BD-7BEC-441A-AF21-3788512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47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0E4ECDB-8F26-4825-AA01-EEBA13AC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995AAA-033A-447A-9014-08764385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83710A-055E-4E6F-B66B-175E09531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0EBC-8C23-436C-82BB-BE38896DD9CF}" type="datetimeFigureOut">
              <a:rPr kumimoji="1" lang="ja-JP" altLang="en-US" smtClean="0"/>
              <a:t>2022/1/4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F66CC0-7FAA-4FF8-8AF9-5A31B79D3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E7D4DB-D5E7-469E-BA19-51FAB86CC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758D-8FF0-49A3-B4E6-047FA6799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7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4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1.svg"/><Relationship Id="rId10" Type="http://schemas.openxmlformats.org/officeDocument/2006/relationships/image" Target="../media/image24.svg"/><Relationship Id="rId4" Type="http://schemas.openxmlformats.org/officeDocument/2006/relationships/image" Target="../media/image4.svg"/><Relationship Id="rId9" Type="http://schemas.openxmlformats.org/officeDocument/2006/relationships/image" Target="../media/image23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>
            <a:extLst>
              <a:ext uri="{FF2B5EF4-FFF2-40B4-BE49-F238E27FC236}">
                <a16:creationId xmlns:a16="http://schemas.microsoft.com/office/drawing/2014/main" id="{D6798E28-5F03-4405-AAF6-236DA8C5A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94" y="449494"/>
            <a:ext cx="5959012" cy="5959012"/>
          </a:xfrm>
          <a:custGeom>
            <a:avLst/>
            <a:gdLst>
              <a:gd name="connsiteX0" fmla="*/ -2761 w 11581245"/>
              <a:gd name="connsiteY0" fmla="*/ -2586 h 11581245"/>
              <a:gd name="connsiteX1" fmla="*/ 11578484 w 11581245"/>
              <a:gd name="connsiteY1" fmla="*/ -2586 h 11581245"/>
              <a:gd name="connsiteX2" fmla="*/ 11578484 w 11581245"/>
              <a:gd name="connsiteY2" fmla="*/ 11578660 h 11581245"/>
              <a:gd name="connsiteX3" fmla="*/ -2761 w 11581245"/>
              <a:gd name="connsiteY3" fmla="*/ 11578660 h 115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1245" h="11581245">
                <a:moveTo>
                  <a:pt x="-2761" y="-2586"/>
                </a:moveTo>
                <a:lnTo>
                  <a:pt x="11578484" y="-2586"/>
                </a:lnTo>
                <a:lnTo>
                  <a:pt x="11578484" y="11578660"/>
                </a:lnTo>
                <a:lnTo>
                  <a:pt x="-2761" y="115786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556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>
            <a:extLst>
              <a:ext uri="{FF2B5EF4-FFF2-40B4-BE49-F238E27FC236}">
                <a16:creationId xmlns:a16="http://schemas.microsoft.com/office/drawing/2014/main" id="{D6798E28-5F03-4405-AAF6-236DA8C5A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4" y="449494"/>
            <a:ext cx="5959012" cy="5959012"/>
          </a:xfrm>
          <a:custGeom>
            <a:avLst/>
            <a:gdLst>
              <a:gd name="connsiteX0" fmla="*/ -2761 w 11581245"/>
              <a:gd name="connsiteY0" fmla="*/ -2586 h 11581245"/>
              <a:gd name="connsiteX1" fmla="*/ 11578484 w 11581245"/>
              <a:gd name="connsiteY1" fmla="*/ -2586 h 11581245"/>
              <a:gd name="connsiteX2" fmla="*/ 11578484 w 11581245"/>
              <a:gd name="connsiteY2" fmla="*/ 11578660 h 11581245"/>
              <a:gd name="connsiteX3" fmla="*/ -2761 w 11581245"/>
              <a:gd name="connsiteY3" fmla="*/ 11578660 h 115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1245" h="11581245">
                <a:moveTo>
                  <a:pt x="-2761" y="-2586"/>
                </a:moveTo>
                <a:lnTo>
                  <a:pt x="11578484" y="-2586"/>
                </a:lnTo>
                <a:lnTo>
                  <a:pt x="11578484" y="11578660"/>
                </a:lnTo>
                <a:lnTo>
                  <a:pt x="-2761" y="11578660"/>
                </a:lnTo>
                <a:close/>
              </a:path>
            </a:pathLst>
          </a:custGeom>
        </p:spPr>
      </p:pic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D82BE26D-FE8A-4226-8461-5511B551E0D7}"/>
              </a:ext>
            </a:extLst>
          </p:cNvPr>
          <p:cNvSpPr/>
          <p:nvPr/>
        </p:nvSpPr>
        <p:spPr>
          <a:xfrm>
            <a:off x="10290171" y="1536895"/>
            <a:ext cx="662293" cy="649618"/>
          </a:xfrm>
          <a:custGeom>
            <a:avLst/>
            <a:gdLst>
              <a:gd name="connsiteX0" fmla="*/ 1148957 w 1287155"/>
              <a:gd name="connsiteY0" fmla="*/ 1262523 h 1262523"/>
              <a:gd name="connsiteX1" fmla="*/ 138046 w 1287155"/>
              <a:gd name="connsiteY1" fmla="*/ 1262523 h 1262523"/>
              <a:gd name="connsiteX2" fmla="*/ 0 w 1287155"/>
              <a:gd name="connsiteY2" fmla="*/ 1124477 h 1262523"/>
              <a:gd name="connsiteX3" fmla="*/ 0 w 1287155"/>
              <a:gd name="connsiteY3" fmla="*/ 356496 h 1262523"/>
              <a:gd name="connsiteX4" fmla="*/ 108402 w 1287155"/>
              <a:gd name="connsiteY4" fmla="*/ 221591 h 1262523"/>
              <a:gd name="connsiteX5" fmla="*/ 1098964 w 1287155"/>
              <a:gd name="connsiteY5" fmla="*/ 3281 h 1262523"/>
              <a:gd name="connsiteX6" fmla="*/ 1266780 w 1287155"/>
              <a:gd name="connsiteY6" fmla="*/ 135297 h 1262523"/>
              <a:gd name="connsiteX7" fmla="*/ 1287128 w 1287155"/>
              <a:gd name="connsiteY7" fmla="*/ 1121588 h 1262523"/>
              <a:gd name="connsiteX8" fmla="*/ 1148957 w 1287155"/>
              <a:gd name="connsiteY8" fmla="*/ 1262523 h 126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155" h="1262523">
                <a:moveTo>
                  <a:pt x="1148957" y="1262523"/>
                </a:moveTo>
                <a:lnTo>
                  <a:pt x="138046" y="1262523"/>
                </a:lnTo>
                <a:cubicBezTo>
                  <a:pt x="61801" y="1262523"/>
                  <a:pt x="0" y="1200723"/>
                  <a:pt x="0" y="1124477"/>
                </a:cubicBezTo>
                <a:lnTo>
                  <a:pt x="0" y="356496"/>
                </a:lnTo>
                <a:cubicBezTo>
                  <a:pt x="0" y="291682"/>
                  <a:pt x="45094" y="235534"/>
                  <a:pt x="108402" y="221591"/>
                </a:cubicBezTo>
                <a:lnTo>
                  <a:pt x="1098964" y="3281"/>
                </a:lnTo>
                <a:cubicBezTo>
                  <a:pt x="1184002" y="-15436"/>
                  <a:pt x="1264895" y="48249"/>
                  <a:pt x="1266780" y="135297"/>
                </a:cubicBezTo>
                <a:lnTo>
                  <a:pt x="1287128" y="1121588"/>
                </a:lnTo>
                <a:cubicBezTo>
                  <a:pt x="1288636" y="1198964"/>
                  <a:pt x="1226333" y="1262523"/>
                  <a:pt x="1148957" y="1262523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6D2965E-78CA-4E1A-9070-67657D2972CF}"/>
              </a:ext>
            </a:extLst>
          </p:cNvPr>
          <p:cNvSpPr/>
          <p:nvPr/>
        </p:nvSpPr>
        <p:spPr>
          <a:xfrm>
            <a:off x="10287001" y="2214111"/>
            <a:ext cx="670556" cy="597647"/>
          </a:xfrm>
          <a:custGeom>
            <a:avLst/>
            <a:gdLst>
              <a:gd name="connsiteX0" fmla="*/ 1218301 w 1303214"/>
              <a:gd name="connsiteY0" fmla="*/ 1161518 h 1161517"/>
              <a:gd name="connsiteX1" fmla="*/ 85422 w 1303214"/>
              <a:gd name="connsiteY1" fmla="*/ 1161518 h 1161517"/>
              <a:gd name="connsiteX2" fmla="*/ 6790 w 1303214"/>
              <a:gd name="connsiteY2" fmla="*/ 1038671 h 1161517"/>
              <a:gd name="connsiteX3" fmla="*/ 90823 w 1303214"/>
              <a:gd name="connsiteY3" fmla="*/ 119204 h 1161517"/>
              <a:gd name="connsiteX4" fmla="*/ 170837 w 1303214"/>
              <a:gd name="connsiteY4" fmla="*/ 0 h 1161517"/>
              <a:gd name="connsiteX5" fmla="*/ 1133514 w 1303214"/>
              <a:gd name="connsiteY5" fmla="*/ 0 h 1161517"/>
              <a:gd name="connsiteX6" fmla="*/ 1215035 w 1303214"/>
              <a:gd name="connsiteY6" fmla="*/ 114682 h 1161517"/>
              <a:gd name="connsiteX7" fmla="*/ 1295677 w 1303214"/>
              <a:gd name="connsiteY7" fmla="*/ 1036787 h 1161517"/>
              <a:gd name="connsiteX8" fmla="*/ 1218301 w 1303214"/>
              <a:gd name="connsiteY8" fmla="*/ 1161518 h 116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3214" h="1161517">
                <a:moveTo>
                  <a:pt x="1218301" y="1161518"/>
                </a:moveTo>
                <a:lnTo>
                  <a:pt x="85422" y="1161518"/>
                </a:lnTo>
                <a:cubicBezTo>
                  <a:pt x="24502" y="1161518"/>
                  <a:pt x="-16950" y="1096829"/>
                  <a:pt x="6790" y="1038671"/>
                </a:cubicBezTo>
                <a:cubicBezTo>
                  <a:pt x="194703" y="579440"/>
                  <a:pt x="145715" y="273831"/>
                  <a:pt x="90823" y="119204"/>
                </a:cubicBezTo>
                <a:cubicBezTo>
                  <a:pt x="70224" y="61298"/>
                  <a:pt x="111424" y="0"/>
                  <a:pt x="170837" y="0"/>
                </a:cubicBezTo>
                <a:lnTo>
                  <a:pt x="1133514" y="0"/>
                </a:lnTo>
                <a:cubicBezTo>
                  <a:pt x="1190918" y="0"/>
                  <a:pt x="1231993" y="57655"/>
                  <a:pt x="1215035" y="114682"/>
                </a:cubicBezTo>
                <a:cubicBezTo>
                  <a:pt x="1165796" y="280362"/>
                  <a:pt x="1114045" y="613983"/>
                  <a:pt x="1295677" y="1036787"/>
                </a:cubicBezTo>
                <a:cubicBezTo>
                  <a:pt x="1320799" y="1095321"/>
                  <a:pt x="1280102" y="1161518"/>
                  <a:pt x="1218301" y="1161518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23D76C51-B6A5-4357-8769-AB7FC75D390D}"/>
              </a:ext>
            </a:extLst>
          </p:cNvPr>
          <p:cNvSpPr/>
          <p:nvPr/>
        </p:nvSpPr>
        <p:spPr>
          <a:xfrm>
            <a:off x="7456952" y="2244423"/>
            <a:ext cx="720708" cy="689941"/>
          </a:xfrm>
          <a:custGeom>
            <a:avLst/>
            <a:gdLst>
              <a:gd name="connsiteX0" fmla="*/ 1392205 w 1400685"/>
              <a:gd name="connsiteY0" fmla="*/ 1198950 h 1340889"/>
              <a:gd name="connsiteX1" fmla="*/ 1234690 w 1400685"/>
              <a:gd name="connsiteY1" fmla="*/ 137543 h 1340889"/>
              <a:gd name="connsiteX2" fmla="*/ 1160329 w 1400685"/>
              <a:gd name="connsiteY2" fmla="*/ 0 h 1340889"/>
              <a:gd name="connsiteX3" fmla="*/ 1135207 w 1400685"/>
              <a:gd name="connsiteY3" fmla="*/ 0 h 1340889"/>
              <a:gd name="connsiteX4" fmla="*/ 265482 w 1400685"/>
              <a:gd name="connsiteY4" fmla="*/ 0 h 1340889"/>
              <a:gd name="connsiteX5" fmla="*/ 240360 w 1400685"/>
              <a:gd name="connsiteY5" fmla="*/ 0 h 1340889"/>
              <a:gd name="connsiteX6" fmla="*/ 165998 w 1400685"/>
              <a:gd name="connsiteY6" fmla="*/ 137543 h 1340889"/>
              <a:gd name="connsiteX7" fmla="*/ 8483 w 1400685"/>
              <a:gd name="connsiteY7" fmla="*/ 1198950 h 1340889"/>
              <a:gd name="connsiteX8" fmla="*/ 81463 w 1400685"/>
              <a:gd name="connsiteY8" fmla="*/ 1340889 h 1340889"/>
              <a:gd name="connsiteX9" fmla="*/ 186598 w 1400685"/>
              <a:gd name="connsiteY9" fmla="*/ 1340889 h 1340889"/>
              <a:gd name="connsiteX10" fmla="*/ 1213839 w 1400685"/>
              <a:gd name="connsiteY10" fmla="*/ 1340889 h 1340889"/>
              <a:gd name="connsiteX11" fmla="*/ 1318975 w 1400685"/>
              <a:gd name="connsiteY11" fmla="*/ 1340889 h 1340889"/>
              <a:gd name="connsiteX12" fmla="*/ 1392205 w 1400685"/>
              <a:gd name="connsiteY12" fmla="*/ 1198950 h 134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0685" h="1340889">
                <a:moveTo>
                  <a:pt x="1392205" y="1198950"/>
                </a:moveTo>
                <a:cubicBezTo>
                  <a:pt x="1086847" y="481715"/>
                  <a:pt x="1183692" y="316035"/>
                  <a:pt x="1234690" y="137543"/>
                </a:cubicBezTo>
                <a:cubicBezTo>
                  <a:pt x="1253783" y="70719"/>
                  <a:pt x="1215597" y="0"/>
                  <a:pt x="1160329" y="0"/>
                </a:cubicBezTo>
                <a:lnTo>
                  <a:pt x="1135207" y="0"/>
                </a:lnTo>
                <a:lnTo>
                  <a:pt x="265482" y="0"/>
                </a:lnTo>
                <a:lnTo>
                  <a:pt x="240360" y="0"/>
                </a:lnTo>
                <a:cubicBezTo>
                  <a:pt x="185217" y="0"/>
                  <a:pt x="146906" y="70844"/>
                  <a:pt x="165998" y="137543"/>
                </a:cubicBezTo>
                <a:cubicBezTo>
                  <a:pt x="216996" y="316035"/>
                  <a:pt x="313841" y="481715"/>
                  <a:pt x="8483" y="1198950"/>
                </a:cubicBezTo>
                <a:cubicBezTo>
                  <a:pt x="-19151" y="1263890"/>
                  <a:pt x="24812" y="1340889"/>
                  <a:pt x="81463" y="1340889"/>
                </a:cubicBezTo>
                <a:lnTo>
                  <a:pt x="186598" y="1340889"/>
                </a:lnTo>
                <a:lnTo>
                  <a:pt x="1213839" y="1340889"/>
                </a:lnTo>
                <a:lnTo>
                  <a:pt x="1318975" y="1340889"/>
                </a:lnTo>
                <a:cubicBezTo>
                  <a:pt x="1375876" y="1340763"/>
                  <a:pt x="1419840" y="1263764"/>
                  <a:pt x="1392205" y="119895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966956FD-3ABB-4C7B-ADA1-735B0E9D0222}"/>
              </a:ext>
            </a:extLst>
          </p:cNvPr>
          <p:cNvSpPr/>
          <p:nvPr/>
        </p:nvSpPr>
        <p:spPr>
          <a:xfrm>
            <a:off x="10159446" y="2833797"/>
            <a:ext cx="924609" cy="540771"/>
          </a:xfrm>
          <a:custGeom>
            <a:avLst/>
            <a:gdLst>
              <a:gd name="connsiteX0" fmla="*/ 1634142 w 1796962"/>
              <a:gd name="connsiteY0" fmla="*/ 0 h 1050980"/>
              <a:gd name="connsiteX1" fmla="*/ 1088994 w 1796962"/>
              <a:gd name="connsiteY1" fmla="*/ 0 h 1050980"/>
              <a:gd name="connsiteX2" fmla="*/ 899573 w 1796962"/>
              <a:gd name="connsiteY2" fmla="*/ 0 h 1050980"/>
              <a:gd name="connsiteX3" fmla="*/ 897564 w 1796962"/>
              <a:gd name="connsiteY3" fmla="*/ 0 h 1050980"/>
              <a:gd name="connsiteX4" fmla="*/ 703622 w 1796962"/>
              <a:gd name="connsiteY4" fmla="*/ 0 h 1050980"/>
              <a:gd name="connsiteX5" fmla="*/ 162995 w 1796962"/>
              <a:gd name="connsiteY5" fmla="*/ 0 h 1050980"/>
              <a:gd name="connsiteX6" fmla="*/ 50573 w 1796962"/>
              <a:gd name="connsiteY6" fmla="*/ 1017066 h 1050980"/>
              <a:gd name="connsiteX7" fmla="*/ 57357 w 1796962"/>
              <a:gd name="connsiteY7" fmla="*/ 1017066 h 1050980"/>
              <a:gd name="connsiteX8" fmla="*/ 381933 w 1796962"/>
              <a:gd name="connsiteY8" fmla="*/ 1050981 h 1050980"/>
              <a:gd name="connsiteX9" fmla="*/ 706510 w 1796962"/>
              <a:gd name="connsiteY9" fmla="*/ 1017066 h 1050980"/>
              <a:gd name="connsiteX10" fmla="*/ 714172 w 1796962"/>
              <a:gd name="connsiteY10" fmla="*/ 1017066 h 1050980"/>
              <a:gd name="connsiteX11" fmla="*/ 874451 w 1796962"/>
              <a:gd name="connsiteY11" fmla="*/ 942077 h 1050980"/>
              <a:gd name="connsiteX12" fmla="*/ 922309 w 1796962"/>
              <a:gd name="connsiteY12" fmla="*/ 942077 h 1050980"/>
              <a:gd name="connsiteX13" fmla="*/ 1082587 w 1796962"/>
              <a:gd name="connsiteY13" fmla="*/ 1017066 h 1050980"/>
              <a:gd name="connsiteX14" fmla="*/ 1083090 w 1796962"/>
              <a:gd name="connsiteY14" fmla="*/ 1017066 h 1050980"/>
              <a:gd name="connsiteX15" fmla="*/ 1407667 w 1796962"/>
              <a:gd name="connsiteY15" fmla="*/ 1050981 h 1050980"/>
              <a:gd name="connsiteX16" fmla="*/ 1732243 w 1796962"/>
              <a:gd name="connsiteY16" fmla="*/ 1017066 h 1050980"/>
              <a:gd name="connsiteX17" fmla="*/ 1746186 w 1796962"/>
              <a:gd name="connsiteY17" fmla="*/ 1017066 h 1050980"/>
              <a:gd name="connsiteX18" fmla="*/ 1634142 w 1796962"/>
              <a:gd name="connsiteY18" fmla="*/ 0 h 105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96962" h="1050980">
                <a:moveTo>
                  <a:pt x="1634142" y="0"/>
                </a:moveTo>
                <a:lnTo>
                  <a:pt x="1088994" y="0"/>
                </a:lnTo>
                <a:lnTo>
                  <a:pt x="899573" y="0"/>
                </a:lnTo>
                <a:lnTo>
                  <a:pt x="897564" y="0"/>
                </a:lnTo>
                <a:lnTo>
                  <a:pt x="703622" y="0"/>
                </a:lnTo>
                <a:lnTo>
                  <a:pt x="162995" y="0"/>
                </a:lnTo>
                <a:cubicBezTo>
                  <a:pt x="162995" y="0"/>
                  <a:pt x="-109956" y="460362"/>
                  <a:pt x="50573" y="1017066"/>
                </a:cubicBezTo>
                <a:lnTo>
                  <a:pt x="57357" y="1017066"/>
                </a:lnTo>
                <a:cubicBezTo>
                  <a:pt x="89136" y="1036410"/>
                  <a:pt x="222409" y="1050981"/>
                  <a:pt x="381933" y="1050981"/>
                </a:cubicBezTo>
                <a:cubicBezTo>
                  <a:pt x="541458" y="1050981"/>
                  <a:pt x="674731" y="1036410"/>
                  <a:pt x="706510" y="1017066"/>
                </a:cubicBezTo>
                <a:lnTo>
                  <a:pt x="714172" y="1017066"/>
                </a:lnTo>
                <a:lnTo>
                  <a:pt x="874451" y="942077"/>
                </a:lnTo>
                <a:lnTo>
                  <a:pt x="922309" y="942077"/>
                </a:lnTo>
                <a:lnTo>
                  <a:pt x="1082587" y="1017066"/>
                </a:lnTo>
                <a:lnTo>
                  <a:pt x="1083090" y="1017066"/>
                </a:lnTo>
                <a:cubicBezTo>
                  <a:pt x="1114869" y="1036410"/>
                  <a:pt x="1248142" y="1050981"/>
                  <a:pt x="1407667" y="1050981"/>
                </a:cubicBezTo>
                <a:cubicBezTo>
                  <a:pt x="1567192" y="1050981"/>
                  <a:pt x="1700464" y="1036410"/>
                  <a:pt x="1732243" y="1017066"/>
                </a:cubicBezTo>
                <a:lnTo>
                  <a:pt x="1746186" y="1017066"/>
                </a:lnTo>
                <a:cubicBezTo>
                  <a:pt x="1907093" y="460362"/>
                  <a:pt x="1634142" y="0"/>
                  <a:pt x="1634142" y="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3E7E84B4-D964-4CAC-AD80-8EEF282B9ECD}"/>
              </a:ext>
            </a:extLst>
          </p:cNvPr>
          <p:cNvSpPr/>
          <p:nvPr/>
        </p:nvSpPr>
        <p:spPr>
          <a:xfrm>
            <a:off x="10190057" y="3389240"/>
            <a:ext cx="403946" cy="804209"/>
          </a:xfrm>
          <a:custGeom>
            <a:avLst/>
            <a:gdLst>
              <a:gd name="connsiteX0" fmla="*/ 0 w 785063"/>
              <a:gd name="connsiteY0" fmla="*/ 28514 h 1562967"/>
              <a:gd name="connsiteX1" fmla="*/ 4522 w 785063"/>
              <a:gd name="connsiteY1" fmla="*/ 46099 h 1562967"/>
              <a:gd name="connsiteX2" fmla="*/ 392532 w 785063"/>
              <a:gd name="connsiteY2" fmla="*/ 1562968 h 1562967"/>
              <a:gd name="connsiteX3" fmla="*/ 785064 w 785063"/>
              <a:gd name="connsiteY3" fmla="*/ 1534454 h 1562967"/>
              <a:gd name="connsiteX4" fmla="*/ 749391 w 785063"/>
              <a:gd name="connsiteY4" fmla="*/ 0 h 1562967"/>
              <a:gd name="connsiteX5" fmla="*/ 0 w 785063"/>
              <a:gd name="connsiteY5" fmla="*/ 28514 h 15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063" h="1562967">
                <a:moveTo>
                  <a:pt x="0" y="28514"/>
                </a:moveTo>
                <a:lnTo>
                  <a:pt x="4522" y="46099"/>
                </a:lnTo>
                <a:lnTo>
                  <a:pt x="392532" y="1562968"/>
                </a:lnTo>
                <a:lnTo>
                  <a:pt x="785064" y="1534454"/>
                </a:lnTo>
                <a:lnTo>
                  <a:pt x="749391" y="0"/>
                </a:lnTo>
                <a:cubicBezTo>
                  <a:pt x="749391" y="0"/>
                  <a:pt x="342539" y="85541"/>
                  <a:pt x="0" y="28514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2238EDD-9BA2-40A3-9FDE-BEC5211D6CBB}"/>
              </a:ext>
            </a:extLst>
          </p:cNvPr>
          <p:cNvSpPr/>
          <p:nvPr/>
        </p:nvSpPr>
        <p:spPr>
          <a:xfrm>
            <a:off x="10378060" y="4228351"/>
            <a:ext cx="215944" cy="1610293"/>
          </a:xfrm>
          <a:custGeom>
            <a:avLst/>
            <a:gdLst>
              <a:gd name="connsiteX0" fmla="*/ 27152 w 419684"/>
              <a:gd name="connsiteY0" fmla="*/ 28513 h 3129578"/>
              <a:gd name="connsiteX1" fmla="*/ 419684 w 419684"/>
              <a:gd name="connsiteY1" fmla="*/ 0 h 3129578"/>
              <a:gd name="connsiteX2" fmla="*/ 416167 w 419684"/>
              <a:gd name="connsiteY2" fmla="*/ 3129578 h 3129578"/>
              <a:gd name="connsiteX3" fmla="*/ 223481 w 419684"/>
              <a:gd name="connsiteY3" fmla="*/ 3129578 h 3129578"/>
              <a:gd name="connsiteX4" fmla="*/ 209538 w 419684"/>
              <a:gd name="connsiteY4" fmla="*/ 2462211 h 3129578"/>
              <a:gd name="connsiteX5" fmla="*/ 27152 w 419684"/>
              <a:gd name="connsiteY5" fmla="*/ 28513 h 312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84" h="3129578">
                <a:moveTo>
                  <a:pt x="27152" y="28513"/>
                </a:moveTo>
                <a:lnTo>
                  <a:pt x="419684" y="0"/>
                </a:lnTo>
                <a:cubicBezTo>
                  <a:pt x="419684" y="0"/>
                  <a:pt x="366174" y="3029593"/>
                  <a:pt x="416167" y="3129578"/>
                </a:cubicBezTo>
                <a:lnTo>
                  <a:pt x="223481" y="3129578"/>
                </a:lnTo>
                <a:cubicBezTo>
                  <a:pt x="223481" y="3129578"/>
                  <a:pt x="269454" y="2888658"/>
                  <a:pt x="209538" y="2462211"/>
                </a:cubicBezTo>
                <a:cubicBezTo>
                  <a:pt x="144849" y="2001850"/>
                  <a:pt x="-76351" y="1559325"/>
                  <a:pt x="27152" y="28513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FFEBCC1-1A17-4104-975E-E7414C618A38}"/>
              </a:ext>
            </a:extLst>
          </p:cNvPr>
          <p:cNvSpPr/>
          <p:nvPr/>
        </p:nvSpPr>
        <p:spPr>
          <a:xfrm>
            <a:off x="7347243" y="3149134"/>
            <a:ext cx="427472" cy="938707"/>
          </a:xfrm>
          <a:custGeom>
            <a:avLst/>
            <a:gdLst>
              <a:gd name="connsiteX0" fmla="*/ 0 w 830785"/>
              <a:gd name="connsiteY0" fmla="*/ 0 h 1824363"/>
              <a:gd name="connsiteX1" fmla="*/ 808678 w 830785"/>
              <a:gd name="connsiteY1" fmla="*/ 466642 h 1824363"/>
              <a:gd name="connsiteX2" fmla="*/ 830786 w 830785"/>
              <a:gd name="connsiteY2" fmla="*/ 1795850 h 1824363"/>
              <a:gd name="connsiteX3" fmla="*/ 438254 w 830785"/>
              <a:gd name="connsiteY3" fmla="*/ 1824364 h 1824363"/>
              <a:gd name="connsiteX4" fmla="*/ 0 w 830785"/>
              <a:gd name="connsiteY4" fmla="*/ 0 h 182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785" h="1824363">
                <a:moveTo>
                  <a:pt x="0" y="0"/>
                </a:moveTo>
                <a:cubicBezTo>
                  <a:pt x="0" y="0"/>
                  <a:pt x="763710" y="93706"/>
                  <a:pt x="808678" y="466642"/>
                </a:cubicBezTo>
                <a:lnTo>
                  <a:pt x="830786" y="1795850"/>
                </a:lnTo>
                <a:lnTo>
                  <a:pt x="438254" y="1824364"/>
                </a:lnTo>
                <a:cubicBezTo>
                  <a:pt x="438380" y="1824364"/>
                  <a:pt x="34794" y="805538"/>
                  <a:pt x="0" y="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404D1890-0008-4BB6-A679-F59DCD9CCF1F}"/>
              </a:ext>
            </a:extLst>
          </p:cNvPr>
          <p:cNvSpPr/>
          <p:nvPr/>
        </p:nvSpPr>
        <p:spPr>
          <a:xfrm>
            <a:off x="7565780" y="4293757"/>
            <a:ext cx="215915" cy="1544820"/>
          </a:xfrm>
          <a:custGeom>
            <a:avLst/>
            <a:gdLst>
              <a:gd name="connsiteX0" fmla="*/ 27096 w 419627"/>
              <a:gd name="connsiteY0" fmla="*/ 28513 h 3002334"/>
              <a:gd name="connsiteX1" fmla="*/ 419627 w 419627"/>
              <a:gd name="connsiteY1" fmla="*/ 0 h 3002334"/>
              <a:gd name="connsiteX2" fmla="*/ 416110 w 419627"/>
              <a:gd name="connsiteY2" fmla="*/ 3002335 h 3002334"/>
              <a:gd name="connsiteX3" fmla="*/ 223424 w 419627"/>
              <a:gd name="connsiteY3" fmla="*/ 3002335 h 3002334"/>
              <a:gd name="connsiteX4" fmla="*/ 209481 w 419627"/>
              <a:gd name="connsiteY4" fmla="*/ 2334969 h 3002334"/>
              <a:gd name="connsiteX5" fmla="*/ 27096 w 419627"/>
              <a:gd name="connsiteY5" fmla="*/ 28513 h 300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27" h="3002334">
                <a:moveTo>
                  <a:pt x="27096" y="28513"/>
                </a:moveTo>
                <a:lnTo>
                  <a:pt x="419627" y="0"/>
                </a:lnTo>
                <a:cubicBezTo>
                  <a:pt x="419627" y="0"/>
                  <a:pt x="366243" y="2902476"/>
                  <a:pt x="416110" y="3002335"/>
                </a:cubicBezTo>
                <a:lnTo>
                  <a:pt x="223424" y="3002335"/>
                </a:lnTo>
                <a:cubicBezTo>
                  <a:pt x="223424" y="3002335"/>
                  <a:pt x="269398" y="2761415"/>
                  <a:pt x="209481" y="2334969"/>
                </a:cubicBezTo>
                <a:cubicBezTo>
                  <a:pt x="144918" y="1874733"/>
                  <a:pt x="-76282" y="1432207"/>
                  <a:pt x="27096" y="28513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F7B0C09-7FDF-4DD6-85B2-64AEC28863B1}"/>
              </a:ext>
            </a:extLst>
          </p:cNvPr>
          <p:cNvSpPr/>
          <p:nvPr/>
        </p:nvSpPr>
        <p:spPr>
          <a:xfrm>
            <a:off x="10388304" y="5870312"/>
            <a:ext cx="210102" cy="372234"/>
          </a:xfrm>
          <a:custGeom>
            <a:avLst/>
            <a:gdLst>
              <a:gd name="connsiteX0" fmla="*/ 202567 w 408329"/>
              <a:gd name="connsiteY0" fmla="*/ 0 h 723430"/>
              <a:gd name="connsiteX1" fmla="*/ 384576 w 408329"/>
              <a:gd name="connsiteY1" fmla="*/ 0 h 723430"/>
              <a:gd name="connsiteX2" fmla="*/ 399775 w 408329"/>
              <a:gd name="connsiteY2" fmla="*/ 222079 h 723430"/>
              <a:gd name="connsiteX3" fmla="*/ 261478 w 408329"/>
              <a:gd name="connsiteY3" fmla="*/ 677039 h 723430"/>
              <a:gd name="connsiteX4" fmla="*/ 12518 w 408329"/>
              <a:gd name="connsiteY4" fmla="*/ 690480 h 723430"/>
              <a:gd name="connsiteX5" fmla="*/ 159734 w 408329"/>
              <a:gd name="connsiteY5" fmla="*/ 214040 h 723430"/>
              <a:gd name="connsiteX6" fmla="*/ 202567 w 408329"/>
              <a:gd name="connsiteY6" fmla="*/ 0 h 7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329" h="723430">
                <a:moveTo>
                  <a:pt x="202567" y="0"/>
                </a:moveTo>
                <a:lnTo>
                  <a:pt x="384576" y="0"/>
                </a:lnTo>
                <a:cubicBezTo>
                  <a:pt x="384576" y="0"/>
                  <a:pt x="425650" y="83028"/>
                  <a:pt x="399775" y="222079"/>
                </a:cubicBezTo>
                <a:cubicBezTo>
                  <a:pt x="373899" y="361255"/>
                  <a:pt x="314988" y="628930"/>
                  <a:pt x="261478" y="677039"/>
                </a:cubicBezTo>
                <a:cubicBezTo>
                  <a:pt x="207968" y="725274"/>
                  <a:pt x="42791" y="745371"/>
                  <a:pt x="12518" y="690480"/>
                </a:cubicBezTo>
                <a:cubicBezTo>
                  <a:pt x="-46393" y="583460"/>
                  <a:pt x="119538" y="313146"/>
                  <a:pt x="159734" y="214040"/>
                </a:cubicBezTo>
                <a:cubicBezTo>
                  <a:pt x="199929" y="115059"/>
                  <a:pt x="202567" y="0"/>
                  <a:pt x="202567" y="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837B8141-340E-413A-9C62-F3BC59ED1880}"/>
              </a:ext>
            </a:extLst>
          </p:cNvPr>
          <p:cNvSpPr/>
          <p:nvPr/>
        </p:nvSpPr>
        <p:spPr>
          <a:xfrm>
            <a:off x="7568692" y="5870312"/>
            <a:ext cx="210102" cy="372234"/>
          </a:xfrm>
          <a:custGeom>
            <a:avLst/>
            <a:gdLst>
              <a:gd name="connsiteX0" fmla="*/ 202567 w 408329"/>
              <a:gd name="connsiteY0" fmla="*/ 0 h 723430"/>
              <a:gd name="connsiteX1" fmla="*/ 384576 w 408329"/>
              <a:gd name="connsiteY1" fmla="*/ 0 h 723430"/>
              <a:gd name="connsiteX2" fmla="*/ 399775 w 408329"/>
              <a:gd name="connsiteY2" fmla="*/ 222079 h 723430"/>
              <a:gd name="connsiteX3" fmla="*/ 261478 w 408329"/>
              <a:gd name="connsiteY3" fmla="*/ 677039 h 723430"/>
              <a:gd name="connsiteX4" fmla="*/ 12518 w 408329"/>
              <a:gd name="connsiteY4" fmla="*/ 690480 h 723430"/>
              <a:gd name="connsiteX5" fmla="*/ 159733 w 408329"/>
              <a:gd name="connsiteY5" fmla="*/ 214040 h 723430"/>
              <a:gd name="connsiteX6" fmla="*/ 202567 w 408329"/>
              <a:gd name="connsiteY6" fmla="*/ 0 h 7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329" h="723430">
                <a:moveTo>
                  <a:pt x="202567" y="0"/>
                </a:moveTo>
                <a:lnTo>
                  <a:pt x="384576" y="0"/>
                </a:lnTo>
                <a:cubicBezTo>
                  <a:pt x="384576" y="0"/>
                  <a:pt x="425650" y="83028"/>
                  <a:pt x="399775" y="222079"/>
                </a:cubicBezTo>
                <a:cubicBezTo>
                  <a:pt x="373899" y="361255"/>
                  <a:pt x="314988" y="628930"/>
                  <a:pt x="261478" y="677039"/>
                </a:cubicBezTo>
                <a:cubicBezTo>
                  <a:pt x="207968" y="725274"/>
                  <a:pt x="42790" y="745371"/>
                  <a:pt x="12518" y="690480"/>
                </a:cubicBezTo>
                <a:cubicBezTo>
                  <a:pt x="-46393" y="583460"/>
                  <a:pt x="119538" y="313146"/>
                  <a:pt x="159733" y="214040"/>
                </a:cubicBezTo>
                <a:cubicBezTo>
                  <a:pt x="199803" y="115059"/>
                  <a:pt x="202567" y="0"/>
                  <a:pt x="202567" y="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3CB609CF-D412-4DD5-ADF2-18F5A1122DBC}"/>
              </a:ext>
            </a:extLst>
          </p:cNvPr>
          <p:cNvSpPr/>
          <p:nvPr/>
        </p:nvSpPr>
        <p:spPr>
          <a:xfrm>
            <a:off x="10025700" y="1688011"/>
            <a:ext cx="217614" cy="804209"/>
          </a:xfrm>
          <a:custGeom>
            <a:avLst/>
            <a:gdLst>
              <a:gd name="connsiteX0" fmla="*/ 422929 w 422929"/>
              <a:gd name="connsiteY0" fmla="*/ 0 h 1562967"/>
              <a:gd name="connsiteX1" fmla="*/ 214165 w 422929"/>
              <a:gd name="connsiteY1" fmla="*/ 155254 h 1562967"/>
              <a:gd name="connsiteX2" fmla="*/ 0 w 422929"/>
              <a:gd name="connsiteY2" fmla="*/ 1525536 h 1562967"/>
              <a:gd name="connsiteX3" fmla="*/ 211402 w 422929"/>
              <a:gd name="connsiteY3" fmla="*/ 1562968 h 1562967"/>
              <a:gd name="connsiteX4" fmla="*/ 422804 w 422929"/>
              <a:gd name="connsiteY4" fmla="*/ 845733 h 1562967"/>
              <a:gd name="connsiteX5" fmla="*/ 422804 w 422929"/>
              <a:gd name="connsiteY5" fmla="*/ 0 h 15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29" h="1562967">
                <a:moveTo>
                  <a:pt x="422929" y="0"/>
                </a:moveTo>
                <a:cubicBezTo>
                  <a:pt x="422929" y="0"/>
                  <a:pt x="251597" y="0"/>
                  <a:pt x="214165" y="155254"/>
                </a:cubicBezTo>
                <a:cubicBezTo>
                  <a:pt x="176734" y="310508"/>
                  <a:pt x="0" y="1525536"/>
                  <a:pt x="0" y="1525536"/>
                </a:cubicBezTo>
                <a:lnTo>
                  <a:pt x="211402" y="1562968"/>
                </a:lnTo>
                <a:lnTo>
                  <a:pt x="422804" y="845733"/>
                </a:lnTo>
                <a:lnTo>
                  <a:pt x="422804" y="0"/>
                </a:ln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FA2AF594-14CA-458B-9C81-C77C09C6DEDA}"/>
              </a:ext>
            </a:extLst>
          </p:cNvPr>
          <p:cNvSpPr/>
          <p:nvPr/>
        </p:nvSpPr>
        <p:spPr>
          <a:xfrm>
            <a:off x="9863216" y="2512902"/>
            <a:ext cx="259951" cy="734019"/>
          </a:xfrm>
          <a:custGeom>
            <a:avLst/>
            <a:gdLst>
              <a:gd name="connsiteX0" fmla="*/ 315784 w 505211"/>
              <a:gd name="connsiteY0" fmla="*/ 0 h 1426554"/>
              <a:gd name="connsiteX1" fmla="*/ 497793 w 505211"/>
              <a:gd name="connsiteY1" fmla="*/ 34794 h 1426554"/>
              <a:gd name="connsiteX2" fmla="*/ 460362 w 505211"/>
              <a:gd name="connsiteY2" fmla="*/ 468401 h 1426554"/>
              <a:gd name="connsiteX3" fmla="*/ 123098 w 505211"/>
              <a:gd name="connsiteY3" fmla="*/ 1426555 h 1426554"/>
              <a:gd name="connsiteX4" fmla="*/ 0 w 505211"/>
              <a:gd name="connsiteY4" fmla="*/ 1383722 h 1426554"/>
              <a:gd name="connsiteX5" fmla="*/ 315784 w 505211"/>
              <a:gd name="connsiteY5" fmla="*/ 0 h 142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211" h="1426554">
                <a:moveTo>
                  <a:pt x="315784" y="0"/>
                </a:moveTo>
                <a:lnTo>
                  <a:pt x="497793" y="34794"/>
                </a:lnTo>
                <a:cubicBezTo>
                  <a:pt x="497793" y="34794"/>
                  <a:pt x="529950" y="334500"/>
                  <a:pt x="460362" y="468401"/>
                </a:cubicBezTo>
                <a:cubicBezTo>
                  <a:pt x="390773" y="602301"/>
                  <a:pt x="123098" y="1426555"/>
                  <a:pt x="123098" y="1426555"/>
                </a:cubicBezTo>
                <a:lnTo>
                  <a:pt x="0" y="1383722"/>
                </a:lnTo>
                <a:lnTo>
                  <a:pt x="315784" y="0"/>
                </a:ln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DAEBEB6-EEC1-4C19-BABD-F6D31E67E384}"/>
              </a:ext>
            </a:extLst>
          </p:cNvPr>
          <p:cNvSpPr/>
          <p:nvPr/>
        </p:nvSpPr>
        <p:spPr>
          <a:xfrm>
            <a:off x="10952386" y="850710"/>
            <a:ext cx="450416" cy="1057629"/>
          </a:xfrm>
          <a:custGeom>
            <a:avLst/>
            <a:gdLst>
              <a:gd name="connsiteX0" fmla="*/ 0 w 875377"/>
              <a:gd name="connsiteY0" fmla="*/ 1225830 h 2055485"/>
              <a:gd name="connsiteX1" fmla="*/ 88555 w 875377"/>
              <a:gd name="connsiteY1" fmla="*/ 2055486 h 2055485"/>
              <a:gd name="connsiteX2" fmla="*/ 875378 w 875377"/>
              <a:gd name="connsiteY2" fmla="*/ 0 h 2055485"/>
              <a:gd name="connsiteX3" fmla="*/ 564869 w 875377"/>
              <a:gd name="connsiteY3" fmla="*/ 69588 h 2055485"/>
              <a:gd name="connsiteX4" fmla="*/ 0 w 875377"/>
              <a:gd name="connsiteY4" fmla="*/ 1225830 h 20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77" h="2055485">
                <a:moveTo>
                  <a:pt x="0" y="1225830"/>
                </a:moveTo>
                <a:lnTo>
                  <a:pt x="88555" y="2055486"/>
                </a:lnTo>
                <a:lnTo>
                  <a:pt x="875378" y="0"/>
                </a:lnTo>
                <a:lnTo>
                  <a:pt x="564869" y="69588"/>
                </a:lnTo>
                <a:cubicBezTo>
                  <a:pt x="564995" y="69714"/>
                  <a:pt x="345051" y="765469"/>
                  <a:pt x="0" y="122583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9ADD41B-206A-4A04-8754-7F7B3E63CBCB}"/>
              </a:ext>
            </a:extLst>
          </p:cNvPr>
          <p:cNvSpPr/>
          <p:nvPr/>
        </p:nvSpPr>
        <p:spPr>
          <a:xfrm>
            <a:off x="10686686" y="762474"/>
            <a:ext cx="716236" cy="114991"/>
          </a:xfrm>
          <a:custGeom>
            <a:avLst/>
            <a:gdLst>
              <a:gd name="connsiteX0" fmla="*/ 1391761 w 1391994"/>
              <a:gd name="connsiteY0" fmla="*/ 69867 h 223483"/>
              <a:gd name="connsiteX1" fmla="*/ 1043821 w 1391994"/>
              <a:gd name="connsiteY1" fmla="*/ 278 h 223483"/>
              <a:gd name="connsiteX2" fmla="*/ 0 w 1391994"/>
              <a:gd name="connsiteY2" fmla="*/ 34947 h 223483"/>
              <a:gd name="connsiteX3" fmla="*/ 0 w 1391994"/>
              <a:gd name="connsiteY3" fmla="*/ 150131 h 223483"/>
              <a:gd name="connsiteX4" fmla="*/ 1043821 w 1391994"/>
              <a:gd name="connsiteY4" fmla="*/ 209043 h 223483"/>
              <a:gd name="connsiteX5" fmla="*/ 1391761 w 1391994"/>
              <a:gd name="connsiteY5" fmla="*/ 69867 h 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994" h="223483">
                <a:moveTo>
                  <a:pt x="1391761" y="69867"/>
                </a:moveTo>
                <a:cubicBezTo>
                  <a:pt x="1391761" y="69867"/>
                  <a:pt x="1386360" y="-5123"/>
                  <a:pt x="1043821" y="278"/>
                </a:cubicBezTo>
                <a:cubicBezTo>
                  <a:pt x="701281" y="5680"/>
                  <a:pt x="0" y="34947"/>
                  <a:pt x="0" y="34947"/>
                </a:cubicBezTo>
                <a:lnTo>
                  <a:pt x="0" y="150131"/>
                </a:lnTo>
                <a:cubicBezTo>
                  <a:pt x="0" y="150131"/>
                  <a:pt x="674401" y="262553"/>
                  <a:pt x="1043821" y="209043"/>
                </a:cubicBezTo>
                <a:cubicBezTo>
                  <a:pt x="1413240" y="155533"/>
                  <a:pt x="1391761" y="69867"/>
                  <a:pt x="1391761" y="69867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52767DF6-6117-465D-AEFD-11BEEF57BD92}"/>
              </a:ext>
            </a:extLst>
          </p:cNvPr>
          <p:cNvSpPr/>
          <p:nvPr/>
        </p:nvSpPr>
        <p:spPr>
          <a:xfrm>
            <a:off x="10331277" y="773669"/>
            <a:ext cx="325161" cy="209370"/>
          </a:xfrm>
          <a:custGeom>
            <a:avLst/>
            <a:gdLst>
              <a:gd name="connsiteX0" fmla="*/ 160907 w 631945"/>
              <a:gd name="connsiteY0" fmla="*/ 0 h 406908"/>
              <a:gd name="connsiteX1" fmla="*/ 631946 w 631945"/>
              <a:gd name="connsiteY1" fmla="*/ 0 h 406908"/>
              <a:gd name="connsiteX2" fmla="*/ 631946 w 631945"/>
              <a:gd name="connsiteY2" fmla="*/ 149853 h 406908"/>
              <a:gd name="connsiteX3" fmla="*/ 396427 w 631945"/>
              <a:gd name="connsiteY3" fmla="*/ 321185 h 406908"/>
              <a:gd name="connsiteX4" fmla="*/ 75241 w 631945"/>
              <a:gd name="connsiteY4" fmla="*/ 406852 h 406908"/>
              <a:gd name="connsiteX5" fmla="*/ 251 w 631945"/>
              <a:gd name="connsiteY5" fmla="*/ 321185 h 406908"/>
              <a:gd name="connsiteX6" fmla="*/ 0 w 631945"/>
              <a:gd name="connsiteY6" fmla="*/ 201856 h 406908"/>
              <a:gd name="connsiteX7" fmla="*/ 69840 w 631945"/>
              <a:gd name="connsiteY7" fmla="*/ 64312 h 406908"/>
              <a:gd name="connsiteX8" fmla="*/ 160907 w 631945"/>
              <a:gd name="connsiteY8" fmla="*/ 0 h 40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945" h="406908">
                <a:moveTo>
                  <a:pt x="160907" y="0"/>
                </a:moveTo>
                <a:lnTo>
                  <a:pt x="631946" y="0"/>
                </a:lnTo>
                <a:lnTo>
                  <a:pt x="631946" y="149853"/>
                </a:lnTo>
                <a:cubicBezTo>
                  <a:pt x="631946" y="149853"/>
                  <a:pt x="455337" y="230118"/>
                  <a:pt x="396427" y="321185"/>
                </a:cubicBezTo>
                <a:cubicBezTo>
                  <a:pt x="337515" y="412127"/>
                  <a:pt x="75241" y="406852"/>
                  <a:pt x="75241" y="406852"/>
                </a:cubicBezTo>
                <a:cubicBezTo>
                  <a:pt x="75241" y="406852"/>
                  <a:pt x="-5024" y="353342"/>
                  <a:pt x="251" y="321185"/>
                </a:cubicBezTo>
                <a:cubicBezTo>
                  <a:pt x="5527" y="289029"/>
                  <a:pt x="0" y="201856"/>
                  <a:pt x="0" y="201856"/>
                </a:cubicBezTo>
                <a:lnTo>
                  <a:pt x="69840" y="64312"/>
                </a:lnTo>
                <a:lnTo>
                  <a:pt x="160907" y="0"/>
                </a:ln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BF8125EF-77F9-46FC-93F7-CB2300EF47F6}"/>
              </a:ext>
            </a:extLst>
          </p:cNvPr>
          <p:cNvSpPr/>
          <p:nvPr/>
        </p:nvSpPr>
        <p:spPr>
          <a:xfrm>
            <a:off x="9747591" y="3246921"/>
            <a:ext cx="198289" cy="308486"/>
          </a:xfrm>
          <a:custGeom>
            <a:avLst/>
            <a:gdLst>
              <a:gd name="connsiteX0" fmla="*/ 224717 w 385372"/>
              <a:gd name="connsiteY0" fmla="*/ 0 h 599538"/>
              <a:gd name="connsiteX1" fmla="*/ 326461 w 385372"/>
              <a:gd name="connsiteY1" fmla="*/ 32156 h 599538"/>
              <a:gd name="connsiteX2" fmla="*/ 385373 w 385372"/>
              <a:gd name="connsiteY2" fmla="*/ 276594 h 599538"/>
              <a:gd name="connsiteX3" fmla="*/ 305107 w 385372"/>
              <a:gd name="connsiteY3" fmla="*/ 599538 h 599538"/>
              <a:gd name="connsiteX4" fmla="*/ 176608 w 385372"/>
              <a:gd name="connsiteY4" fmla="*/ 540627 h 599538"/>
              <a:gd name="connsiteX5" fmla="*/ 37432 w 385372"/>
              <a:gd name="connsiteY5" fmla="*/ 524548 h 599538"/>
              <a:gd name="connsiteX6" fmla="*/ 37432 w 385372"/>
              <a:gd name="connsiteY6" fmla="*/ 476315 h 599538"/>
              <a:gd name="connsiteX7" fmla="*/ 37432 w 385372"/>
              <a:gd name="connsiteY7" fmla="*/ 321060 h 599538"/>
              <a:gd name="connsiteX8" fmla="*/ 0 w 385372"/>
              <a:gd name="connsiteY8" fmla="*/ 247954 h 599538"/>
              <a:gd name="connsiteX9" fmla="*/ 224717 w 385372"/>
              <a:gd name="connsiteY9" fmla="*/ 0 h 5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372" h="599538">
                <a:moveTo>
                  <a:pt x="224717" y="0"/>
                </a:moveTo>
                <a:lnTo>
                  <a:pt x="326461" y="32156"/>
                </a:lnTo>
                <a:lnTo>
                  <a:pt x="385373" y="276594"/>
                </a:lnTo>
                <a:cubicBezTo>
                  <a:pt x="385373" y="276594"/>
                  <a:pt x="315784" y="599538"/>
                  <a:pt x="305107" y="599538"/>
                </a:cubicBezTo>
                <a:cubicBezTo>
                  <a:pt x="294430" y="599538"/>
                  <a:pt x="176608" y="540627"/>
                  <a:pt x="176608" y="540627"/>
                </a:cubicBezTo>
                <a:lnTo>
                  <a:pt x="37432" y="524548"/>
                </a:lnTo>
                <a:lnTo>
                  <a:pt x="37432" y="476315"/>
                </a:lnTo>
                <a:lnTo>
                  <a:pt x="37432" y="321060"/>
                </a:lnTo>
                <a:lnTo>
                  <a:pt x="0" y="247954"/>
                </a:lnTo>
                <a:cubicBezTo>
                  <a:pt x="-126" y="247954"/>
                  <a:pt x="149728" y="160530"/>
                  <a:pt x="224717" y="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C589C188-CF3C-4F60-87CE-FE004923A1B1}"/>
              </a:ext>
            </a:extLst>
          </p:cNvPr>
          <p:cNvSpPr/>
          <p:nvPr/>
        </p:nvSpPr>
        <p:spPr>
          <a:xfrm>
            <a:off x="7347178" y="2956339"/>
            <a:ext cx="925587" cy="333240"/>
          </a:xfrm>
          <a:custGeom>
            <a:avLst/>
            <a:gdLst>
              <a:gd name="connsiteX0" fmla="*/ 1721488 w 1798863"/>
              <a:gd name="connsiteY0" fmla="*/ 0 h 647646"/>
              <a:gd name="connsiteX1" fmla="*/ 910046 w 1798863"/>
              <a:gd name="connsiteY1" fmla="*/ 0 h 647646"/>
              <a:gd name="connsiteX2" fmla="*/ 889069 w 1798863"/>
              <a:gd name="connsiteY2" fmla="*/ 0 h 647646"/>
              <a:gd name="connsiteX3" fmla="*/ 77627 w 1798863"/>
              <a:gd name="connsiteY3" fmla="*/ 0 h 647646"/>
              <a:gd name="connsiteX4" fmla="*/ 0 w 1798863"/>
              <a:gd name="connsiteY4" fmla="*/ 323823 h 647646"/>
              <a:gd name="connsiteX5" fmla="*/ 829656 w 1798863"/>
              <a:gd name="connsiteY5" fmla="*/ 647646 h 647646"/>
              <a:gd name="connsiteX6" fmla="*/ 888944 w 1798863"/>
              <a:gd name="connsiteY6" fmla="*/ 647646 h 647646"/>
              <a:gd name="connsiteX7" fmla="*/ 909920 w 1798863"/>
              <a:gd name="connsiteY7" fmla="*/ 647646 h 647646"/>
              <a:gd name="connsiteX8" fmla="*/ 969208 w 1798863"/>
              <a:gd name="connsiteY8" fmla="*/ 647646 h 647646"/>
              <a:gd name="connsiteX9" fmla="*/ 1798864 w 1798863"/>
              <a:gd name="connsiteY9" fmla="*/ 323823 h 647646"/>
              <a:gd name="connsiteX10" fmla="*/ 1721488 w 1798863"/>
              <a:gd name="connsiteY10" fmla="*/ 0 h 64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8863" h="647646">
                <a:moveTo>
                  <a:pt x="1721488" y="0"/>
                </a:moveTo>
                <a:cubicBezTo>
                  <a:pt x="1650016" y="0"/>
                  <a:pt x="1281476" y="0"/>
                  <a:pt x="910046" y="0"/>
                </a:cubicBezTo>
                <a:cubicBezTo>
                  <a:pt x="903012" y="0"/>
                  <a:pt x="896103" y="0"/>
                  <a:pt x="889069" y="0"/>
                </a:cubicBezTo>
                <a:cubicBezTo>
                  <a:pt x="517765" y="0"/>
                  <a:pt x="149225" y="0"/>
                  <a:pt x="77627" y="0"/>
                </a:cubicBezTo>
                <a:cubicBezTo>
                  <a:pt x="42833" y="66950"/>
                  <a:pt x="0" y="323823"/>
                  <a:pt x="0" y="323823"/>
                </a:cubicBezTo>
                <a:cubicBezTo>
                  <a:pt x="0" y="323823"/>
                  <a:pt x="623655" y="393411"/>
                  <a:pt x="829656" y="647646"/>
                </a:cubicBezTo>
                <a:lnTo>
                  <a:pt x="888944" y="647646"/>
                </a:lnTo>
                <a:lnTo>
                  <a:pt x="909920" y="647646"/>
                </a:lnTo>
                <a:lnTo>
                  <a:pt x="969208" y="647646"/>
                </a:lnTo>
                <a:cubicBezTo>
                  <a:pt x="1175335" y="393411"/>
                  <a:pt x="1798864" y="323823"/>
                  <a:pt x="1798864" y="323823"/>
                </a:cubicBezTo>
                <a:cubicBezTo>
                  <a:pt x="1798864" y="323823"/>
                  <a:pt x="1756282" y="66950"/>
                  <a:pt x="1721488" y="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1E5CE801-755D-4A01-9D54-966051425F41}"/>
              </a:ext>
            </a:extLst>
          </p:cNvPr>
          <p:cNvSpPr/>
          <p:nvPr/>
        </p:nvSpPr>
        <p:spPr>
          <a:xfrm>
            <a:off x="7425705" y="1846423"/>
            <a:ext cx="776612" cy="375897"/>
          </a:xfrm>
          <a:custGeom>
            <a:avLst/>
            <a:gdLst>
              <a:gd name="connsiteX0" fmla="*/ 1144058 w 1509332"/>
              <a:gd name="connsiteY0" fmla="*/ 0 h 730549"/>
              <a:gd name="connsiteX1" fmla="*/ 966822 w 1509332"/>
              <a:gd name="connsiteY1" fmla="*/ 45848 h 730549"/>
              <a:gd name="connsiteX2" fmla="*/ 542511 w 1509332"/>
              <a:gd name="connsiteY2" fmla="*/ 45848 h 730549"/>
              <a:gd name="connsiteX3" fmla="*/ 365275 w 1509332"/>
              <a:gd name="connsiteY3" fmla="*/ 0 h 730549"/>
              <a:gd name="connsiteX4" fmla="*/ 0 w 1509332"/>
              <a:gd name="connsiteY4" fmla="*/ 365274 h 730549"/>
              <a:gd name="connsiteX5" fmla="*/ 365275 w 1509332"/>
              <a:gd name="connsiteY5" fmla="*/ 730549 h 730549"/>
              <a:gd name="connsiteX6" fmla="*/ 469531 w 1509332"/>
              <a:gd name="connsiteY6" fmla="*/ 715350 h 730549"/>
              <a:gd name="connsiteX7" fmla="*/ 1039801 w 1509332"/>
              <a:gd name="connsiteY7" fmla="*/ 715350 h 730549"/>
              <a:gd name="connsiteX8" fmla="*/ 1144058 w 1509332"/>
              <a:gd name="connsiteY8" fmla="*/ 730549 h 730549"/>
              <a:gd name="connsiteX9" fmla="*/ 1509332 w 1509332"/>
              <a:gd name="connsiteY9" fmla="*/ 365274 h 730549"/>
              <a:gd name="connsiteX10" fmla="*/ 1144058 w 1509332"/>
              <a:gd name="connsiteY10" fmla="*/ 0 h 73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332" h="730549">
                <a:moveTo>
                  <a:pt x="1144058" y="0"/>
                </a:moveTo>
                <a:cubicBezTo>
                  <a:pt x="1079745" y="0"/>
                  <a:pt x="1019327" y="16706"/>
                  <a:pt x="966822" y="45848"/>
                </a:cubicBezTo>
                <a:lnTo>
                  <a:pt x="542511" y="45848"/>
                </a:lnTo>
                <a:cubicBezTo>
                  <a:pt x="490005" y="16706"/>
                  <a:pt x="429587" y="0"/>
                  <a:pt x="365275" y="0"/>
                </a:cubicBezTo>
                <a:cubicBezTo>
                  <a:pt x="163544" y="0"/>
                  <a:pt x="0" y="163544"/>
                  <a:pt x="0" y="365274"/>
                </a:cubicBezTo>
                <a:cubicBezTo>
                  <a:pt x="0" y="567004"/>
                  <a:pt x="163544" y="730549"/>
                  <a:pt x="365275" y="730549"/>
                </a:cubicBezTo>
                <a:cubicBezTo>
                  <a:pt x="401576" y="730549"/>
                  <a:pt x="436496" y="725273"/>
                  <a:pt x="469531" y="715350"/>
                </a:cubicBezTo>
                <a:lnTo>
                  <a:pt x="1039801" y="715350"/>
                </a:lnTo>
                <a:cubicBezTo>
                  <a:pt x="1072837" y="725148"/>
                  <a:pt x="1107882" y="730549"/>
                  <a:pt x="1144058" y="730549"/>
                </a:cubicBezTo>
                <a:cubicBezTo>
                  <a:pt x="1345788" y="730549"/>
                  <a:pt x="1509332" y="567004"/>
                  <a:pt x="1509332" y="365274"/>
                </a:cubicBezTo>
                <a:cubicBezTo>
                  <a:pt x="1509332" y="163544"/>
                  <a:pt x="1345788" y="0"/>
                  <a:pt x="1144058" y="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74E30126-7CF0-4810-BB44-7113B7716038}"/>
              </a:ext>
            </a:extLst>
          </p:cNvPr>
          <p:cNvSpPr/>
          <p:nvPr/>
        </p:nvSpPr>
        <p:spPr>
          <a:xfrm>
            <a:off x="7473824" y="1530345"/>
            <a:ext cx="648722" cy="319561"/>
          </a:xfrm>
          <a:custGeom>
            <a:avLst/>
            <a:gdLst>
              <a:gd name="connsiteX0" fmla="*/ 1228654 w 1260780"/>
              <a:gd name="connsiteY0" fmla="*/ 226155 h 621061"/>
              <a:gd name="connsiteX1" fmla="*/ 1000295 w 1260780"/>
              <a:gd name="connsiteY1" fmla="*/ 590174 h 621061"/>
              <a:gd name="connsiteX2" fmla="*/ 393598 w 1260780"/>
              <a:gd name="connsiteY2" fmla="*/ 590174 h 621061"/>
              <a:gd name="connsiteX3" fmla="*/ 18902 w 1260780"/>
              <a:gd name="connsiteY3" fmla="*/ 304662 h 621061"/>
              <a:gd name="connsiteX4" fmla="*/ 116250 w 1260780"/>
              <a:gd name="connsiteY4" fmla="*/ 49171 h 621061"/>
              <a:gd name="connsiteX5" fmla="*/ 425754 w 1260780"/>
              <a:gd name="connsiteY5" fmla="*/ 51306 h 621061"/>
              <a:gd name="connsiteX6" fmla="*/ 843282 w 1260780"/>
              <a:gd name="connsiteY6" fmla="*/ 165486 h 621061"/>
              <a:gd name="connsiteX7" fmla="*/ 1228654 w 1260780"/>
              <a:gd name="connsiteY7" fmla="*/ 226155 h 6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780" h="621061">
                <a:moveTo>
                  <a:pt x="1228654" y="226155"/>
                </a:moveTo>
                <a:cubicBezTo>
                  <a:pt x="1335674" y="372492"/>
                  <a:pt x="1153665" y="543698"/>
                  <a:pt x="1000295" y="590174"/>
                </a:cubicBezTo>
                <a:cubicBezTo>
                  <a:pt x="846799" y="636524"/>
                  <a:pt x="491448" y="625847"/>
                  <a:pt x="393598" y="590174"/>
                </a:cubicBezTo>
                <a:cubicBezTo>
                  <a:pt x="129565" y="493831"/>
                  <a:pt x="93892" y="415325"/>
                  <a:pt x="18902" y="304662"/>
                </a:cubicBezTo>
                <a:cubicBezTo>
                  <a:pt x="-56087" y="193999"/>
                  <a:pt x="116250" y="49171"/>
                  <a:pt x="116250" y="49171"/>
                </a:cubicBezTo>
                <a:cubicBezTo>
                  <a:pt x="116250" y="49171"/>
                  <a:pt x="222265" y="-62873"/>
                  <a:pt x="425754" y="51306"/>
                </a:cubicBezTo>
                <a:cubicBezTo>
                  <a:pt x="425754" y="51306"/>
                  <a:pt x="629117" y="229672"/>
                  <a:pt x="843282" y="165486"/>
                </a:cubicBezTo>
                <a:cubicBezTo>
                  <a:pt x="1057448" y="101299"/>
                  <a:pt x="1228654" y="226155"/>
                  <a:pt x="1228654" y="226155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3912655A-8E4A-4482-9268-42FF5DDFA12C}"/>
              </a:ext>
            </a:extLst>
          </p:cNvPr>
          <p:cNvSpPr/>
          <p:nvPr/>
        </p:nvSpPr>
        <p:spPr>
          <a:xfrm>
            <a:off x="7705753" y="1383661"/>
            <a:ext cx="236874" cy="212744"/>
          </a:xfrm>
          <a:custGeom>
            <a:avLst/>
            <a:gdLst>
              <a:gd name="connsiteX0" fmla="*/ 0 w 460361"/>
              <a:gd name="connsiteY0" fmla="*/ 291290 h 413464"/>
              <a:gd name="connsiteX1" fmla="*/ 460361 w 460361"/>
              <a:gd name="connsiteY1" fmla="*/ 351960 h 413464"/>
              <a:gd name="connsiteX2" fmla="*/ 371178 w 460361"/>
              <a:gd name="connsiteY2" fmla="*/ 0 h 413464"/>
              <a:gd name="connsiteX3" fmla="*/ 53635 w 460361"/>
              <a:gd name="connsiteY3" fmla="*/ 21354 h 413464"/>
              <a:gd name="connsiteX4" fmla="*/ 0 w 460361"/>
              <a:gd name="connsiteY4" fmla="*/ 291290 h 4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61" h="413464">
                <a:moveTo>
                  <a:pt x="0" y="291290"/>
                </a:moveTo>
                <a:cubicBezTo>
                  <a:pt x="0" y="291290"/>
                  <a:pt x="167690" y="519649"/>
                  <a:pt x="460361" y="351960"/>
                </a:cubicBezTo>
                <a:cubicBezTo>
                  <a:pt x="460361" y="351960"/>
                  <a:pt x="360501" y="207005"/>
                  <a:pt x="371178" y="0"/>
                </a:cubicBezTo>
                <a:cubicBezTo>
                  <a:pt x="267675" y="64187"/>
                  <a:pt x="179748" y="83028"/>
                  <a:pt x="53635" y="21354"/>
                </a:cubicBezTo>
                <a:cubicBezTo>
                  <a:pt x="53510" y="21479"/>
                  <a:pt x="71347" y="232253"/>
                  <a:pt x="0" y="29129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7AF37864-20F3-4441-A186-4EF9FD1AF7A6}"/>
              </a:ext>
            </a:extLst>
          </p:cNvPr>
          <p:cNvSpPr/>
          <p:nvPr/>
        </p:nvSpPr>
        <p:spPr>
          <a:xfrm>
            <a:off x="7349569" y="1644873"/>
            <a:ext cx="141419" cy="304830"/>
          </a:xfrm>
          <a:custGeom>
            <a:avLst/>
            <a:gdLst>
              <a:gd name="connsiteX0" fmla="*/ 0 w 274845"/>
              <a:gd name="connsiteY0" fmla="*/ 55 h 592432"/>
              <a:gd name="connsiteX1" fmla="*/ 147843 w 274845"/>
              <a:gd name="connsiteY1" fmla="*/ 592433 h 592432"/>
              <a:gd name="connsiteX2" fmla="*/ 274709 w 274845"/>
              <a:gd name="connsiteY2" fmla="*/ 296244 h 592432"/>
              <a:gd name="connsiteX3" fmla="*/ 0 w 274845"/>
              <a:gd name="connsiteY3" fmla="*/ 55 h 59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845" h="592432">
                <a:moveTo>
                  <a:pt x="0" y="55"/>
                </a:moveTo>
                <a:lnTo>
                  <a:pt x="147843" y="592433"/>
                </a:lnTo>
                <a:cubicBezTo>
                  <a:pt x="147843" y="592433"/>
                  <a:pt x="271192" y="417584"/>
                  <a:pt x="274709" y="296244"/>
                </a:cubicBezTo>
                <a:cubicBezTo>
                  <a:pt x="278227" y="174904"/>
                  <a:pt x="214040" y="-3588"/>
                  <a:pt x="0" y="55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EA10A305-0157-4761-814A-02BBED4BB338}"/>
              </a:ext>
            </a:extLst>
          </p:cNvPr>
          <p:cNvSpPr/>
          <p:nvPr/>
        </p:nvSpPr>
        <p:spPr>
          <a:xfrm>
            <a:off x="7167826" y="764621"/>
            <a:ext cx="380097" cy="116193"/>
          </a:xfrm>
          <a:custGeom>
            <a:avLst/>
            <a:gdLst>
              <a:gd name="connsiteX0" fmla="*/ 107020 w 738713"/>
              <a:gd name="connsiteY0" fmla="*/ 211528 h 225819"/>
              <a:gd name="connsiteX1" fmla="*/ 0 w 738713"/>
              <a:gd name="connsiteY1" fmla="*/ 0 h 225819"/>
              <a:gd name="connsiteX2" fmla="*/ 738714 w 738713"/>
              <a:gd name="connsiteY2" fmla="*/ 47355 h 225819"/>
              <a:gd name="connsiteX3" fmla="*/ 710200 w 738713"/>
              <a:gd name="connsiteY3" fmla="*/ 211528 h 225819"/>
              <a:gd name="connsiteX4" fmla="*/ 107020 w 738713"/>
              <a:gd name="connsiteY4" fmla="*/ 211528 h 22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713" h="225819">
                <a:moveTo>
                  <a:pt x="107020" y="211528"/>
                </a:moveTo>
                <a:lnTo>
                  <a:pt x="0" y="0"/>
                </a:lnTo>
                <a:lnTo>
                  <a:pt x="738714" y="47355"/>
                </a:lnTo>
                <a:cubicBezTo>
                  <a:pt x="738714" y="47355"/>
                  <a:pt x="681561" y="143698"/>
                  <a:pt x="710200" y="211528"/>
                </a:cubicBezTo>
                <a:cubicBezTo>
                  <a:pt x="710074" y="211528"/>
                  <a:pt x="367410" y="243684"/>
                  <a:pt x="107020" y="211528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94F40600-5670-479F-9989-02C56A0CA745}"/>
              </a:ext>
            </a:extLst>
          </p:cNvPr>
          <p:cNvSpPr/>
          <p:nvPr/>
        </p:nvSpPr>
        <p:spPr>
          <a:xfrm>
            <a:off x="7026412" y="768569"/>
            <a:ext cx="506775" cy="835331"/>
          </a:xfrm>
          <a:custGeom>
            <a:avLst/>
            <a:gdLst>
              <a:gd name="connsiteX0" fmla="*/ 585218 w 984909"/>
              <a:gd name="connsiteY0" fmla="*/ 1608931 h 1623453"/>
              <a:gd name="connsiteX1" fmla="*/ 984910 w 984909"/>
              <a:gd name="connsiteY1" fmla="*/ 1428304 h 1623453"/>
              <a:gd name="connsiteX2" fmla="*/ 645888 w 984909"/>
              <a:gd name="connsiteY2" fmla="*/ 1000098 h 1623453"/>
              <a:gd name="connsiteX3" fmla="*/ 249839 w 984909"/>
              <a:gd name="connsiteY3" fmla="*/ 22349 h 1623453"/>
              <a:gd name="connsiteX4" fmla="*/ 0 w 984909"/>
              <a:gd name="connsiteY4" fmla="*/ 47345 h 1623453"/>
              <a:gd name="connsiteX5" fmla="*/ 274835 w 984909"/>
              <a:gd name="connsiteY5" fmla="*/ 853763 h 1623453"/>
              <a:gd name="connsiteX6" fmla="*/ 585218 w 984909"/>
              <a:gd name="connsiteY6" fmla="*/ 1608931 h 162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909" h="1623453">
                <a:moveTo>
                  <a:pt x="585218" y="1608931"/>
                </a:moveTo>
                <a:cubicBezTo>
                  <a:pt x="585218" y="1608931"/>
                  <a:pt x="785064" y="1699496"/>
                  <a:pt x="984910" y="1428304"/>
                </a:cubicBezTo>
                <a:cubicBezTo>
                  <a:pt x="984910" y="1428304"/>
                  <a:pt x="799384" y="1289128"/>
                  <a:pt x="645888" y="1000098"/>
                </a:cubicBezTo>
                <a:cubicBezTo>
                  <a:pt x="532085" y="785808"/>
                  <a:pt x="249839" y="22349"/>
                  <a:pt x="249839" y="22349"/>
                </a:cubicBezTo>
                <a:cubicBezTo>
                  <a:pt x="249839" y="22349"/>
                  <a:pt x="164173" y="-41838"/>
                  <a:pt x="0" y="47345"/>
                </a:cubicBezTo>
                <a:cubicBezTo>
                  <a:pt x="0" y="47345"/>
                  <a:pt x="103503" y="532703"/>
                  <a:pt x="274835" y="853763"/>
                </a:cubicBezTo>
                <a:cubicBezTo>
                  <a:pt x="446168" y="1174822"/>
                  <a:pt x="585218" y="1608931"/>
                  <a:pt x="585218" y="1608931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A8ABE42C-B0F1-4745-BBE9-B1AA7097C798}"/>
              </a:ext>
            </a:extLst>
          </p:cNvPr>
          <p:cNvSpPr/>
          <p:nvPr/>
        </p:nvSpPr>
        <p:spPr>
          <a:xfrm>
            <a:off x="8164766" y="1652590"/>
            <a:ext cx="257673" cy="912241"/>
          </a:xfrm>
          <a:custGeom>
            <a:avLst/>
            <a:gdLst>
              <a:gd name="connsiteX0" fmla="*/ 0 w 500784"/>
              <a:gd name="connsiteY0" fmla="*/ 2014 h 1772926"/>
              <a:gd name="connsiteX1" fmla="*/ 0 w 500784"/>
              <a:gd name="connsiteY1" fmla="*/ 438259 h 1772926"/>
              <a:gd name="connsiteX2" fmla="*/ 49993 w 500784"/>
              <a:gd name="connsiteY2" fmla="*/ 984286 h 1772926"/>
              <a:gd name="connsiteX3" fmla="*/ 264158 w 500784"/>
              <a:gd name="connsiteY3" fmla="*/ 1662330 h 1772926"/>
              <a:gd name="connsiteX4" fmla="*/ 281995 w 500784"/>
              <a:gd name="connsiteY4" fmla="*/ 1755156 h 1772926"/>
              <a:gd name="connsiteX5" fmla="*/ 492518 w 500784"/>
              <a:gd name="connsiteY5" fmla="*/ 1740837 h 1772926"/>
              <a:gd name="connsiteX6" fmla="*/ 492518 w 500784"/>
              <a:gd name="connsiteY6" fmla="*/ 1619497 h 1772926"/>
              <a:gd name="connsiteX7" fmla="*/ 364646 w 500784"/>
              <a:gd name="connsiteY7" fmla="*/ 893973 h 1772926"/>
              <a:gd name="connsiteX8" fmla="*/ 0 w 500784"/>
              <a:gd name="connsiteY8" fmla="*/ 2014 h 17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784" h="1772926">
                <a:moveTo>
                  <a:pt x="0" y="2014"/>
                </a:moveTo>
                <a:lnTo>
                  <a:pt x="0" y="438259"/>
                </a:lnTo>
                <a:cubicBezTo>
                  <a:pt x="0" y="438259"/>
                  <a:pt x="236147" y="709326"/>
                  <a:pt x="49993" y="984286"/>
                </a:cubicBezTo>
                <a:lnTo>
                  <a:pt x="264158" y="1662330"/>
                </a:lnTo>
                <a:cubicBezTo>
                  <a:pt x="264158" y="1662330"/>
                  <a:pt x="256998" y="1719483"/>
                  <a:pt x="281995" y="1755156"/>
                </a:cubicBezTo>
                <a:cubicBezTo>
                  <a:pt x="306991" y="1790830"/>
                  <a:pt x="485358" y="1765833"/>
                  <a:pt x="492518" y="1740837"/>
                </a:cubicBezTo>
                <a:cubicBezTo>
                  <a:pt x="499677" y="1715840"/>
                  <a:pt x="506837" y="1683684"/>
                  <a:pt x="492518" y="1619497"/>
                </a:cubicBezTo>
                <a:cubicBezTo>
                  <a:pt x="478198" y="1555310"/>
                  <a:pt x="387130" y="1107384"/>
                  <a:pt x="364646" y="893973"/>
                </a:cubicBezTo>
                <a:cubicBezTo>
                  <a:pt x="347061" y="727037"/>
                  <a:pt x="349824" y="-44461"/>
                  <a:pt x="0" y="2014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8B0F027C-598A-462B-B0D1-7E1810FA702C}"/>
              </a:ext>
            </a:extLst>
          </p:cNvPr>
          <p:cNvSpPr/>
          <p:nvPr/>
        </p:nvSpPr>
        <p:spPr>
          <a:xfrm>
            <a:off x="8315349" y="2589361"/>
            <a:ext cx="273593" cy="691556"/>
          </a:xfrm>
          <a:custGeom>
            <a:avLst/>
            <a:gdLst>
              <a:gd name="connsiteX0" fmla="*/ 10693 w 531723"/>
              <a:gd name="connsiteY0" fmla="*/ 16455 h 1344029"/>
              <a:gd name="connsiteX1" fmla="*/ 221215 w 531723"/>
              <a:gd name="connsiteY1" fmla="*/ 0 h 1344029"/>
              <a:gd name="connsiteX2" fmla="*/ 531724 w 531723"/>
              <a:gd name="connsiteY2" fmla="*/ 1311873 h 1344029"/>
              <a:gd name="connsiteX3" fmla="*/ 389031 w 531723"/>
              <a:gd name="connsiteY3" fmla="*/ 1344029 h 1344029"/>
              <a:gd name="connsiteX4" fmla="*/ 53651 w 531723"/>
              <a:gd name="connsiteY4" fmla="*/ 334123 h 1344029"/>
              <a:gd name="connsiteX5" fmla="*/ 10693 w 531723"/>
              <a:gd name="connsiteY5" fmla="*/ 16455 h 134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723" h="1344029">
                <a:moveTo>
                  <a:pt x="10693" y="16455"/>
                </a:moveTo>
                <a:lnTo>
                  <a:pt x="221215" y="0"/>
                </a:lnTo>
                <a:cubicBezTo>
                  <a:pt x="221215" y="0"/>
                  <a:pt x="356874" y="341283"/>
                  <a:pt x="531724" y="1311873"/>
                </a:cubicBezTo>
                <a:lnTo>
                  <a:pt x="389031" y="1344029"/>
                </a:lnTo>
                <a:cubicBezTo>
                  <a:pt x="389031" y="1344029"/>
                  <a:pt x="139192" y="519649"/>
                  <a:pt x="53651" y="334123"/>
                </a:cubicBezTo>
                <a:cubicBezTo>
                  <a:pt x="-32140" y="148471"/>
                  <a:pt x="10693" y="16455"/>
                  <a:pt x="10693" y="16455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EB9332D3-386A-4D87-B35C-88AF729CBD3A}"/>
              </a:ext>
            </a:extLst>
          </p:cNvPr>
          <p:cNvSpPr/>
          <p:nvPr/>
        </p:nvSpPr>
        <p:spPr>
          <a:xfrm>
            <a:off x="8496104" y="3282186"/>
            <a:ext cx="245410" cy="273157"/>
          </a:xfrm>
          <a:custGeom>
            <a:avLst/>
            <a:gdLst>
              <a:gd name="connsiteX0" fmla="*/ 37737 w 476950"/>
              <a:gd name="connsiteY0" fmla="*/ 33083 h 530876"/>
              <a:gd name="connsiteX1" fmla="*/ 19900 w 476950"/>
              <a:gd name="connsiteY1" fmla="*/ 284806 h 530876"/>
              <a:gd name="connsiteX2" fmla="*/ 84087 w 476950"/>
              <a:gd name="connsiteY2" fmla="*/ 530877 h 530876"/>
              <a:gd name="connsiteX3" fmla="*/ 126920 w 476950"/>
              <a:gd name="connsiteY3" fmla="*/ 507638 h 530876"/>
              <a:gd name="connsiteX4" fmla="*/ 208944 w 476950"/>
              <a:gd name="connsiteY4" fmla="*/ 496962 h 530876"/>
              <a:gd name="connsiteX5" fmla="*/ 283933 w 476950"/>
              <a:gd name="connsiteY5" fmla="*/ 475608 h 530876"/>
              <a:gd name="connsiteX6" fmla="*/ 358922 w 476950"/>
              <a:gd name="connsiteY6" fmla="*/ 461288 h 530876"/>
              <a:gd name="connsiteX7" fmla="*/ 358922 w 476950"/>
              <a:gd name="connsiteY7" fmla="*/ 443452 h 530876"/>
              <a:gd name="connsiteX8" fmla="*/ 387436 w 476950"/>
              <a:gd name="connsiteY8" fmla="*/ 281917 h 530876"/>
              <a:gd name="connsiteX9" fmla="*/ 476619 w 476950"/>
              <a:gd name="connsiteY9" fmla="*/ 264959 h 530876"/>
              <a:gd name="connsiteX10" fmla="*/ 238462 w 476950"/>
              <a:gd name="connsiteY10" fmla="*/ 47277 h 530876"/>
              <a:gd name="connsiteX11" fmla="*/ 37737 w 476950"/>
              <a:gd name="connsiteY11" fmla="*/ 33083 h 53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950" h="530876">
                <a:moveTo>
                  <a:pt x="37737" y="33083"/>
                </a:moveTo>
                <a:cubicBezTo>
                  <a:pt x="37737" y="33083"/>
                  <a:pt x="-33609" y="118875"/>
                  <a:pt x="19900" y="284806"/>
                </a:cubicBezTo>
                <a:cubicBezTo>
                  <a:pt x="73410" y="450612"/>
                  <a:pt x="84087" y="530877"/>
                  <a:pt x="84087" y="530877"/>
                </a:cubicBezTo>
                <a:cubicBezTo>
                  <a:pt x="84087" y="530877"/>
                  <a:pt x="66250" y="507638"/>
                  <a:pt x="126920" y="507638"/>
                </a:cubicBezTo>
                <a:cubicBezTo>
                  <a:pt x="187590" y="507638"/>
                  <a:pt x="208944" y="496962"/>
                  <a:pt x="208944" y="496962"/>
                </a:cubicBezTo>
                <a:lnTo>
                  <a:pt x="283933" y="475608"/>
                </a:lnTo>
                <a:lnTo>
                  <a:pt x="358922" y="461288"/>
                </a:lnTo>
                <a:lnTo>
                  <a:pt x="358922" y="443452"/>
                </a:lnTo>
                <a:cubicBezTo>
                  <a:pt x="358922" y="443452"/>
                  <a:pt x="287576" y="227528"/>
                  <a:pt x="387436" y="281917"/>
                </a:cubicBezTo>
                <a:cubicBezTo>
                  <a:pt x="487296" y="336307"/>
                  <a:pt x="476619" y="264959"/>
                  <a:pt x="476619" y="264959"/>
                </a:cubicBezTo>
                <a:lnTo>
                  <a:pt x="238462" y="47277"/>
                </a:lnTo>
                <a:cubicBezTo>
                  <a:pt x="238462" y="47403"/>
                  <a:pt x="173271" y="-48940"/>
                  <a:pt x="37737" y="33083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C81C9225-5E30-40EC-8746-308414359C4F}"/>
              </a:ext>
            </a:extLst>
          </p:cNvPr>
          <p:cNvSpPr/>
          <p:nvPr/>
        </p:nvSpPr>
        <p:spPr>
          <a:xfrm>
            <a:off x="7590968" y="4103418"/>
            <a:ext cx="190727" cy="168042"/>
          </a:xfrm>
          <a:custGeom>
            <a:avLst/>
            <a:gdLst>
              <a:gd name="connsiteX0" fmla="*/ 207383 w 370675"/>
              <a:gd name="connsiteY0" fmla="*/ 326587 h 326586"/>
              <a:gd name="connsiteX1" fmla="*/ 163293 w 370675"/>
              <a:gd name="connsiteY1" fmla="*/ 326587 h 326586"/>
              <a:gd name="connsiteX2" fmla="*/ 0 w 370675"/>
              <a:gd name="connsiteY2" fmla="*/ 163293 h 326586"/>
              <a:gd name="connsiteX3" fmla="*/ 0 w 370675"/>
              <a:gd name="connsiteY3" fmla="*/ 163293 h 326586"/>
              <a:gd name="connsiteX4" fmla="*/ 163293 w 370675"/>
              <a:gd name="connsiteY4" fmla="*/ 0 h 326586"/>
              <a:gd name="connsiteX5" fmla="*/ 207383 w 370675"/>
              <a:gd name="connsiteY5" fmla="*/ 0 h 326586"/>
              <a:gd name="connsiteX6" fmla="*/ 370676 w 370675"/>
              <a:gd name="connsiteY6" fmla="*/ 163293 h 326586"/>
              <a:gd name="connsiteX7" fmla="*/ 370676 w 370675"/>
              <a:gd name="connsiteY7" fmla="*/ 163293 h 326586"/>
              <a:gd name="connsiteX8" fmla="*/ 20738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207383" y="326587"/>
                </a:moveTo>
                <a:lnTo>
                  <a:pt x="163293" y="326587"/>
                </a:lnTo>
                <a:cubicBezTo>
                  <a:pt x="73105" y="326587"/>
                  <a:pt x="0" y="253481"/>
                  <a:pt x="0" y="163293"/>
                </a:cubicBezTo>
                <a:lnTo>
                  <a:pt x="0" y="163293"/>
                </a:lnTo>
                <a:cubicBezTo>
                  <a:pt x="0" y="73105"/>
                  <a:pt x="73105" y="0"/>
                  <a:pt x="163293" y="0"/>
                </a:cubicBezTo>
                <a:lnTo>
                  <a:pt x="207383" y="0"/>
                </a:lnTo>
                <a:cubicBezTo>
                  <a:pt x="297571" y="0"/>
                  <a:pt x="370676" y="73105"/>
                  <a:pt x="370676" y="163293"/>
                </a:cubicBezTo>
                <a:lnTo>
                  <a:pt x="370676" y="163293"/>
                </a:lnTo>
                <a:cubicBezTo>
                  <a:pt x="370676" y="253481"/>
                  <a:pt x="297571" y="326587"/>
                  <a:pt x="207383" y="326587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1530F796-9734-47E2-BC76-0B71C0AD5502}"/>
              </a:ext>
            </a:extLst>
          </p:cNvPr>
          <p:cNvSpPr/>
          <p:nvPr/>
        </p:nvSpPr>
        <p:spPr>
          <a:xfrm>
            <a:off x="7847684" y="3149134"/>
            <a:ext cx="427472" cy="938707"/>
          </a:xfrm>
          <a:custGeom>
            <a:avLst/>
            <a:gdLst>
              <a:gd name="connsiteX0" fmla="*/ 830786 w 830785"/>
              <a:gd name="connsiteY0" fmla="*/ 0 h 1824363"/>
              <a:gd name="connsiteX1" fmla="*/ 22108 w 830785"/>
              <a:gd name="connsiteY1" fmla="*/ 466642 h 1824363"/>
              <a:gd name="connsiteX2" fmla="*/ 0 w 830785"/>
              <a:gd name="connsiteY2" fmla="*/ 1795850 h 1824363"/>
              <a:gd name="connsiteX3" fmla="*/ 392532 w 830785"/>
              <a:gd name="connsiteY3" fmla="*/ 1824364 h 1824363"/>
              <a:gd name="connsiteX4" fmla="*/ 830786 w 830785"/>
              <a:gd name="connsiteY4" fmla="*/ 0 h 182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785" h="1824363">
                <a:moveTo>
                  <a:pt x="830786" y="0"/>
                </a:moveTo>
                <a:cubicBezTo>
                  <a:pt x="830786" y="0"/>
                  <a:pt x="67076" y="93706"/>
                  <a:pt x="22108" y="466642"/>
                </a:cubicBezTo>
                <a:lnTo>
                  <a:pt x="0" y="1795850"/>
                </a:lnTo>
                <a:lnTo>
                  <a:pt x="392532" y="1824364"/>
                </a:lnTo>
                <a:cubicBezTo>
                  <a:pt x="392532" y="1824364"/>
                  <a:pt x="795992" y="805538"/>
                  <a:pt x="830786" y="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9FD9B1F9-912F-4F14-AC48-546F0AE33923}"/>
              </a:ext>
            </a:extLst>
          </p:cNvPr>
          <p:cNvSpPr/>
          <p:nvPr/>
        </p:nvSpPr>
        <p:spPr>
          <a:xfrm>
            <a:off x="7840769" y="4293757"/>
            <a:ext cx="215909" cy="1544820"/>
          </a:xfrm>
          <a:custGeom>
            <a:avLst/>
            <a:gdLst>
              <a:gd name="connsiteX0" fmla="*/ 392532 w 419616"/>
              <a:gd name="connsiteY0" fmla="*/ 28513 h 3002334"/>
              <a:gd name="connsiteX1" fmla="*/ 0 w 419616"/>
              <a:gd name="connsiteY1" fmla="*/ 0 h 3002334"/>
              <a:gd name="connsiteX2" fmla="*/ 3517 w 419616"/>
              <a:gd name="connsiteY2" fmla="*/ 3002335 h 3002334"/>
              <a:gd name="connsiteX3" fmla="*/ 196203 w 419616"/>
              <a:gd name="connsiteY3" fmla="*/ 3002335 h 3002334"/>
              <a:gd name="connsiteX4" fmla="*/ 210146 w 419616"/>
              <a:gd name="connsiteY4" fmla="*/ 2334969 h 3002334"/>
              <a:gd name="connsiteX5" fmla="*/ 392532 w 419616"/>
              <a:gd name="connsiteY5" fmla="*/ 28513 h 300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16" h="3002334">
                <a:moveTo>
                  <a:pt x="392532" y="28513"/>
                </a:moveTo>
                <a:lnTo>
                  <a:pt x="0" y="0"/>
                </a:lnTo>
                <a:cubicBezTo>
                  <a:pt x="0" y="0"/>
                  <a:pt x="53384" y="2902476"/>
                  <a:pt x="3517" y="3002335"/>
                </a:cubicBezTo>
                <a:lnTo>
                  <a:pt x="196203" y="3002335"/>
                </a:lnTo>
                <a:cubicBezTo>
                  <a:pt x="196203" y="3002335"/>
                  <a:pt x="150230" y="2761415"/>
                  <a:pt x="210146" y="2334969"/>
                </a:cubicBezTo>
                <a:cubicBezTo>
                  <a:pt x="274584" y="1874733"/>
                  <a:pt x="495909" y="1432207"/>
                  <a:pt x="392532" y="28513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33EE085B-B66A-45EC-BF12-75DD2E509B8D}"/>
              </a:ext>
            </a:extLst>
          </p:cNvPr>
          <p:cNvSpPr/>
          <p:nvPr/>
        </p:nvSpPr>
        <p:spPr>
          <a:xfrm>
            <a:off x="7843670" y="5870312"/>
            <a:ext cx="210102" cy="372234"/>
          </a:xfrm>
          <a:custGeom>
            <a:avLst/>
            <a:gdLst>
              <a:gd name="connsiteX0" fmla="*/ 205763 w 408329"/>
              <a:gd name="connsiteY0" fmla="*/ 0 h 723430"/>
              <a:gd name="connsiteX1" fmla="*/ 23754 w 408329"/>
              <a:gd name="connsiteY1" fmla="*/ 0 h 723430"/>
              <a:gd name="connsiteX2" fmla="*/ 8555 w 408329"/>
              <a:gd name="connsiteY2" fmla="*/ 222079 h 723430"/>
              <a:gd name="connsiteX3" fmla="*/ 146852 w 408329"/>
              <a:gd name="connsiteY3" fmla="*/ 677039 h 723430"/>
              <a:gd name="connsiteX4" fmla="*/ 395811 w 408329"/>
              <a:gd name="connsiteY4" fmla="*/ 690480 h 723430"/>
              <a:gd name="connsiteX5" fmla="*/ 248596 w 408329"/>
              <a:gd name="connsiteY5" fmla="*/ 214040 h 723430"/>
              <a:gd name="connsiteX6" fmla="*/ 205763 w 408329"/>
              <a:gd name="connsiteY6" fmla="*/ 0 h 7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329" h="723430">
                <a:moveTo>
                  <a:pt x="205763" y="0"/>
                </a:moveTo>
                <a:lnTo>
                  <a:pt x="23754" y="0"/>
                </a:lnTo>
                <a:cubicBezTo>
                  <a:pt x="23754" y="0"/>
                  <a:pt x="-17321" y="83028"/>
                  <a:pt x="8555" y="222079"/>
                </a:cubicBezTo>
                <a:cubicBezTo>
                  <a:pt x="34431" y="361255"/>
                  <a:pt x="93342" y="628930"/>
                  <a:pt x="146852" y="677039"/>
                </a:cubicBezTo>
                <a:cubicBezTo>
                  <a:pt x="200362" y="725274"/>
                  <a:pt x="365539" y="745371"/>
                  <a:pt x="395811" y="690480"/>
                </a:cubicBezTo>
                <a:cubicBezTo>
                  <a:pt x="454722" y="583460"/>
                  <a:pt x="288791" y="313146"/>
                  <a:pt x="248596" y="214040"/>
                </a:cubicBezTo>
                <a:cubicBezTo>
                  <a:pt x="208401" y="115059"/>
                  <a:pt x="205763" y="0"/>
                  <a:pt x="205763" y="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99525E2-E179-44D6-9317-FBC02D73999E}"/>
              </a:ext>
            </a:extLst>
          </p:cNvPr>
          <p:cNvSpPr/>
          <p:nvPr/>
        </p:nvSpPr>
        <p:spPr>
          <a:xfrm>
            <a:off x="7840704" y="4103418"/>
            <a:ext cx="190727" cy="168042"/>
          </a:xfrm>
          <a:custGeom>
            <a:avLst/>
            <a:gdLst>
              <a:gd name="connsiteX0" fmla="*/ 163293 w 370675"/>
              <a:gd name="connsiteY0" fmla="*/ 326587 h 326586"/>
              <a:gd name="connsiteX1" fmla="*/ 207383 w 370675"/>
              <a:gd name="connsiteY1" fmla="*/ 326587 h 326586"/>
              <a:gd name="connsiteX2" fmla="*/ 370676 w 370675"/>
              <a:gd name="connsiteY2" fmla="*/ 163293 h 326586"/>
              <a:gd name="connsiteX3" fmla="*/ 370676 w 370675"/>
              <a:gd name="connsiteY3" fmla="*/ 163293 h 326586"/>
              <a:gd name="connsiteX4" fmla="*/ 207383 w 370675"/>
              <a:gd name="connsiteY4" fmla="*/ 0 h 326586"/>
              <a:gd name="connsiteX5" fmla="*/ 163293 w 370675"/>
              <a:gd name="connsiteY5" fmla="*/ 0 h 326586"/>
              <a:gd name="connsiteX6" fmla="*/ 0 w 370675"/>
              <a:gd name="connsiteY6" fmla="*/ 163293 h 326586"/>
              <a:gd name="connsiteX7" fmla="*/ 0 w 370675"/>
              <a:gd name="connsiteY7" fmla="*/ 163293 h 326586"/>
              <a:gd name="connsiteX8" fmla="*/ 16329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163293" y="326587"/>
                </a:moveTo>
                <a:lnTo>
                  <a:pt x="207383" y="326587"/>
                </a:lnTo>
                <a:cubicBezTo>
                  <a:pt x="297571" y="326587"/>
                  <a:pt x="370676" y="253481"/>
                  <a:pt x="370676" y="163293"/>
                </a:cubicBezTo>
                <a:lnTo>
                  <a:pt x="370676" y="163293"/>
                </a:lnTo>
                <a:cubicBezTo>
                  <a:pt x="370676" y="73105"/>
                  <a:pt x="297571" y="0"/>
                  <a:pt x="207383" y="0"/>
                </a:cubicBezTo>
                <a:lnTo>
                  <a:pt x="163293" y="0"/>
                </a:lnTo>
                <a:cubicBezTo>
                  <a:pt x="73105" y="0"/>
                  <a:pt x="0" y="73105"/>
                  <a:pt x="0" y="163293"/>
                </a:cubicBezTo>
                <a:lnTo>
                  <a:pt x="0" y="163293"/>
                </a:lnTo>
                <a:cubicBezTo>
                  <a:pt x="126" y="253481"/>
                  <a:pt x="73231" y="326587"/>
                  <a:pt x="163293" y="326587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63735D20-0205-4E91-86AC-40690FE7A698}"/>
              </a:ext>
            </a:extLst>
          </p:cNvPr>
          <p:cNvSpPr/>
          <p:nvPr/>
        </p:nvSpPr>
        <p:spPr>
          <a:xfrm>
            <a:off x="10649328" y="3389240"/>
            <a:ext cx="403946" cy="804209"/>
          </a:xfrm>
          <a:custGeom>
            <a:avLst/>
            <a:gdLst>
              <a:gd name="connsiteX0" fmla="*/ 785064 w 785063"/>
              <a:gd name="connsiteY0" fmla="*/ 28514 h 1562967"/>
              <a:gd name="connsiteX1" fmla="*/ 780542 w 785063"/>
              <a:gd name="connsiteY1" fmla="*/ 46099 h 1562967"/>
              <a:gd name="connsiteX2" fmla="*/ 392532 w 785063"/>
              <a:gd name="connsiteY2" fmla="*/ 1562968 h 1562967"/>
              <a:gd name="connsiteX3" fmla="*/ 0 w 785063"/>
              <a:gd name="connsiteY3" fmla="*/ 1534454 h 1562967"/>
              <a:gd name="connsiteX4" fmla="*/ 35674 w 785063"/>
              <a:gd name="connsiteY4" fmla="*/ 0 h 1562967"/>
              <a:gd name="connsiteX5" fmla="*/ 785064 w 785063"/>
              <a:gd name="connsiteY5" fmla="*/ 28514 h 15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063" h="1562967">
                <a:moveTo>
                  <a:pt x="785064" y="28514"/>
                </a:moveTo>
                <a:lnTo>
                  <a:pt x="780542" y="46099"/>
                </a:lnTo>
                <a:lnTo>
                  <a:pt x="392532" y="1562968"/>
                </a:lnTo>
                <a:lnTo>
                  <a:pt x="0" y="1534454"/>
                </a:lnTo>
                <a:lnTo>
                  <a:pt x="35674" y="0"/>
                </a:lnTo>
                <a:cubicBezTo>
                  <a:pt x="35799" y="0"/>
                  <a:pt x="442525" y="85541"/>
                  <a:pt x="785064" y="28514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F6631222-E96C-4963-B918-77A8DC15E996}"/>
              </a:ext>
            </a:extLst>
          </p:cNvPr>
          <p:cNvSpPr/>
          <p:nvPr/>
        </p:nvSpPr>
        <p:spPr>
          <a:xfrm>
            <a:off x="10649328" y="4228351"/>
            <a:ext cx="215944" cy="1610293"/>
          </a:xfrm>
          <a:custGeom>
            <a:avLst/>
            <a:gdLst>
              <a:gd name="connsiteX0" fmla="*/ 392532 w 419684"/>
              <a:gd name="connsiteY0" fmla="*/ 28513 h 3129578"/>
              <a:gd name="connsiteX1" fmla="*/ 0 w 419684"/>
              <a:gd name="connsiteY1" fmla="*/ 0 h 3129578"/>
              <a:gd name="connsiteX2" fmla="*/ 3517 w 419684"/>
              <a:gd name="connsiteY2" fmla="*/ 3129578 h 3129578"/>
              <a:gd name="connsiteX3" fmla="*/ 196203 w 419684"/>
              <a:gd name="connsiteY3" fmla="*/ 3129578 h 3129578"/>
              <a:gd name="connsiteX4" fmla="*/ 210146 w 419684"/>
              <a:gd name="connsiteY4" fmla="*/ 2462211 h 3129578"/>
              <a:gd name="connsiteX5" fmla="*/ 392532 w 419684"/>
              <a:gd name="connsiteY5" fmla="*/ 28513 h 312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84" h="3129578">
                <a:moveTo>
                  <a:pt x="392532" y="28513"/>
                </a:moveTo>
                <a:lnTo>
                  <a:pt x="0" y="0"/>
                </a:lnTo>
                <a:cubicBezTo>
                  <a:pt x="0" y="0"/>
                  <a:pt x="53510" y="3029593"/>
                  <a:pt x="3517" y="3129578"/>
                </a:cubicBezTo>
                <a:lnTo>
                  <a:pt x="196203" y="3129578"/>
                </a:lnTo>
                <a:cubicBezTo>
                  <a:pt x="196203" y="3129578"/>
                  <a:pt x="150230" y="2888658"/>
                  <a:pt x="210146" y="2462211"/>
                </a:cubicBezTo>
                <a:cubicBezTo>
                  <a:pt x="274835" y="2001850"/>
                  <a:pt x="496035" y="1559325"/>
                  <a:pt x="392532" y="28513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B827CA46-F25E-45D7-BF59-ADC635E56A4F}"/>
              </a:ext>
            </a:extLst>
          </p:cNvPr>
          <p:cNvSpPr/>
          <p:nvPr/>
        </p:nvSpPr>
        <p:spPr>
          <a:xfrm>
            <a:off x="10644927" y="5870312"/>
            <a:ext cx="210102" cy="372234"/>
          </a:xfrm>
          <a:custGeom>
            <a:avLst/>
            <a:gdLst>
              <a:gd name="connsiteX0" fmla="*/ 205763 w 408329"/>
              <a:gd name="connsiteY0" fmla="*/ 0 h 723430"/>
              <a:gd name="connsiteX1" fmla="*/ 23754 w 408329"/>
              <a:gd name="connsiteY1" fmla="*/ 0 h 723430"/>
              <a:gd name="connsiteX2" fmla="*/ 8555 w 408329"/>
              <a:gd name="connsiteY2" fmla="*/ 222079 h 723430"/>
              <a:gd name="connsiteX3" fmla="*/ 146852 w 408329"/>
              <a:gd name="connsiteY3" fmla="*/ 677039 h 723430"/>
              <a:gd name="connsiteX4" fmla="*/ 395811 w 408329"/>
              <a:gd name="connsiteY4" fmla="*/ 690480 h 723430"/>
              <a:gd name="connsiteX5" fmla="*/ 248596 w 408329"/>
              <a:gd name="connsiteY5" fmla="*/ 214040 h 723430"/>
              <a:gd name="connsiteX6" fmla="*/ 205763 w 408329"/>
              <a:gd name="connsiteY6" fmla="*/ 0 h 7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329" h="723430">
                <a:moveTo>
                  <a:pt x="205763" y="0"/>
                </a:moveTo>
                <a:lnTo>
                  <a:pt x="23754" y="0"/>
                </a:lnTo>
                <a:cubicBezTo>
                  <a:pt x="23754" y="0"/>
                  <a:pt x="-17321" y="83028"/>
                  <a:pt x="8555" y="222079"/>
                </a:cubicBezTo>
                <a:cubicBezTo>
                  <a:pt x="34430" y="361255"/>
                  <a:pt x="93342" y="628930"/>
                  <a:pt x="146852" y="677039"/>
                </a:cubicBezTo>
                <a:cubicBezTo>
                  <a:pt x="200362" y="725274"/>
                  <a:pt x="365539" y="745371"/>
                  <a:pt x="395811" y="690480"/>
                </a:cubicBezTo>
                <a:cubicBezTo>
                  <a:pt x="454723" y="583460"/>
                  <a:pt x="288791" y="313146"/>
                  <a:pt x="248596" y="214040"/>
                </a:cubicBezTo>
                <a:cubicBezTo>
                  <a:pt x="208401" y="115059"/>
                  <a:pt x="205763" y="0"/>
                  <a:pt x="205763" y="0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834FC4-9CD0-4A13-94D1-B5C405FA404A}"/>
              </a:ext>
            </a:extLst>
          </p:cNvPr>
          <p:cNvSpPr txBox="1"/>
          <p:nvPr/>
        </p:nvSpPr>
        <p:spPr>
          <a:xfrm>
            <a:off x="7167826" y="261773"/>
            <a:ext cx="3724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図形の塗りつぶしでパーツごとの色が変えられます</a:t>
            </a:r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73CD239-C0B8-47AF-A7B7-84AC09BB2B4D}"/>
              </a:ext>
            </a:extLst>
          </p:cNvPr>
          <p:cNvSpPr/>
          <p:nvPr/>
        </p:nvSpPr>
        <p:spPr>
          <a:xfrm>
            <a:off x="6648096" y="4714453"/>
            <a:ext cx="190727" cy="168042"/>
          </a:xfrm>
          <a:custGeom>
            <a:avLst/>
            <a:gdLst>
              <a:gd name="connsiteX0" fmla="*/ 207383 w 370675"/>
              <a:gd name="connsiteY0" fmla="*/ 326587 h 326586"/>
              <a:gd name="connsiteX1" fmla="*/ 163293 w 370675"/>
              <a:gd name="connsiteY1" fmla="*/ 326587 h 326586"/>
              <a:gd name="connsiteX2" fmla="*/ 0 w 370675"/>
              <a:gd name="connsiteY2" fmla="*/ 163293 h 326586"/>
              <a:gd name="connsiteX3" fmla="*/ 0 w 370675"/>
              <a:gd name="connsiteY3" fmla="*/ 163293 h 326586"/>
              <a:gd name="connsiteX4" fmla="*/ 163293 w 370675"/>
              <a:gd name="connsiteY4" fmla="*/ 0 h 326586"/>
              <a:gd name="connsiteX5" fmla="*/ 207383 w 370675"/>
              <a:gd name="connsiteY5" fmla="*/ 0 h 326586"/>
              <a:gd name="connsiteX6" fmla="*/ 370676 w 370675"/>
              <a:gd name="connsiteY6" fmla="*/ 163293 h 326586"/>
              <a:gd name="connsiteX7" fmla="*/ 370676 w 370675"/>
              <a:gd name="connsiteY7" fmla="*/ 163293 h 326586"/>
              <a:gd name="connsiteX8" fmla="*/ 20738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207383" y="326587"/>
                </a:moveTo>
                <a:lnTo>
                  <a:pt x="163293" y="326587"/>
                </a:lnTo>
                <a:cubicBezTo>
                  <a:pt x="73105" y="326587"/>
                  <a:pt x="0" y="253481"/>
                  <a:pt x="0" y="163293"/>
                </a:cubicBezTo>
                <a:lnTo>
                  <a:pt x="0" y="163293"/>
                </a:lnTo>
                <a:cubicBezTo>
                  <a:pt x="0" y="73105"/>
                  <a:pt x="73105" y="0"/>
                  <a:pt x="163293" y="0"/>
                </a:cubicBezTo>
                <a:lnTo>
                  <a:pt x="207383" y="0"/>
                </a:lnTo>
                <a:cubicBezTo>
                  <a:pt x="297571" y="0"/>
                  <a:pt x="370676" y="73105"/>
                  <a:pt x="370676" y="163293"/>
                </a:cubicBezTo>
                <a:lnTo>
                  <a:pt x="370676" y="163293"/>
                </a:lnTo>
                <a:cubicBezTo>
                  <a:pt x="370676" y="253481"/>
                  <a:pt x="297571" y="326587"/>
                  <a:pt x="207383" y="326587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87CEF8E7-A4C5-43B0-AAB6-B21CF132D5C9}"/>
              </a:ext>
            </a:extLst>
          </p:cNvPr>
          <p:cNvSpPr/>
          <p:nvPr/>
        </p:nvSpPr>
        <p:spPr>
          <a:xfrm>
            <a:off x="6628357" y="5003312"/>
            <a:ext cx="88058" cy="428753"/>
          </a:xfrm>
          <a:custGeom>
            <a:avLst/>
            <a:gdLst>
              <a:gd name="connsiteX0" fmla="*/ 207383 w 370675"/>
              <a:gd name="connsiteY0" fmla="*/ 326587 h 326586"/>
              <a:gd name="connsiteX1" fmla="*/ 163293 w 370675"/>
              <a:gd name="connsiteY1" fmla="*/ 326587 h 326586"/>
              <a:gd name="connsiteX2" fmla="*/ 0 w 370675"/>
              <a:gd name="connsiteY2" fmla="*/ 163293 h 326586"/>
              <a:gd name="connsiteX3" fmla="*/ 0 w 370675"/>
              <a:gd name="connsiteY3" fmla="*/ 163293 h 326586"/>
              <a:gd name="connsiteX4" fmla="*/ 163293 w 370675"/>
              <a:gd name="connsiteY4" fmla="*/ 0 h 326586"/>
              <a:gd name="connsiteX5" fmla="*/ 207383 w 370675"/>
              <a:gd name="connsiteY5" fmla="*/ 0 h 326586"/>
              <a:gd name="connsiteX6" fmla="*/ 370676 w 370675"/>
              <a:gd name="connsiteY6" fmla="*/ 163293 h 326586"/>
              <a:gd name="connsiteX7" fmla="*/ 370676 w 370675"/>
              <a:gd name="connsiteY7" fmla="*/ 163293 h 326586"/>
              <a:gd name="connsiteX8" fmla="*/ 20738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207383" y="326587"/>
                </a:moveTo>
                <a:lnTo>
                  <a:pt x="163293" y="326587"/>
                </a:lnTo>
                <a:cubicBezTo>
                  <a:pt x="73105" y="326587"/>
                  <a:pt x="0" y="253481"/>
                  <a:pt x="0" y="163293"/>
                </a:cubicBezTo>
                <a:lnTo>
                  <a:pt x="0" y="163293"/>
                </a:lnTo>
                <a:cubicBezTo>
                  <a:pt x="0" y="73105"/>
                  <a:pt x="73105" y="0"/>
                  <a:pt x="163293" y="0"/>
                </a:cubicBezTo>
                <a:lnTo>
                  <a:pt x="207383" y="0"/>
                </a:lnTo>
                <a:cubicBezTo>
                  <a:pt x="297571" y="0"/>
                  <a:pt x="370676" y="73105"/>
                  <a:pt x="370676" y="163293"/>
                </a:cubicBezTo>
                <a:lnTo>
                  <a:pt x="370676" y="163293"/>
                </a:lnTo>
                <a:cubicBezTo>
                  <a:pt x="370676" y="253481"/>
                  <a:pt x="297571" y="326587"/>
                  <a:pt x="207383" y="326587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AEF907D-689F-4DB7-BA76-23FC2ED7F02C}"/>
              </a:ext>
            </a:extLst>
          </p:cNvPr>
          <p:cNvSpPr/>
          <p:nvPr/>
        </p:nvSpPr>
        <p:spPr>
          <a:xfrm>
            <a:off x="6863891" y="5003312"/>
            <a:ext cx="215915" cy="428752"/>
          </a:xfrm>
          <a:custGeom>
            <a:avLst/>
            <a:gdLst>
              <a:gd name="connsiteX0" fmla="*/ 207383 w 370675"/>
              <a:gd name="connsiteY0" fmla="*/ 326587 h 326586"/>
              <a:gd name="connsiteX1" fmla="*/ 163293 w 370675"/>
              <a:gd name="connsiteY1" fmla="*/ 326587 h 326586"/>
              <a:gd name="connsiteX2" fmla="*/ 0 w 370675"/>
              <a:gd name="connsiteY2" fmla="*/ 163293 h 326586"/>
              <a:gd name="connsiteX3" fmla="*/ 0 w 370675"/>
              <a:gd name="connsiteY3" fmla="*/ 163293 h 326586"/>
              <a:gd name="connsiteX4" fmla="*/ 163293 w 370675"/>
              <a:gd name="connsiteY4" fmla="*/ 0 h 326586"/>
              <a:gd name="connsiteX5" fmla="*/ 207383 w 370675"/>
              <a:gd name="connsiteY5" fmla="*/ 0 h 326586"/>
              <a:gd name="connsiteX6" fmla="*/ 370676 w 370675"/>
              <a:gd name="connsiteY6" fmla="*/ 163293 h 326586"/>
              <a:gd name="connsiteX7" fmla="*/ 370676 w 370675"/>
              <a:gd name="connsiteY7" fmla="*/ 163293 h 326586"/>
              <a:gd name="connsiteX8" fmla="*/ 20738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207383" y="326587"/>
                </a:moveTo>
                <a:lnTo>
                  <a:pt x="163293" y="326587"/>
                </a:lnTo>
                <a:cubicBezTo>
                  <a:pt x="73105" y="326587"/>
                  <a:pt x="0" y="253481"/>
                  <a:pt x="0" y="163293"/>
                </a:cubicBezTo>
                <a:lnTo>
                  <a:pt x="0" y="163293"/>
                </a:lnTo>
                <a:cubicBezTo>
                  <a:pt x="0" y="73105"/>
                  <a:pt x="73105" y="0"/>
                  <a:pt x="163293" y="0"/>
                </a:cubicBezTo>
                <a:lnTo>
                  <a:pt x="207383" y="0"/>
                </a:lnTo>
                <a:cubicBezTo>
                  <a:pt x="297571" y="0"/>
                  <a:pt x="370676" y="73105"/>
                  <a:pt x="370676" y="163293"/>
                </a:cubicBezTo>
                <a:lnTo>
                  <a:pt x="370676" y="163293"/>
                </a:lnTo>
                <a:cubicBezTo>
                  <a:pt x="370676" y="253481"/>
                  <a:pt x="297571" y="326587"/>
                  <a:pt x="207383" y="326587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BD07A10-23C0-4848-AE78-CCC5BBA0A05C}"/>
              </a:ext>
            </a:extLst>
          </p:cNvPr>
          <p:cNvSpPr txBox="1"/>
          <p:nvPr/>
        </p:nvSpPr>
        <p:spPr>
          <a:xfrm>
            <a:off x="6266405" y="431663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汎用パーツ</a:t>
            </a:r>
            <a:endParaRPr kumimoji="1" lang="ja-JP" altLang="en-US" sz="1200" dirty="0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5E1B31C-007B-4DB7-9FEC-4AAE5AAF7BD0}"/>
              </a:ext>
            </a:extLst>
          </p:cNvPr>
          <p:cNvSpPr/>
          <p:nvPr/>
        </p:nvSpPr>
        <p:spPr>
          <a:xfrm>
            <a:off x="6661914" y="5552882"/>
            <a:ext cx="302590" cy="276999"/>
          </a:xfrm>
          <a:custGeom>
            <a:avLst/>
            <a:gdLst>
              <a:gd name="connsiteX0" fmla="*/ 207383 w 370675"/>
              <a:gd name="connsiteY0" fmla="*/ 326587 h 326586"/>
              <a:gd name="connsiteX1" fmla="*/ 163293 w 370675"/>
              <a:gd name="connsiteY1" fmla="*/ 326587 h 326586"/>
              <a:gd name="connsiteX2" fmla="*/ 0 w 370675"/>
              <a:gd name="connsiteY2" fmla="*/ 163293 h 326586"/>
              <a:gd name="connsiteX3" fmla="*/ 0 w 370675"/>
              <a:gd name="connsiteY3" fmla="*/ 163293 h 326586"/>
              <a:gd name="connsiteX4" fmla="*/ 163293 w 370675"/>
              <a:gd name="connsiteY4" fmla="*/ 0 h 326586"/>
              <a:gd name="connsiteX5" fmla="*/ 207383 w 370675"/>
              <a:gd name="connsiteY5" fmla="*/ 0 h 326586"/>
              <a:gd name="connsiteX6" fmla="*/ 370676 w 370675"/>
              <a:gd name="connsiteY6" fmla="*/ 163293 h 326586"/>
              <a:gd name="connsiteX7" fmla="*/ 370676 w 370675"/>
              <a:gd name="connsiteY7" fmla="*/ 163293 h 326586"/>
              <a:gd name="connsiteX8" fmla="*/ 20738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207383" y="326587"/>
                </a:moveTo>
                <a:lnTo>
                  <a:pt x="163293" y="326587"/>
                </a:lnTo>
                <a:cubicBezTo>
                  <a:pt x="73105" y="326587"/>
                  <a:pt x="0" y="253481"/>
                  <a:pt x="0" y="163293"/>
                </a:cubicBezTo>
                <a:lnTo>
                  <a:pt x="0" y="163293"/>
                </a:lnTo>
                <a:cubicBezTo>
                  <a:pt x="0" y="73105"/>
                  <a:pt x="73105" y="0"/>
                  <a:pt x="163293" y="0"/>
                </a:cubicBezTo>
                <a:lnTo>
                  <a:pt x="207383" y="0"/>
                </a:lnTo>
                <a:cubicBezTo>
                  <a:pt x="297571" y="0"/>
                  <a:pt x="370676" y="73105"/>
                  <a:pt x="370676" y="163293"/>
                </a:cubicBezTo>
                <a:lnTo>
                  <a:pt x="370676" y="163293"/>
                </a:lnTo>
                <a:cubicBezTo>
                  <a:pt x="370676" y="253481"/>
                  <a:pt x="297571" y="326587"/>
                  <a:pt x="207383" y="326587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B209F99-6A2D-4389-83C0-B6BCEEB04166}"/>
              </a:ext>
            </a:extLst>
          </p:cNvPr>
          <p:cNvSpPr txBox="1"/>
          <p:nvPr/>
        </p:nvSpPr>
        <p:spPr>
          <a:xfrm>
            <a:off x="7167826" y="516393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図形</a:t>
            </a:r>
            <a:r>
              <a:rPr lang="ja-JP" altLang="en-US" sz="1200" dirty="0"/>
              <a:t>を人体に重ねてお使いください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75149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588C4FD-466E-4E43-9EF8-A7CDBE737505}"/>
              </a:ext>
            </a:extLst>
          </p:cNvPr>
          <p:cNvSpPr txBox="1"/>
          <p:nvPr/>
        </p:nvSpPr>
        <p:spPr>
          <a:xfrm>
            <a:off x="3085965" y="49325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顔パーツ素材</a:t>
            </a:r>
            <a:endParaRPr lang="en-US" altLang="ja-JP" sz="1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C52095-8987-4DA3-8970-7C69B4457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81" y="1153184"/>
            <a:ext cx="3573065" cy="4749770"/>
          </a:xfrm>
          <a:prstGeom prst="rect">
            <a:avLst/>
          </a:prstGeom>
        </p:spPr>
      </p:pic>
      <p:pic>
        <p:nvPicPr>
          <p:cNvPr id="43" name="グラフィックス 42">
            <a:extLst>
              <a:ext uri="{FF2B5EF4-FFF2-40B4-BE49-F238E27FC236}">
                <a16:creationId xmlns:a16="http://schemas.microsoft.com/office/drawing/2014/main" id="{192D8BC9-FED5-4FB0-BA3F-46A1FC7A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1009" y="4029165"/>
            <a:ext cx="742798" cy="737348"/>
          </a:xfrm>
          <a:prstGeom prst="rect">
            <a:avLst/>
          </a:prstGeom>
        </p:spPr>
      </p:pic>
      <p:pic>
        <p:nvPicPr>
          <p:cNvPr id="44" name="グラフィックス 43">
            <a:extLst>
              <a:ext uri="{FF2B5EF4-FFF2-40B4-BE49-F238E27FC236}">
                <a16:creationId xmlns:a16="http://schemas.microsoft.com/office/drawing/2014/main" id="{6BB9A277-EDE8-4D48-9729-439D50050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164" y="4020768"/>
            <a:ext cx="742798" cy="737348"/>
          </a:xfrm>
          <a:prstGeom prst="rect">
            <a:avLst/>
          </a:prstGeom>
        </p:spPr>
      </p:pic>
      <p:pic>
        <p:nvPicPr>
          <p:cNvPr id="46" name="グラフィックス 45">
            <a:extLst>
              <a:ext uri="{FF2B5EF4-FFF2-40B4-BE49-F238E27FC236}">
                <a16:creationId xmlns:a16="http://schemas.microsoft.com/office/drawing/2014/main" id="{1541265F-BCA3-48CD-A547-4C5EEB453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1370" y="4465052"/>
            <a:ext cx="715195" cy="136182"/>
          </a:xfrm>
          <a:prstGeom prst="rect">
            <a:avLst/>
          </a:prstGeom>
        </p:spPr>
      </p:pic>
      <p:pic>
        <p:nvPicPr>
          <p:cNvPr id="48" name="グラフィックス 47">
            <a:extLst>
              <a:ext uri="{FF2B5EF4-FFF2-40B4-BE49-F238E27FC236}">
                <a16:creationId xmlns:a16="http://schemas.microsoft.com/office/drawing/2014/main" id="{23AAE4AD-726F-4A59-BEF8-789CF2BA7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3714" y="4766513"/>
            <a:ext cx="1037467" cy="345841"/>
          </a:xfrm>
          <a:prstGeom prst="rect">
            <a:avLst/>
          </a:prstGeom>
        </p:spPr>
      </p:pic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A12C656-63C0-4D09-BEFD-3ECDD8794EE0}"/>
              </a:ext>
            </a:extLst>
          </p:cNvPr>
          <p:cNvSpPr/>
          <p:nvPr/>
        </p:nvSpPr>
        <p:spPr>
          <a:xfrm>
            <a:off x="686223" y="2606529"/>
            <a:ext cx="1846055" cy="737348"/>
          </a:xfrm>
          <a:custGeom>
            <a:avLst/>
            <a:gdLst>
              <a:gd name="connsiteX0" fmla="*/ 207383 w 370675"/>
              <a:gd name="connsiteY0" fmla="*/ 326587 h 326586"/>
              <a:gd name="connsiteX1" fmla="*/ 163293 w 370675"/>
              <a:gd name="connsiteY1" fmla="*/ 326587 h 326586"/>
              <a:gd name="connsiteX2" fmla="*/ 0 w 370675"/>
              <a:gd name="connsiteY2" fmla="*/ 163293 h 326586"/>
              <a:gd name="connsiteX3" fmla="*/ 0 w 370675"/>
              <a:gd name="connsiteY3" fmla="*/ 163293 h 326586"/>
              <a:gd name="connsiteX4" fmla="*/ 163293 w 370675"/>
              <a:gd name="connsiteY4" fmla="*/ 0 h 326586"/>
              <a:gd name="connsiteX5" fmla="*/ 207383 w 370675"/>
              <a:gd name="connsiteY5" fmla="*/ 0 h 326586"/>
              <a:gd name="connsiteX6" fmla="*/ 370676 w 370675"/>
              <a:gd name="connsiteY6" fmla="*/ 163293 h 326586"/>
              <a:gd name="connsiteX7" fmla="*/ 370676 w 370675"/>
              <a:gd name="connsiteY7" fmla="*/ 163293 h 326586"/>
              <a:gd name="connsiteX8" fmla="*/ 20738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207383" y="326587"/>
                </a:moveTo>
                <a:lnTo>
                  <a:pt x="163293" y="326587"/>
                </a:lnTo>
                <a:cubicBezTo>
                  <a:pt x="73105" y="326587"/>
                  <a:pt x="0" y="253481"/>
                  <a:pt x="0" y="163293"/>
                </a:cubicBezTo>
                <a:lnTo>
                  <a:pt x="0" y="163293"/>
                </a:lnTo>
                <a:cubicBezTo>
                  <a:pt x="0" y="73105"/>
                  <a:pt x="73105" y="0"/>
                  <a:pt x="163293" y="0"/>
                </a:cubicBezTo>
                <a:lnTo>
                  <a:pt x="207383" y="0"/>
                </a:lnTo>
                <a:cubicBezTo>
                  <a:pt x="297571" y="0"/>
                  <a:pt x="370676" y="73105"/>
                  <a:pt x="370676" y="163293"/>
                </a:cubicBezTo>
                <a:lnTo>
                  <a:pt x="370676" y="163293"/>
                </a:lnTo>
                <a:cubicBezTo>
                  <a:pt x="370676" y="253481"/>
                  <a:pt x="297571" y="326587"/>
                  <a:pt x="207383" y="326587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4A6381-0D48-429B-AF65-22C259DC82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784" y="1153183"/>
            <a:ext cx="3573064" cy="4749771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D08E6709-9B04-4720-96DE-335EFB351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7122" y="4975225"/>
            <a:ext cx="1316465" cy="87967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C359569-5306-497B-AB08-45633EC8854F}"/>
              </a:ext>
            </a:extLst>
          </p:cNvPr>
          <p:cNvSpPr txBox="1"/>
          <p:nvPr/>
        </p:nvSpPr>
        <p:spPr>
          <a:xfrm>
            <a:off x="9555190" y="493258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VIO</a:t>
            </a:r>
            <a:r>
              <a:rPr lang="ja-JP" altLang="en-US" sz="1200" dirty="0"/>
              <a:t>パーツ素材</a:t>
            </a:r>
            <a:endParaRPr lang="en-US" altLang="ja-JP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F8E8BBD-B7A6-41D1-A27D-26172DFD73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06" y="1153183"/>
            <a:ext cx="2434247" cy="242989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396860D-8A40-49AD-BF58-5F96C07CF9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49" y="4134490"/>
            <a:ext cx="2434247" cy="2429896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69537EF8-8F62-45F5-B7E3-FE450B2B90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24385" y="1726663"/>
            <a:ext cx="900701" cy="328827"/>
          </a:xfrm>
          <a:prstGeom prst="rect">
            <a:avLst/>
          </a:prstGeom>
        </p:spPr>
      </p:pic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0605F651-E5C7-41C4-99EE-61A6AB8A85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03096" y="2092427"/>
            <a:ext cx="543280" cy="486093"/>
          </a:xfrm>
          <a:prstGeom prst="rect">
            <a:avLst/>
          </a:prstGeom>
        </p:spPr>
      </p:pic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36E1A381-3B8D-4493-8D92-53A62413F3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40651" y="2127956"/>
            <a:ext cx="536132" cy="478945"/>
          </a:xfrm>
          <a:prstGeom prst="rect">
            <a:avLst/>
          </a:prstGeom>
        </p:spPr>
      </p:pic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355C8CF-602A-42DE-8E3A-15655812A61A}"/>
              </a:ext>
            </a:extLst>
          </p:cNvPr>
          <p:cNvSpPr/>
          <p:nvPr/>
        </p:nvSpPr>
        <p:spPr>
          <a:xfrm>
            <a:off x="7367132" y="5483588"/>
            <a:ext cx="268798" cy="259596"/>
          </a:xfrm>
          <a:custGeom>
            <a:avLst/>
            <a:gdLst>
              <a:gd name="connsiteX0" fmla="*/ 207383 w 370675"/>
              <a:gd name="connsiteY0" fmla="*/ 326587 h 326586"/>
              <a:gd name="connsiteX1" fmla="*/ 163293 w 370675"/>
              <a:gd name="connsiteY1" fmla="*/ 326587 h 326586"/>
              <a:gd name="connsiteX2" fmla="*/ 0 w 370675"/>
              <a:gd name="connsiteY2" fmla="*/ 163293 h 326586"/>
              <a:gd name="connsiteX3" fmla="*/ 0 w 370675"/>
              <a:gd name="connsiteY3" fmla="*/ 163293 h 326586"/>
              <a:gd name="connsiteX4" fmla="*/ 163293 w 370675"/>
              <a:gd name="connsiteY4" fmla="*/ 0 h 326586"/>
              <a:gd name="connsiteX5" fmla="*/ 207383 w 370675"/>
              <a:gd name="connsiteY5" fmla="*/ 0 h 326586"/>
              <a:gd name="connsiteX6" fmla="*/ 370676 w 370675"/>
              <a:gd name="connsiteY6" fmla="*/ 163293 h 326586"/>
              <a:gd name="connsiteX7" fmla="*/ 370676 w 370675"/>
              <a:gd name="connsiteY7" fmla="*/ 163293 h 326586"/>
              <a:gd name="connsiteX8" fmla="*/ 20738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207383" y="326587"/>
                </a:moveTo>
                <a:lnTo>
                  <a:pt x="163293" y="326587"/>
                </a:lnTo>
                <a:cubicBezTo>
                  <a:pt x="73105" y="326587"/>
                  <a:pt x="0" y="253481"/>
                  <a:pt x="0" y="163293"/>
                </a:cubicBezTo>
                <a:lnTo>
                  <a:pt x="0" y="163293"/>
                </a:lnTo>
                <a:cubicBezTo>
                  <a:pt x="0" y="73105"/>
                  <a:pt x="73105" y="0"/>
                  <a:pt x="163293" y="0"/>
                </a:cubicBezTo>
                <a:lnTo>
                  <a:pt x="207383" y="0"/>
                </a:lnTo>
                <a:cubicBezTo>
                  <a:pt x="297571" y="0"/>
                  <a:pt x="370676" y="73105"/>
                  <a:pt x="370676" y="163293"/>
                </a:cubicBezTo>
                <a:lnTo>
                  <a:pt x="370676" y="163293"/>
                </a:lnTo>
                <a:cubicBezTo>
                  <a:pt x="370676" y="253481"/>
                  <a:pt x="297571" y="326587"/>
                  <a:pt x="207383" y="326587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2144D0A-B5A6-43A2-9D05-9DBE2716D6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52" y="3885699"/>
            <a:ext cx="3288959" cy="3283081"/>
          </a:xfrm>
          <a:prstGeom prst="rect">
            <a:avLst/>
          </a:prstGeom>
        </p:spPr>
      </p:pic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56A6D4D1-435F-4446-AA0F-B8A1FE0651E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10991" y="5743184"/>
            <a:ext cx="232754" cy="685800"/>
          </a:xfrm>
          <a:prstGeom prst="rect">
            <a:avLst/>
          </a:prstGeom>
        </p:spPr>
      </p:pic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55BEA07D-690B-4D91-8DBE-B6E38B81F86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609661">
            <a:off x="5024982" y="3446108"/>
            <a:ext cx="621019" cy="1624204"/>
          </a:xfrm>
          <a:prstGeom prst="rect">
            <a:avLst/>
          </a:prstGeom>
        </p:spPr>
      </p:pic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A771E492-D896-4365-9CD3-71F6186C7B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0818794" flipH="1">
            <a:off x="3432545" y="3479297"/>
            <a:ext cx="631846" cy="162420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9EA4693-0632-45A8-8C58-659C3AA533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58" y="1153183"/>
            <a:ext cx="2434247" cy="2429896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27669CA8-9055-4026-A14C-94A3A116CD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49137" y="1726663"/>
            <a:ext cx="900701" cy="328827"/>
          </a:xfrm>
          <a:prstGeom prst="rect">
            <a:avLst/>
          </a:prstGeom>
        </p:spPr>
      </p:pic>
      <p:pic>
        <p:nvPicPr>
          <p:cNvPr id="26" name="グラフィックス 25">
            <a:extLst>
              <a:ext uri="{FF2B5EF4-FFF2-40B4-BE49-F238E27FC236}">
                <a16:creationId xmlns:a16="http://schemas.microsoft.com/office/drawing/2014/main" id="{34B76F38-3653-4A05-B31B-FEDE30A69F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27848" y="2092427"/>
            <a:ext cx="543280" cy="486093"/>
          </a:xfrm>
          <a:prstGeom prst="rect">
            <a:avLst/>
          </a:prstGeom>
        </p:spPr>
      </p:pic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CF28EC8C-658D-4C4D-B056-1E5399265C9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284022">
            <a:off x="10646514" y="1848487"/>
            <a:ext cx="356313" cy="840899"/>
          </a:xfrm>
          <a:prstGeom prst="rect">
            <a:avLst/>
          </a:prstGeom>
        </p:spPr>
      </p:pic>
      <p:pic>
        <p:nvPicPr>
          <p:cNvPr id="32" name="グラフィックス 31">
            <a:extLst>
              <a:ext uri="{FF2B5EF4-FFF2-40B4-BE49-F238E27FC236}">
                <a16:creationId xmlns:a16="http://schemas.microsoft.com/office/drawing/2014/main" id="{4E9A15E2-9776-4FA4-BA27-22FFB560AC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87778" y="2110806"/>
            <a:ext cx="536132" cy="478945"/>
          </a:xfrm>
          <a:prstGeom prst="rect">
            <a:avLst/>
          </a:prstGeom>
        </p:spPr>
      </p:pic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69139370-EAD0-4DDE-A31F-FC721BB4F6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9934397" flipH="1">
            <a:off x="9836924" y="1862754"/>
            <a:ext cx="301191" cy="8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>
            <a:extLst>
              <a:ext uri="{FF2B5EF4-FFF2-40B4-BE49-F238E27FC236}">
                <a16:creationId xmlns:a16="http://schemas.microsoft.com/office/drawing/2014/main" id="{D6798E28-5F03-4405-AAF6-236DA8C5A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94" y="449494"/>
            <a:ext cx="5959012" cy="5959012"/>
          </a:xfrm>
          <a:custGeom>
            <a:avLst/>
            <a:gdLst>
              <a:gd name="connsiteX0" fmla="*/ -2761 w 11581245"/>
              <a:gd name="connsiteY0" fmla="*/ -2586 h 11581245"/>
              <a:gd name="connsiteX1" fmla="*/ 11578484 w 11581245"/>
              <a:gd name="connsiteY1" fmla="*/ -2586 h 11581245"/>
              <a:gd name="connsiteX2" fmla="*/ 11578484 w 11581245"/>
              <a:gd name="connsiteY2" fmla="*/ 11578660 h 11581245"/>
              <a:gd name="connsiteX3" fmla="*/ -2761 w 11581245"/>
              <a:gd name="connsiteY3" fmla="*/ 11578660 h 115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1245" h="11581245">
                <a:moveTo>
                  <a:pt x="-2761" y="-2586"/>
                </a:moveTo>
                <a:lnTo>
                  <a:pt x="11578484" y="-2586"/>
                </a:lnTo>
                <a:lnTo>
                  <a:pt x="11578484" y="11578660"/>
                </a:lnTo>
                <a:lnTo>
                  <a:pt x="-2761" y="11578660"/>
                </a:lnTo>
                <a:close/>
              </a:path>
            </a:pathLst>
          </a:custGeom>
        </p:spPr>
      </p:pic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D82BE26D-FE8A-4226-8461-5511B551E0D7}"/>
              </a:ext>
            </a:extLst>
          </p:cNvPr>
          <p:cNvSpPr/>
          <p:nvPr/>
        </p:nvSpPr>
        <p:spPr>
          <a:xfrm>
            <a:off x="7177101" y="1536895"/>
            <a:ext cx="662293" cy="649618"/>
          </a:xfrm>
          <a:custGeom>
            <a:avLst/>
            <a:gdLst>
              <a:gd name="connsiteX0" fmla="*/ 1148957 w 1287155"/>
              <a:gd name="connsiteY0" fmla="*/ 1262523 h 1262523"/>
              <a:gd name="connsiteX1" fmla="*/ 138046 w 1287155"/>
              <a:gd name="connsiteY1" fmla="*/ 1262523 h 1262523"/>
              <a:gd name="connsiteX2" fmla="*/ 0 w 1287155"/>
              <a:gd name="connsiteY2" fmla="*/ 1124477 h 1262523"/>
              <a:gd name="connsiteX3" fmla="*/ 0 w 1287155"/>
              <a:gd name="connsiteY3" fmla="*/ 356496 h 1262523"/>
              <a:gd name="connsiteX4" fmla="*/ 108402 w 1287155"/>
              <a:gd name="connsiteY4" fmla="*/ 221591 h 1262523"/>
              <a:gd name="connsiteX5" fmla="*/ 1098964 w 1287155"/>
              <a:gd name="connsiteY5" fmla="*/ 3281 h 1262523"/>
              <a:gd name="connsiteX6" fmla="*/ 1266780 w 1287155"/>
              <a:gd name="connsiteY6" fmla="*/ 135297 h 1262523"/>
              <a:gd name="connsiteX7" fmla="*/ 1287128 w 1287155"/>
              <a:gd name="connsiteY7" fmla="*/ 1121588 h 1262523"/>
              <a:gd name="connsiteX8" fmla="*/ 1148957 w 1287155"/>
              <a:gd name="connsiteY8" fmla="*/ 1262523 h 126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155" h="1262523">
                <a:moveTo>
                  <a:pt x="1148957" y="1262523"/>
                </a:moveTo>
                <a:lnTo>
                  <a:pt x="138046" y="1262523"/>
                </a:lnTo>
                <a:cubicBezTo>
                  <a:pt x="61801" y="1262523"/>
                  <a:pt x="0" y="1200723"/>
                  <a:pt x="0" y="1124477"/>
                </a:cubicBezTo>
                <a:lnTo>
                  <a:pt x="0" y="356496"/>
                </a:lnTo>
                <a:cubicBezTo>
                  <a:pt x="0" y="291682"/>
                  <a:pt x="45094" y="235534"/>
                  <a:pt x="108402" y="221591"/>
                </a:cubicBezTo>
                <a:lnTo>
                  <a:pt x="1098964" y="3281"/>
                </a:lnTo>
                <a:cubicBezTo>
                  <a:pt x="1184002" y="-15436"/>
                  <a:pt x="1264895" y="48249"/>
                  <a:pt x="1266780" y="135297"/>
                </a:cubicBezTo>
                <a:lnTo>
                  <a:pt x="1287128" y="1121588"/>
                </a:lnTo>
                <a:cubicBezTo>
                  <a:pt x="1288636" y="1198964"/>
                  <a:pt x="1226333" y="1262523"/>
                  <a:pt x="1148957" y="126252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6D2965E-78CA-4E1A-9070-67657D2972CF}"/>
              </a:ext>
            </a:extLst>
          </p:cNvPr>
          <p:cNvSpPr/>
          <p:nvPr/>
        </p:nvSpPr>
        <p:spPr>
          <a:xfrm>
            <a:off x="7173931" y="2214111"/>
            <a:ext cx="670556" cy="597647"/>
          </a:xfrm>
          <a:custGeom>
            <a:avLst/>
            <a:gdLst>
              <a:gd name="connsiteX0" fmla="*/ 1218301 w 1303214"/>
              <a:gd name="connsiteY0" fmla="*/ 1161518 h 1161517"/>
              <a:gd name="connsiteX1" fmla="*/ 85422 w 1303214"/>
              <a:gd name="connsiteY1" fmla="*/ 1161518 h 1161517"/>
              <a:gd name="connsiteX2" fmla="*/ 6790 w 1303214"/>
              <a:gd name="connsiteY2" fmla="*/ 1038671 h 1161517"/>
              <a:gd name="connsiteX3" fmla="*/ 90823 w 1303214"/>
              <a:gd name="connsiteY3" fmla="*/ 119204 h 1161517"/>
              <a:gd name="connsiteX4" fmla="*/ 170837 w 1303214"/>
              <a:gd name="connsiteY4" fmla="*/ 0 h 1161517"/>
              <a:gd name="connsiteX5" fmla="*/ 1133514 w 1303214"/>
              <a:gd name="connsiteY5" fmla="*/ 0 h 1161517"/>
              <a:gd name="connsiteX6" fmla="*/ 1215035 w 1303214"/>
              <a:gd name="connsiteY6" fmla="*/ 114682 h 1161517"/>
              <a:gd name="connsiteX7" fmla="*/ 1295677 w 1303214"/>
              <a:gd name="connsiteY7" fmla="*/ 1036787 h 1161517"/>
              <a:gd name="connsiteX8" fmla="*/ 1218301 w 1303214"/>
              <a:gd name="connsiteY8" fmla="*/ 1161518 h 116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3214" h="1161517">
                <a:moveTo>
                  <a:pt x="1218301" y="1161518"/>
                </a:moveTo>
                <a:lnTo>
                  <a:pt x="85422" y="1161518"/>
                </a:lnTo>
                <a:cubicBezTo>
                  <a:pt x="24502" y="1161518"/>
                  <a:pt x="-16950" y="1096829"/>
                  <a:pt x="6790" y="1038671"/>
                </a:cubicBezTo>
                <a:cubicBezTo>
                  <a:pt x="194703" y="579440"/>
                  <a:pt x="145715" y="273831"/>
                  <a:pt x="90823" y="119204"/>
                </a:cubicBezTo>
                <a:cubicBezTo>
                  <a:pt x="70224" y="61298"/>
                  <a:pt x="111424" y="0"/>
                  <a:pt x="170837" y="0"/>
                </a:cubicBezTo>
                <a:lnTo>
                  <a:pt x="1133514" y="0"/>
                </a:lnTo>
                <a:cubicBezTo>
                  <a:pt x="1190918" y="0"/>
                  <a:pt x="1231993" y="57655"/>
                  <a:pt x="1215035" y="114682"/>
                </a:cubicBezTo>
                <a:cubicBezTo>
                  <a:pt x="1165796" y="280362"/>
                  <a:pt x="1114045" y="613983"/>
                  <a:pt x="1295677" y="1036787"/>
                </a:cubicBezTo>
                <a:cubicBezTo>
                  <a:pt x="1320799" y="1095321"/>
                  <a:pt x="1280102" y="1161518"/>
                  <a:pt x="1218301" y="116151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23D76C51-B6A5-4357-8769-AB7FC75D390D}"/>
              </a:ext>
            </a:extLst>
          </p:cNvPr>
          <p:cNvSpPr/>
          <p:nvPr/>
        </p:nvSpPr>
        <p:spPr>
          <a:xfrm>
            <a:off x="4343882" y="2244423"/>
            <a:ext cx="720708" cy="689941"/>
          </a:xfrm>
          <a:custGeom>
            <a:avLst/>
            <a:gdLst>
              <a:gd name="connsiteX0" fmla="*/ 1392205 w 1400685"/>
              <a:gd name="connsiteY0" fmla="*/ 1198950 h 1340889"/>
              <a:gd name="connsiteX1" fmla="*/ 1234690 w 1400685"/>
              <a:gd name="connsiteY1" fmla="*/ 137543 h 1340889"/>
              <a:gd name="connsiteX2" fmla="*/ 1160329 w 1400685"/>
              <a:gd name="connsiteY2" fmla="*/ 0 h 1340889"/>
              <a:gd name="connsiteX3" fmla="*/ 1135207 w 1400685"/>
              <a:gd name="connsiteY3" fmla="*/ 0 h 1340889"/>
              <a:gd name="connsiteX4" fmla="*/ 265482 w 1400685"/>
              <a:gd name="connsiteY4" fmla="*/ 0 h 1340889"/>
              <a:gd name="connsiteX5" fmla="*/ 240360 w 1400685"/>
              <a:gd name="connsiteY5" fmla="*/ 0 h 1340889"/>
              <a:gd name="connsiteX6" fmla="*/ 165998 w 1400685"/>
              <a:gd name="connsiteY6" fmla="*/ 137543 h 1340889"/>
              <a:gd name="connsiteX7" fmla="*/ 8483 w 1400685"/>
              <a:gd name="connsiteY7" fmla="*/ 1198950 h 1340889"/>
              <a:gd name="connsiteX8" fmla="*/ 81463 w 1400685"/>
              <a:gd name="connsiteY8" fmla="*/ 1340889 h 1340889"/>
              <a:gd name="connsiteX9" fmla="*/ 186598 w 1400685"/>
              <a:gd name="connsiteY9" fmla="*/ 1340889 h 1340889"/>
              <a:gd name="connsiteX10" fmla="*/ 1213839 w 1400685"/>
              <a:gd name="connsiteY10" fmla="*/ 1340889 h 1340889"/>
              <a:gd name="connsiteX11" fmla="*/ 1318975 w 1400685"/>
              <a:gd name="connsiteY11" fmla="*/ 1340889 h 1340889"/>
              <a:gd name="connsiteX12" fmla="*/ 1392205 w 1400685"/>
              <a:gd name="connsiteY12" fmla="*/ 1198950 h 134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0685" h="1340889">
                <a:moveTo>
                  <a:pt x="1392205" y="1198950"/>
                </a:moveTo>
                <a:cubicBezTo>
                  <a:pt x="1086847" y="481715"/>
                  <a:pt x="1183692" y="316035"/>
                  <a:pt x="1234690" y="137543"/>
                </a:cubicBezTo>
                <a:cubicBezTo>
                  <a:pt x="1253783" y="70719"/>
                  <a:pt x="1215597" y="0"/>
                  <a:pt x="1160329" y="0"/>
                </a:cubicBezTo>
                <a:lnTo>
                  <a:pt x="1135207" y="0"/>
                </a:lnTo>
                <a:lnTo>
                  <a:pt x="265482" y="0"/>
                </a:lnTo>
                <a:lnTo>
                  <a:pt x="240360" y="0"/>
                </a:lnTo>
                <a:cubicBezTo>
                  <a:pt x="185217" y="0"/>
                  <a:pt x="146906" y="70844"/>
                  <a:pt x="165998" y="137543"/>
                </a:cubicBezTo>
                <a:cubicBezTo>
                  <a:pt x="216996" y="316035"/>
                  <a:pt x="313841" y="481715"/>
                  <a:pt x="8483" y="1198950"/>
                </a:cubicBezTo>
                <a:cubicBezTo>
                  <a:pt x="-19151" y="1263890"/>
                  <a:pt x="24812" y="1340889"/>
                  <a:pt x="81463" y="1340889"/>
                </a:cubicBezTo>
                <a:lnTo>
                  <a:pt x="186598" y="1340889"/>
                </a:lnTo>
                <a:lnTo>
                  <a:pt x="1213839" y="1340889"/>
                </a:lnTo>
                <a:lnTo>
                  <a:pt x="1318975" y="1340889"/>
                </a:lnTo>
                <a:cubicBezTo>
                  <a:pt x="1375876" y="1340763"/>
                  <a:pt x="1419840" y="1263764"/>
                  <a:pt x="1392205" y="11989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966956FD-3ABB-4C7B-ADA1-735B0E9D0222}"/>
              </a:ext>
            </a:extLst>
          </p:cNvPr>
          <p:cNvSpPr/>
          <p:nvPr/>
        </p:nvSpPr>
        <p:spPr>
          <a:xfrm>
            <a:off x="7046376" y="2833797"/>
            <a:ext cx="924609" cy="540771"/>
          </a:xfrm>
          <a:custGeom>
            <a:avLst/>
            <a:gdLst>
              <a:gd name="connsiteX0" fmla="*/ 1634142 w 1796962"/>
              <a:gd name="connsiteY0" fmla="*/ 0 h 1050980"/>
              <a:gd name="connsiteX1" fmla="*/ 1088994 w 1796962"/>
              <a:gd name="connsiteY1" fmla="*/ 0 h 1050980"/>
              <a:gd name="connsiteX2" fmla="*/ 899573 w 1796962"/>
              <a:gd name="connsiteY2" fmla="*/ 0 h 1050980"/>
              <a:gd name="connsiteX3" fmla="*/ 897564 w 1796962"/>
              <a:gd name="connsiteY3" fmla="*/ 0 h 1050980"/>
              <a:gd name="connsiteX4" fmla="*/ 703622 w 1796962"/>
              <a:gd name="connsiteY4" fmla="*/ 0 h 1050980"/>
              <a:gd name="connsiteX5" fmla="*/ 162995 w 1796962"/>
              <a:gd name="connsiteY5" fmla="*/ 0 h 1050980"/>
              <a:gd name="connsiteX6" fmla="*/ 50573 w 1796962"/>
              <a:gd name="connsiteY6" fmla="*/ 1017066 h 1050980"/>
              <a:gd name="connsiteX7" fmla="*/ 57357 w 1796962"/>
              <a:gd name="connsiteY7" fmla="*/ 1017066 h 1050980"/>
              <a:gd name="connsiteX8" fmla="*/ 381933 w 1796962"/>
              <a:gd name="connsiteY8" fmla="*/ 1050981 h 1050980"/>
              <a:gd name="connsiteX9" fmla="*/ 706510 w 1796962"/>
              <a:gd name="connsiteY9" fmla="*/ 1017066 h 1050980"/>
              <a:gd name="connsiteX10" fmla="*/ 714172 w 1796962"/>
              <a:gd name="connsiteY10" fmla="*/ 1017066 h 1050980"/>
              <a:gd name="connsiteX11" fmla="*/ 874451 w 1796962"/>
              <a:gd name="connsiteY11" fmla="*/ 942077 h 1050980"/>
              <a:gd name="connsiteX12" fmla="*/ 922309 w 1796962"/>
              <a:gd name="connsiteY12" fmla="*/ 942077 h 1050980"/>
              <a:gd name="connsiteX13" fmla="*/ 1082587 w 1796962"/>
              <a:gd name="connsiteY13" fmla="*/ 1017066 h 1050980"/>
              <a:gd name="connsiteX14" fmla="*/ 1083090 w 1796962"/>
              <a:gd name="connsiteY14" fmla="*/ 1017066 h 1050980"/>
              <a:gd name="connsiteX15" fmla="*/ 1407667 w 1796962"/>
              <a:gd name="connsiteY15" fmla="*/ 1050981 h 1050980"/>
              <a:gd name="connsiteX16" fmla="*/ 1732243 w 1796962"/>
              <a:gd name="connsiteY16" fmla="*/ 1017066 h 1050980"/>
              <a:gd name="connsiteX17" fmla="*/ 1746186 w 1796962"/>
              <a:gd name="connsiteY17" fmla="*/ 1017066 h 1050980"/>
              <a:gd name="connsiteX18" fmla="*/ 1634142 w 1796962"/>
              <a:gd name="connsiteY18" fmla="*/ 0 h 105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96962" h="1050980">
                <a:moveTo>
                  <a:pt x="1634142" y="0"/>
                </a:moveTo>
                <a:lnTo>
                  <a:pt x="1088994" y="0"/>
                </a:lnTo>
                <a:lnTo>
                  <a:pt x="899573" y="0"/>
                </a:lnTo>
                <a:lnTo>
                  <a:pt x="897564" y="0"/>
                </a:lnTo>
                <a:lnTo>
                  <a:pt x="703622" y="0"/>
                </a:lnTo>
                <a:lnTo>
                  <a:pt x="162995" y="0"/>
                </a:lnTo>
                <a:cubicBezTo>
                  <a:pt x="162995" y="0"/>
                  <a:pt x="-109956" y="460362"/>
                  <a:pt x="50573" y="1017066"/>
                </a:cubicBezTo>
                <a:lnTo>
                  <a:pt x="57357" y="1017066"/>
                </a:lnTo>
                <a:cubicBezTo>
                  <a:pt x="89136" y="1036410"/>
                  <a:pt x="222409" y="1050981"/>
                  <a:pt x="381933" y="1050981"/>
                </a:cubicBezTo>
                <a:cubicBezTo>
                  <a:pt x="541458" y="1050981"/>
                  <a:pt x="674731" y="1036410"/>
                  <a:pt x="706510" y="1017066"/>
                </a:cubicBezTo>
                <a:lnTo>
                  <a:pt x="714172" y="1017066"/>
                </a:lnTo>
                <a:lnTo>
                  <a:pt x="874451" y="942077"/>
                </a:lnTo>
                <a:lnTo>
                  <a:pt x="922309" y="942077"/>
                </a:lnTo>
                <a:lnTo>
                  <a:pt x="1082587" y="1017066"/>
                </a:lnTo>
                <a:lnTo>
                  <a:pt x="1083090" y="1017066"/>
                </a:lnTo>
                <a:cubicBezTo>
                  <a:pt x="1114869" y="1036410"/>
                  <a:pt x="1248142" y="1050981"/>
                  <a:pt x="1407667" y="1050981"/>
                </a:cubicBezTo>
                <a:cubicBezTo>
                  <a:pt x="1567192" y="1050981"/>
                  <a:pt x="1700464" y="1036410"/>
                  <a:pt x="1732243" y="1017066"/>
                </a:cubicBezTo>
                <a:lnTo>
                  <a:pt x="1746186" y="1017066"/>
                </a:lnTo>
                <a:cubicBezTo>
                  <a:pt x="1907093" y="460362"/>
                  <a:pt x="1634142" y="0"/>
                  <a:pt x="163414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3E7E84B4-D964-4CAC-AD80-8EEF282B9ECD}"/>
              </a:ext>
            </a:extLst>
          </p:cNvPr>
          <p:cNvSpPr/>
          <p:nvPr/>
        </p:nvSpPr>
        <p:spPr>
          <a:xfrm>
            <a:off x="7076987" y="3389240"/>
            <a:ext cx="403946" cy="804209"/>
          </a:xfrm>
          <a:custGeom>
            <a:avLst/>
            <a:gdLst>
              <a:gd name="connsiteX0" fmla="*/ 0 w 785063"/>
              <a:gd name="connsiteY0" fmla="*/ 28514 h 1562967"/>
              <a:gd name="connsiteX1" fmla="*/ 4522 w 785063"/>
              <a:gd name="connsiteY1" fmla="*/ 46099 h 1562967"/>
              <a:gd name="connsiteX2" fmla="*/ 392532 w 785063"/>
              <a:gd name="connsiteY2" fmla="*/ 1562968 h 1562967"/>
              <a:gd name="connsiteX3" fmla="*/ 785064 w 785063"/>
              <a:gd name="connsiteY3" fmla="*/ 1534454 h 1562967"/>
              <a:gd name="connsiteX4" fmla="*/ 749391 w 785063"/>
              <a:gd name="connsiteY4" fmla="*/ 0 h 1562967"/>
              <a:gd name="connsiteX5" fmla="*/ 0 w 785063"/>
              <a:gd name="connsiteY5" fmla="*/ 28514 h 15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063" h="1562967">
                <a:moveTo>
                  <a:pt x="0" y="28514"/>
                </a:moveTo>
                <a:lnTo>
                  <a:pt x="4522" y="46099"/>
                </a:lnTo>
                <a:lnTo>
                  <a:pt x="392532" y="1562968"/>
                </a:lnTo>
                <a:lnTo>
                  <a:pt x="785064" y="1534454"/>
                </a:lnTo>
                <a:lnTo>
                  <a:pt x="749391" y="0"/>
                </a:lnTo>
                <a:cubicBezTo>
                  <a:pt x="749391" y="0"/>
                  <a:pt x="342539" y="85541"/>
                  <a:pt x="0" y="2851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2238EDD-9BA2-40A3-9FDE-BEC5211D6CBB}"/>
              </a:ext>
            </a:extLst>
          </p:cNvPr>
          <p:cNvSpPr/>
          <p:nvPr/>
        </p:nvSpPr>
        <p:spPr>
          <a:xfrm>
            <a:off x="7264990" y="4228351"/>
            <a:ext cx="215944" cy="1610293"/>
          </a:xfrm>
          <a:custGeom>
            <a:avLst/>
            <a:gdLst>
              <a:gd name="connsiteX0" fmla="*/ 27152 w 419684"/>
              <a:gd name="connsiteY0" fmla="*/ 28513 h 3129578"/>
              <a:gd name="connsiteX1" fmla="*/ 419684 w 419684"/>
              <a:gd name="connsiteY1" fmla="*/ 0 h 3129578"/>
              <a:gd name="connsiteX2" fmla="*/ 416167 w 419684"/>
              <a:gd name="connsiteY2" fmla="*/ 3129578 h 3129578"/>
              <a:gd name="connsiteX3" fmla="*/ 223481 w 419684"/>
              <a:gd name="connsiteY3" fmla="*/ 3129578 h 3129578"/>
              <a:gd name="connsiteX4" fmla="*/ 209538 w 419684"/>
              <a:gd name="connsiteY4" fmla="*/ 2462211 h 3129578"/>
              <a:gd name="connsiteX5" fmla="*/ 27152 w 419684"/>
              <a:gd name="connsiteY5" fmla="*/ 28513 h 312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84" h="3129578">
                <a:moveTo>
                  <a:pt x="27152" y="28513"/>
                </a:moveTo>
                <a:lnTo>
                  <a:pt x="419684" y="0"/>
                </a:lnTo>
                <a:cubicBezTo>
                  <a:pt x="419684" y="0"/>
                  <a:pt x="366174" y="3029593"/>
                  <a:pt x="416167" y="3129578"/>
                </a:cubicBezTo>
                <a:lnTo>
                  <a:pt x="223481" y="3129578"/>
                </a:lnTo>
                <a:cubicBezTo>
                  <a:pt x="223481" y="3129578"/>
                  <a:pt x="269454" y="2888658"/>
                  <a:pt x="209538" y="2462211"/>
                </a:cubicBezTo>
                <a:cubicBezTo>
                  <a:pt x="144849" y="2001850"/>
                  <a:pt x="-76351" y="1559325"/>
                  <a:pt x="27152" y="2851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FFEBCC1-1A17-4104-975E-E7414C618A38}"/>
              </a:ext>
            </a:extLst>
          </p:cNvPr>
          <p:cNvSpPr/>
          <p:nvPr/>
        </p:nvSpPr>
        <p:spPr>
          <a:xfrm>
            <a:off x="4234173" y="3149134"/>
            <a:ext cx="427472" cy="938707"/>
          </a:xfrm>
          <a:custGeom>
            <a:avLst/>
            <a:gdLst>
              <a:gd name="connsiteX0" fmla="*/ 0 w 830785"/>
              <a:gd name="connsiteY0" fmla="*/ 0 h 1824363"/>
              <a:gd name="connsiteX1" fmla="*/ 808678 w 830785"/>
              <a:gd name="connsiteY1" fmla="*/ 466642 h 1824363"/>
              <a:gd name="connsiteX2" fmla="*/ 830786 w 830785"/>
              <a:gd name="connsiteY2" fmla="*/ 1795850 h 1824363"/>
              <a:gd name="connsiteX3" fmla="*/ 438254 w 830785"/>
              <a:gd name="connsiteY3" fmla="*/ 1824364 h 1824363"/>
              <a:gd name="connsiteX4" fmla="*/ 0 w 830785"/>
              <a:gd name="connsiteY4" fmla="*/ 0 h 182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785" h="1824363">
                <a:moveTo>
                  <a:pt x="0" y="0"/>
                </a:moveTo>
                <a:cubicBezTo>
                  <a:pt x="0" y="0"/>
                  <a:pt x="763710" y="93706"/>
                  <a:pt x="808678" y="466642"/>
                </a:cubicBezTo>
                <a:lnTo>
                  <a:pt x="830786" y="1795850"/>
                </a:lnTo>
                <a:lnTo>
                  <a:pt x="438254" y="1824364"/>
                </a:lnTo>
                <a:cubicBezTo>
                  <a:pt x="438380" y="1824364"/>
                  <a:pt x="34794" y="805538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404D1890-0008-4BB6-A679-F59DCD9CCF1F}"/>
              </a:ext>
            </a:extLst>
          </p:cNvPr>
          <p:cNvSpPr/>
          <p:nvPr/>
        </p:nvSpPr>
        <p:spPr>
          <a:xfrm>
            <a:off x="4452710" y="4293757"/>
            <a:ext cx="215915" cy="1544820"/>
          </a:xfrm>
          <a:custGeom>
            <a:avLst/>
            <a:gdLst>
              <a:gd name="connsiteX0" fmla="*/ 27096 w 419627"/>
              <a:gd name="connsiteY0" fmla="*/ 28513 h 3002334"/>
              <a:gd name="connsiteX1" fmla="*/ 419627 w 419627"/>
              <a:gd name="connsiteY1" fmla="*/ 0 h 3002334"/>
              <a:gd name="connsiteX2" fmla="*/ 416110 w 419627"/>
              <a:gd name="connsiteY2" fmla="*/ 3002335 h 3002334"/>
              <a:gd name="connsiteX3" fmla="*/ 223424 w 419627"/>
              <a:gd name="connsiteY3" fmla="*/ 3002335 h 3002334"/>
              <a:gd name="connsiteX4" fmla="*/ 209481 w 419627"/>
              <a:gd name="connsiteY4" fmla="*/ 2334969 h 3002334"/>
              <a:gd name="connsiteX5" fmla="*/ 27096 w 419627"/>
              <a:gd name="connsiteY5" fmla="*/ 28513 h 300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27" h="3002334">
                <a:moveTo>
                  <a:pt x="27096" y="28513"/>
                </a:moveTo>
                <a:lnTo>
                  <a:pt x="419627" y="0"/>
                </a:lnTo>
                <a:cubicBezTo>
                  <a:pt x="419627" y="0"/>
                  <a:pt x="366243" y="2902476"/>
                  <a:pt x="416110" y="3002335"/>
                </a:cubicBezTo>
                <a:lnTo>
                  <a:pt x="223424" y="3002335"/>
                </a:lnTo>
                <a:cubicBezTo>
                  <a:pt x="223424" y="3002335"/>
                  <a:pt x="269398" y="2761415"/>
                  <a:pt x="209481" y="2334969"/>
                </a:cubicBezTo>
                <a:cubicBezTo>
                  <a:pt x="144918" y="1874733"/>
                  <a:pt x="-76282" y="1432207"/>
                  <a:pt x="27096" y="2851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F7B0C09-7FDF-4DD6-85B2-64AEC28863B1}"/>
              </a:ext>
            </a:extLst>
          </p:cNvPr>
          <p:cNvSpPr/>
          <p:nvPr/>
        </p:nvSpPr>
        <p:spPr>
          <a:xfrm>
            <a:off x="7275234" y="5870312"/>
            <a:ext cx="210102" cy="372234"/>
          </a:xfrm>
          <a:custGeom>
            <a:avLst/>
            <a:gdLst>
              <a:gd name="connsiteX0" fmla="*/ 202567 w 408329"/>
              <a:gd name="connsiteY0" fmla="*/ 0 h 723430"/>
              <a:gd name="connsiteX1" fmla="*/ 384576 w 408329"/>
              <a:gd name="connsiteY1" fmla="*/ 0 h 723430"/>
              <a:gd name="connsiteX2" fmla="*/ 399775 w 408329"/>
              <a:gd name="connsiteY2" fmla="*/ 222079 h 723430"/>
              <a:gd name="connsiteX3" fmla="*/ 261478 w 408329"/>
              <a:gd name="connsiteY3" fmla="*/ 677039 h 723430"/>
              <a:gd name="connsiteX4" fmla="*/ 12518 w 408329"/>
              <a:gd name="connsiteY4" fmla="*/ 690480 h 723430"/>
              <a:gd name="connsiteX5" fmla="*/ 159734 w 408329"/>
              <a:gd name="connsiteY5" fmla="*/ 214040 h 723430"/>
              <a:gd name="connsiteX6" fmla="*/ 202567 w 408329"/>
              <a:gd name="connsiteY6" fmla="*/ 0 h 7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329" h="723430">
                <a:moveTo>
                  <a:pt x="202567" y="0"/>
                </a:moveTo>
                <a:lnTo>
                  <a:pt x="384576" y="0"/>
                </a:lnTo>
                <a:cubicBezTo>
                  <a:pt x="384576" y="0"/>
                  <a:pt x="425650" y="83028"/>
                  <a:pt x="399775" y="222079"/>
                </a:cubicBezTo>
                <a:cubicBezTo>
                  <a:pt x="373899" y="361255"/>
                  <a:pt x="314988" y="628930"/>
                  <a:pt x="261478" y="677039"/>
                </a:cubicBezTo>
                <a:cubicBezTo>
                  <a:pt x="207968" y="725274"/>
                  <a:pt x="42791" y="745371"/>
                  <a:pt x="12518" y="690480"/>
                </a:cubicBezTo>
                <a:cubicBezTo>
                  <a:pt x="-46393" y="583460"/>
                  <a:pt x="119538" y="313146"/>
                  <a:pt x="159734" y="214040"/>
                </a:cubicBezTo>
                <a:cubicBezTo>
                  <a:pt x="199929" y="115059"/>
                  <a:pt x="202567" y="0"/>
                  <a:pt x="202567" y="0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837B8141-340E-413A-9C62-F3BC59ED1880}"/>
              </a:ext>
            </a:extLst>
          </p:cNvPr>
          <p:cNvSpPr/>
          <p:nvPr/>
        </p:nvSpPr>
        <p:spPr>
          <a:xfrm>
            <a:off x="4455622" y="5870312"/>
            <a:ext cx="210102" cy="372234"/>
          </a:xfrm>
          <a:custGeom>
            <a:avLst/>
            <a:gdLst>
              <a:gd name="connsiteX0" fmla="*/ 202567 w 408329"/>
              <a:gd name="connsiteY0" fmla="*/ 0 h 723430"/>
              <a:gd name="connsiteX1" fmla="*/ 384576 w 408329"/>
              <a:gd name="connsiteY1" fmla="*/ 0 h 723430"/>
              <a:gd name="connsiteX2" fmla="*/ 399775 w 408329"/>
              <a:gd name="connsiteY2" fmla="*/ 222079 h 723430"/>
              <a:gd name="connsiteX3" fmla="*/ 261478 w 408329"/>
              <a:gd name="connsiteY3" fmla="*/ 677039 h 723430"/>
              <a:gd name="connsiteX4" fmla="*/ 12518 w 408329"/>
              <a:gd name="connsiteY4" fmla="*/ 690480 h 723430"/>
              <a:gd name="connsiteX5" fmla="*/ 159733 w 408329"/>
              <a:gd name="connsiteY5" fmla="*/ 214040 h 723430"/>
              <a:gd name="connsiteX6" fmla="*/ 202567 w 408329"/>
              <a:gd name="connsiteY6" fmla="*/ 0 h 7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329" h="723430">
                <a:moveTo>
                  <a:pt x="202567" y="0"/>
                </a:moveTo>
                <a:lnTo>
                  <a:pt x="384576" y="0"/>
                </a:lnTo>
                <a:cubicBezTo>
                  <a:pt x="384576" y="0"/>
                  <a:pt x="425650" y="83028"/>
                  <a:pt x="399775" y="222079"/>
                </a:cubicBezTo>
                <a:cubicBezTo>
                  <a:pt x="373899" y="361255"/>
                  <a:pt x="314988" y="628930"/>
                  <a:pt x="261478" y="677039"/>
                </a:cubicBezTo>
                <a:cubicBezTo>
                  <a:pt x="207968" y="725274"/>
                  <a:pt x="42790" y="745371"/>
                  <a:pt x="12518" y="690480"/>
                </a:cubicBezTo>
                <a:cubicBezTo>
                  <a:pt x="-46393" y="583460"/>
                  <a:pt x="119538" y="313146"/>
                  <a:pt x="159733" y="214040"/>
                </a:cubicBezTo>
                <a:cubicBezTo>
                  <a:pt x="199803" y="115059"/>
                  <a:pt x="202567" y="0"/>
                  <a:pt x="202567" y="0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3CB609CF-D412-4DD5-ADF2-18F5A1122DBC}"/>
              </a:ext>
            </a:extLst>
          </p:cNvPr>
          <p:cNvSpPr/>
          <p:nvPr/>
        </p:nvSpPr>
        <p:spPr>
          <a:xfrm>
            <a:off x="6912630" y="1688011"/>
            <a:ext cx="217614" cy="804209"/>
          </a:xfrm>
          <a:custGeom>
            <a:avLst/>
            <a:gdLst>
              <a:gd name="connsiteX0" fmla="*/ 422929 w 422929"/>
              <a:gd name="connsiteY0" fmla="*/ 0 h 1562967"/>
              <a:gd name="connsiteX1" fmla="*/ 214165 w 422929"/>
              <a:gd name="connsiteY1" fmla="*/ 155254 h 1562967"/>
              <a:gd name="connsiteX2" fmla="*/ 0 w 422929"/>
              <a:gd name="connsiteY2" fmla="*/ 1525536 h 1562967"/>
              <a:gd name="connsiteX3" fmla="*/ 211402 w 422929"/>
              <a:gd name="connsiteY3" fmla="*/ 1562968 h 1562967"/>
              <a:gd name="connsiteX4" fmla="*/ 422804 w 422929"/>
              <a:gd name="connsiteY4" fmla="*/ 845733 h 1562967"/>
              <a:gd name="connsiteX5" fmla="*/ 422804 w 422929"/>
              <a:gd name="connsiteY5" fmla="*/ 0 h 15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29" h="1562967">
                <a:moveTo>
                  <a:pt x="422929" y="0"/>
                </a:moveTo>
                <a:cubicBezTo>
                  <a:pt x="422929" y="0"/>
                  <a:pt x="251597" y="0"/>
                  <a:pt x="214165" y="155254"/>
                </a:cubicBezTo>
                <a:cubicBezTo>
                  <a:pt x="176734" y="310508"/>
                  <a:pt x="0" y="1525536"/>
                  <a:pt x="0" y="1525536"/>
                </a:cubicBezTo>
                <a:lnTo>
                  <a:pt x="211402" y="1562968"/>
                </a:lnTo>
                <a:lnTo>
                  <a:pt x="422804" y="845733"/>
                </a:lnTo>
                <a:lnTo>
                  <a:pt x="422804" y="0"/>
                </a:ln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FA2AF594-14CA-458B-9C81-C77C09C6DEDA}"/>
              </a:ext>
            </a:extLst>
          </p:cNvPr>
          <p:cNvSpPr/>
          <p:nvPr/>
        </p:nvSpPr>
        <p:spPr>
          <a:xfrm>
            <a:off x="6750146" y="2512902"/>
            <a:ext cx="259951" cy="734019"/>
          </a:xfrm>
          <a:custGeom>
            <a:avLst/>
            <a:gdLst>
              <a:gd name="connsiteX0" fmla="*/ 315784 w 505211"/>
              <a:gd name="connsiteY0" fmla="*/ 0 h 1426554"/>
              <a:gd name="connsiteX1" fmla="*/ 497793 w 505211"/>
              <a:gd name="connsiteY1" fmla="*/ 34794 h 1426554"/>
              <a:gd name="connsiteX2" fmla="*/ 460362 w 505211"/>
              <a:gd name="connsiteY2" fmla="*/ 468401 h 1426554"/>
              <a:gd name="connsiteX3" fmla="*/ 123098 w 505211"/>
              <a:gd name="connsiteY3" fmla="*/ 1426555 h 1426554"/>
              <a:gd name="connsiteX4" fmla="*/ 0 w 505211"/>
              <a:gd name="connsiteY4" fmla="*/ 1383722 h 1426554"/>
              <a:gd name="connsiteX5" fmla="*/ 315784 w 505211"/>
              <a:gd name="connsiteY5" fmla="*/ 0 h 142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211" h="1426554">
                <a:moveTo>
                  <a:pt x="315784" y="0"/>
                </a:moveTo>
                <a:lnTo>
                  <a:pt x="497793" y="34794"/>
                </a:lnTo>
                <a:cubicBezTo>
                  <a:pt x="497793" y="34794"/>
                  <a:pt x="529950" y="334500"/>
                  <a:pt x="460362" y="468401"/>
                </a:cubicBezTo>
                <a:cubicBezTo>
                  <a:pt x="390773" y="602301"/>
                  <a:pt x="123098" y="1426555"/>
                  <a:pt x="123098" y="1426555"/>
                </a:cubicBezTo>
                <a:lnTo>
                  <a:pt x="0" y="1383722"/>
                </a:lnTo>
                <a:lnTo>
                  <a:pt x="315784" y="0"/>
                </a:ln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DAEBEB6-EEC1-4C19-BABD-F6D31E67E384}"/>
              </a:ext>
            </a:extLst>
          </p:cNvPr>
          <p:cNvSpPr/>
          <p:nvPr/>
        </p:nvSpPr>
        <p:spPr>
          <a:xfrm>
            <a:off x="7839316" y="850710"/>
            <a:ext cx="450416" cy="1057629"/>
          </a:xfrm>
          <a:custGeom>
            <a:avLst/>
            <a:gdLst>
              <a:gd name="connsiteX0" fmla="*/ 0 w 875377"/>
              <a:gd name="connsiteY0" fmla="*/ 1225830 h 2055485"/>
              <a:gd name="connsiteX1" fmla="*/ 88555 w 875377"/>
              <a:gd name="connsiteY1" fmla="*/ 2055486 h 2055485"/>
              <a:gd name="connsiteX2" fmla="*/ 875378 w 875377"/>
              <a:gd name="connsiteY2" fmla="*/ 0 h 2055485"/>
              <a:gd name="connsiteX3" fmla="*/ 564869 w 875377"/>
              <a:gd name="connsiteY3" fmla="*/ 69588 h 2055485"/>
              <a:gd name="connsiteX4" fmla="*/ 0 w 875377"/>
              <a:gd name="connsiteY4" fmla="*/ 1225830 h 20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77" h="2055485">
                <a:moveTo>
                  <a:pt x="0" y="1225830"/>
                </a:moveTo>
                <a:lnTo>
                  <a:pt x="88555" y="2055486"/>
                </a:lnTo>
                <a:lnTo>
                  <a:pt x="875378" y="0"/>
                </a:lnTo>
                <a:lnTo>
                  <a:pt x="564869" y="69588"/>
                </a:lnTo>
                <a:cubicBezTo>
                  <a:pt x="564995" y="69714"/>
                  <a:pt x="345051" y="765469"/>
                  <a:pt x="0" y="1225830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9ADD41B-206A-4A04-8754-7F7B3E63CBCB}"/>
              </a:ext>
            </a:extLst>
          </p:cNvPr>
          <p:cNvSpPr/>
          <p:nvPr/>
        </p:nvSpPr>
        <p:spPr>
          <a:xfrm>
            <a:off x="7573616" y="762474"/>
            <a:ext cx="716236" cy="114991"/>
          </a:xfrm>
          <a:custGeom>
            <a:avLst/>
            <a:gdLst>
              <a:gd name="connsiteX0" fmla="*/ 1391761 w 1391994"/>
              <a:gd name="connsiteY0" fmla="*/ 69867 h 223483"/>
              <a:gd name="connsiteX1" fmla="*/ 1043821 w 1391994"/>
              <a:gd name="connsiteY1" fmla="*/ 278 h 223483"/>
              <a:gd name="connsiteX2" fmla="*/ 0 w 1391994"/>
              <a:gd name="connsiteY2" fmla="*/ 34947 h 223483"/>
              <a:gd name="connsiteX3" fmla="*/ 0 w 1391994"/>
              <a:gd name="connsiteY3" fmla="*/ 150131 h 223483"/>
              <a:gd name="connsiteX4" fmla="*/ 1043821 w 1391994"/>
              <a:gd name="connsiteY4" fmla="*/ 209043 h 223483"/>
              <a:gd name="connsiteX5" fmla="*/ 1391761 w 1391994"/>
              <a:gd name="connsiteY5" fmla="*/ 69867 h 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994" h="223483">
                <a:moveTo>
                  <a:pt x="1391761" y="69867"/>
                </a:moveTo>
                <a:cubicBezTo>
                  <a:pt x="1391761" y="69867"/>
                  <a:pt x="1386360" y="-5123"/>
                  <a:pt x="1043821" y="278"/>
                </a:cubicBezTo>
                <a:cubicBezTo>
                  <a:pt x="701281" y="5680"/>
                  <a:pt x="0" y="34947"/>
                  <a:pt x="0" y="34947"/>
                </a:cubicBezTo>
                <a:lnTo>
                  <a:pt x="0" y="150131"/>
                </a:lnTo>
                <a:cubicBezTo>
                  <a:pt x="0" y="150131"/>
                  <a:pt x="674401" y="262553"/>
                  <a:pt x="1043821" y="209043"/>
                </a:cubicBezTo>
                <a:cubicBezTo>
                  <a:pt x="1413240" y="155533"/>
                  <a:pt x="1391761" y="69867"/>
                  <a:pt x="1391761" y="69867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52767DF6-6117-465D-AEFD-11BEEF57BD92}"/>
              </a:ext>
            </a:extLst>
          </p:cNvPr>
          <p:cNvSpPr/>
          <p:nvPr/>
        </p:nvSpPr>
        <p:spPr>
          <a:xfrm>
            <a:off x="7218207" y="773669"/>
            <a:ext cx="325161" cy="209370"/>
          </a:xfrm>
          <a:custGeom>
            <a:avLst/>
            <a:gdLst>
              <a:gd name="connsiteX0" fmla="*/ 160907 w 631945"/>
              <a:gd name="connsiteY0" fmla="*/ 0 h 406908"/>
              <a:gd name="connsiteX1" fmla="*/ 631946 w 631945"/>
              <a:gd name="connsiteY1" fmla="*/ 0 h 406908"/>
              <a:gd name="connsiteX2" fmla="*/ 631946 w 631945"/>
              <a:gd name="connsiteY2" fmla="*/ 149853 h 406908"/>
              <a:gd name="connsiteX3" fmla="*/ 396427 w 631945"/>
              <a:gd name="connsiteY3" fmla="*/ 321185 h 406908"/>
              <a:gd name="connsiteX4" fmla="*/ 75241 w 631945"/>
              <a:gd name="connsiteY4" fmla="*/ 406852 h 406908"/>
              <a:gd name="connsiteX5" fmla="*/ 251 w 631945"/>
              <a:gd name="connsiteY5" fmla="*/ 321185 h 406908"/>
              <a:gd name="connsiteX6" fmla="*/ 0 w 631945"/>
              <a:gd name="connsiteY6" fmla="*/ 201856 h 406908"/>
              <a:gd name="connsiteX7" fmla="*/ 69840 w 631945"/>
              <a:gd name="connsiteY7" fmla="*/ 64312 h 406908"/>
              <a:gd name="connsiteX8" fmla="*/ 160907 w 631945"/>
              <a:gd name="connsiteY8" fmla="*/ 0 h 40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945" h="406908">
                <a:moveTo>
                  <a:pt x="160907" y="0"/>
                </a:moveTo>
                <a:lnTo>
                  <a:pt x="631946" y="0"/>
                </a:lnTo>
                <a:lnTo>
                  <a:pt x="631946" y="149853"/>
                </a:lnTo>
                <a:cubicBezTo>
                  <a:pt x="631946" y="149853"/>
                  <a:pt x="455337" y="230118"/>
                  <a:pt x="396427" y="321185"/>
                </a:cubicBezTo>
                <a:cubicBezTo>
                  <a:pt x="337515" y="412127"/>
                  <a:pt x="75241" y="406852"/>
                  <a:pt x="75241" y="406852"/>
                </a:cubicBezTo>
                <a:cubicBezTo>
                  <a:pt x="75241" y="406852"/>
                  <a:pt x="-5024" y="353342"/>
                  <a:pt x="251" y="321185"/>
                </a:cubicBezTo>
                <a:cubicBezTo>
                  <a:pt x="5527" y="289029"/>
                  <a:pt x="0" y="201856"/>
                  <a:pt x="0" y="201856"/>
                </a:cubicBezTo>
                <a:lnTo>
                  <a:pt x="69840" y="64312"/>
                </a:lnTo>
                <a:lnTo>
                  <a:pt x="160907" y="0"/>
                </a:ln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BF8125EF-77F9-46FC-93F7-CB2300EF47F6}"/>
              </a:ext>
            </a:extLst>
          </p:cNvPr>
          <p:cNvSpPr/>
          <p:nvPr/>
        </p:nvSpPr>
        <p:spPr>
          <a:xfrm>
            <a:off x="6634521" y="3246921"/>
            <a:ext cx="198289" cy="308486"/>
          </a:xfrm>
          <a:custGeom>
            <a:avLst/>
            <a:gdLst>
              <a:gd name="connsiteX0" fmla="*/ 224717 w 385372"/>
              <a:gd name="connsiteY0" fmla="*/ 0 h 599538"/>
              <a:gd name="connsiteX1" fmla="*/ 326461 w 385372"/>
              <a:gd name="connsiteY1" fmla="*/ 32156 h 599538"/>
              <a:gd name="connsiteX2" fmla="*/ 385373 w 385372"/>
              <a:gd name="connsiteY2" fmla="*/ 276594 h 599538"/>
              <a:gd name="connsiteX3" fmla="*/ 305107 w 385372"/>
              <a:gd name="connsiteY3" fmla="*/ 599538 h 599538"/>
              <a:gd name="connsiteX4" fmla="*/ 176608 w 385372"/>
              <a:gd name="connsiteY4" fmla="*/ 540627 h 599538"/>
              <a:gd name="connsiteX5" fmla="*/ 37432 w 385372"/>
              <a:gd name="connsiteY5" fmla="*/ 524548 h 599538"/>
              <a:gd name="connsiteX6" fmla="*/ 37432 w 385372"/>
              <a:gd name="connsiteY6" fmla="*/ 476315 h 599538"/>
              <a:gd name="connsiteX7" fmla="*/ 37432 w 385372"/>
              <a:gd name="connsiteY7" fmla="*/ 321060 h 599538"/>
              <a:gd name="connsiteX8" fmla="*/ 0 w 385372"/>
              <a:gd name="connsiteY8" fmla="*/ 247954 h 599538"/>
              <a:gd name="connsiteX9" fmla="*/ 224717 w 385372"/>
              <a:gd name="connsiteY9" fmla="*/ 0 h 5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372" h="599538">
                <a:moveTo>
                  <a:pt x="224717" y="0"/>
                </a:moveTo>
                <a:lnTo>
                  <a:pt x="326461" y="32156"/>
                </a:lnTo>
                <a:lnTo>
                  <a:pt x="385373" y="276594"/>
                </a:lnTo>
                <a:cubicBezTo>
                  <a:pt x="385373" y="276594"/>
                  <a:pt x="315784" y="599538"/>
                  <a:pt x="305107" y="599538"/>
                </a:cubicBezTo>
                <a:cubicBezTo>
                  <a:pt x="294430" y="599538"/>
                  <a:pt x="176608" y="540627"/>
                  <a:pt x="176608" y="540627"/>
                </a:cubicBezTo>
                <a:lnTo>
                  <a:pt x="37432" y="524548"/>
                </a:lnTo>
                <a:lnTo>
                  <a:pt x="37432" y="476315"/>
                </a:lnTo>
                <a:lnTo>
                  <a:pt x="37432" y="321060"/>
                </a:lnTo>
                <a:lnTo>
                  <a:pt x="0" y="247954"/>
                </a:lnTo>
                <a:cubicBezTo>
                  <a:pt x="-126" y="247954"/>
                  <a:pt x="149728" y="160530"/>
                  <a:pt x="224717" y="0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C589C188-CF3C-4F60-87CE-FE004923A1B1}"/>
              </a:ext>
            </a:extLst>
          </p:cNvPr>
          <p:cNvSpPr/>
          <p:nvPr/>
        </p:nvSpPr>
        <p:spPr>
          <a:xfrm>
            <a:off x="4234108" y="2956339"/>
            <a:ext cx="925587" cy="333240"/>
          </a:xfrm>
          <a:custGeom>
            <a:avLst/>
            <a:gdLst>
              <a:gd name="connsiteX0" fmla="*/ 1721488 w 1798863"/>
              <a:gd name="connsiteY0" fmla="*/ 0 h 647646"/>
              <a:gd name="connsiteX1" fmla="*/ 910046 w 1798863"/>
              <a:gd name="connsiteY1" fmla="*/ 0 h 647646"/>
              <a:gd name="connsiteX2" fmla="*/ 889069 w 1798863"/>
              <a:gd name="connsiteY2" fmla="*/ 0 h 647646"/>
              <a:gd name="connsiteX3" fmla="*/ 77627 w 1798863"/>
              <a:gd name="connsiteY3" fmla="*/ 0 h 647646"/>
              <a:gd name="connsiteX4" fmla="*/ 0 w 1798863"/>
              <a:gd name="connsiteY4" fmla="*/ 323823 h 647646"/>
              <a:gd name="connsiteX5" fmla="*/ 829656 w 1798863"/>
              <a:gd name="connsiteY5" fmla="*/ 647646 h 647646"/>
              <a:gd name="connsiteX6" fmla="*/ 888944 w 1798863"/>
              <a:gd name="connsiteY6" fmla="*/ 647646 h 647646"/>
              <a:gd name="connsiteX7" fmla="*/ 909920 w 1798863"/>
              <a:gd name="connsiteY7" fmla="*/ 647646 h 647646"/>
              <a:gd name="connsiteX8" fmla="*/ 969208 w 1798863"/>
              <a:gd name="connsiteY8" fmla="*/ 647646 h 647646"/>
              <a:gd name="connsiteX9" fmla="*/ 1798864 w 1798863"/>
              <a:gd name="connsiteY9" fmla="*/ 323823 h 647646"/>
              <a:gd name="connsiteX10" fmla="*/ 1721488 w 1798863"/>
              <a:gd name="connsiteY10" fmla="*/ 0 h 64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8863" h="647646">
                <a:moveTo>
                  <a:pt x="1721488" y="0"/>
                </a:moveTo>
                <a:cubicBezTo>
                  <a:pt x="1650016" y="0"/>
                  <a:pt x="1281476" y="0"/>
                  <a:pt x="910046" y="0"/>
                </a:cubicBezTo>
                <a:cubicBezTo>
                  <a:pt x="903012" y="0"/>
                  <a:pt x="896103" y="0"/>
                  <a:pt x="889069" y="0"/>
                </a:cubicBezTo>
                <a:cubicBezTo>
                  <a:pt x="517765" y="0"/>
                  <a:pt x="149225" y="0"/>
                  <a:pt x="77627" y="0"/>
                </a:cubicBezTo>
                <a:cubicBezTo>
                  <a:pt x="42833" y="66950"/>
                  <a:pt x="0" y="323823"/>
                  <a:pt x="0" y="323823"/>
                </a:cubicBezTo>
                <a:cubicBezTo>
                  <a:pt x="0" y="323823"/>
                  <a:pt x="623655" y="393411"/>
                  <a:pt x="829656" y="647646"/>
                </a:cubicBezTo>
                <a:lnTo>
                  <a:pt x="888944" y="647646"/>
                </a:lnTo>
                <a:lnTo>
                  <a:pt x="909920" y="647646"/>
                </a:lnTo>
                <a:lnTo>
                  <a:pt x="969208" y="647646"/>
                </a:lnTo>
                <a:cubicBezTo>
                  <a:pt x="1175335" y="393411"/>
                  <a:pt x="1798864" y="323823"/>
                  <a:pt x="1798864" y="323823"/>
                </a:cubicBezTo>
                <a:cubicBezTo>
                  <a:pt x="1798864" y="323823"/>
                  <a:pt x="1756282" y="66950"/>
                  <a:pt x="172148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1E5CE801-755D-4A01-9D54-966051425F41}"/>
              </a:ext>
            </a:extLst>
          </p:cNvPr>
          <p:cNvSpPr/>
          <p:nvPr/>
        </p:nvSpPr>
        <p:spPr>
          <a:xfrm>
            <a:off x="4312635" y="1846423"/>
            <a:ext cx="776612" cy="375897"/>
          </a:xfrm>
          <a:custGeom>
            <a:avLst/>
            <a:gdLst>
              <a:gd name="connsiteX0" fmla="*/ 1144058 w 1509332"/>
              <a:gd name="connsiteY0" fmla="*/ 0 h 730549"/>
              <a:gd name="connsiteX1" fmla="*/ 966822 w 1509332"/>
              <a:gd name="connsiteY1" fmla="*/ 45848 h 730549"/>
              <a:gd name="connsiteX2" fmla="*/ 542511 w 1509332"/>
              <a:gd name="connsiteY2" fmla="*/ 45848 h 730549"/>
              <a:gd name="connsiteX3" fmla="*/ 365275 w 1509332"/>
              <a:gd name="connsiteY3" fmla="*/ 0 h 730549"/>
              <a:gd name="connsiteX4" fmla="*/ 0 w 1509332"/>
              <a:gd name="connsiteY4" fmla="*/ 365274 h 730549"/>
              <a:gd name="connsiteX5" fmla="*/ 365275 w 1509332"/>
              <a:gd name="connsiteY5" fmla="*/ 730549 h 730549"/>
              <a:gd name="connsiteX6" fmla="*/ 469531 w 1509332"/>
              <a:gd name="connsiteY6" fmla="*/ 715350 h 730549"/>
              <a:gd name="connsiteX7" fmla="*/ 1039801 w 1509332"/>
              <a:gd name="connsiteY7" fmla="*/ 715350 h 730549"/>
              <a:gd name="connsiteX8" fmla="*/ 1144058 w 1509332"/>
              <a:gd name="connsiteY8" fmla="*/ 730549 h 730549"/>
              <a:gd name="connsiteX9" fmla="*/ 1509332 w 1509332"/>
              <a:gd name="connsiteY9" fmla="*/ 365274 h 730549"/>
              <a:gd name="connsiteX10" fmla="*/ 1144058 w 1509332"/>
              <a:gd name="connsiteY10" fmla="*/ 0 h 73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332" h="730549">
                <a:moveTo>
                  <a:pt x="1144058" y="0"/>
                </a:moveTo>
                <a:cubicBezTo>
                  <a:pt x="1079745" y="0"/>
                  <a:pt x="1019327" y="16706"/>
                  <a:pt x="966822" y="45848"/>
                </a:cubicBezTo>
                <a:lnTo>
                  <a:pt x="542511" y="45848"/>
                </a:lnTo>
                <a:cubicBezTo>
                  <a:pt x="490005" y="16706"/>
                  <a:pt x="429587" y="0"/>
                  <a:pt x="365275" y="0"/>
                </a:cubicBezTo>
                <a:cubicBezTo>
                  <a:pt x="163544" y="0"/>
                  <a:pt x="0" y="163544"/>
                  <a:pt x="0" y="365274"/>
                </a:cubicBezTo>
                <a:cubicBezTo>
                  <a:pt x="0" y="567004"/>
                  <a:pt x="163544" y="730549"/>
                  <a:pt x="365275" y="730549"/>
                </a:cubicBezTo>
                <a:cubicBezTo>
                  <a:pt x="401576" y="730549"/>
                  <a:pt x="436496" y="725273"/>
                  <a:pt x="469531" y="715350"/>
                </a:cubicBezTo>
                <a:lnTo>
                  <a:pt x="1039801" y="715350"/>
                </a:lnTo>
                <a:cubicBezTo>
                  <a:pt x="1072837" y="725148"/>
                  <a:pt x="1107882" y="730549"/>
                  <a:pt x="1144058" y="730549"/>
                </a:cubicBezTo>
                <a:cubicBezTo>
                  <a:pt x="1345788" y="730549"/>
                  <a:pt x="1509332" y="567004"/>
                  <a:pt x="1509332" y="365274"/>
                </a:cubicBezTo>
                <a:cubicBezTo>
                  <a:pt x="1509332" y="163544"/>
                  <a:pt x="1345788" y="0"/>
                  <a:pt x="114405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74E30126-7CF0-4810-BB44-7113B7716038}"/>
              </a:ext>
            </a:extLst>
          </p:cNvPr>
          <p:cNvSpPr/>
          <p:nvPr/>
        </p:nvSpPr>
        <p:spPr>
          <a:xfrm>
            <a:off x="4360754" y="1530345"/>
            <a:ext cx="648722" cy="319561"/>
          </a:xfrm>
          <a:custGeom>
            <a:avLst/>
            <a:gdLst>
              <a:gd name="connsiteX0" fmla="*/ 1228654 w 1260780"/>
              <a:gd name="connsiteY0" fmla="*/ 226155 h 621061"/>
              <a:gd name="connsiteX1" fmla="*/ 1000295 w 1260780"/>
              <a:gd name="connsiteY1" fmla="*/ 590174 h 621061"/>
              <a:gd name="connsiteX2" fmla="*/ 393598 w 1260780"/>
              <a:gd name="connsiteY2" fmla="*/ 590174 h 621061"/>
              <a:gd name="connsiteX3" fmla="*/ 18902 w 1260780"/>
              <a:gd name="connsiteY3" fmla="*/ 304662 h 621061"/>
              <a:gd name="connsiteX4" fmla="*/ 116250 w 1260780"/>
              <a:gd name="connsiteY4" fmla="*/ 49171 h 621061"/>
              <a:gd name="connsiteX5" fmla="*/ 425754 w 1260780"/>
              <a:gd name="connsiteY5" fmla="*/ 51306 h 621061"/>
              <a:gd name="connsiteX6" fmla="*/ 843282 w 1260780"/>
              <a:gd name="connsiteY6" fmla="*/ 165486 h 621061"/>
              <a:gd name="connsiteX7" fmla="*/ 1228654 w 1260780"/>
              <a:gd name="connsiteY7" fmla="*/ 226155 h 6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780" h="621061">
                <a:moveTo>
                  <a:pt x="1228654" y="226155"/>
                </a:moveTo>
                <a:cubicBezTo>
                  <a:pt x="1335674" y="372492"/>
                  <a:pt x="1153665" y="543698"/>
                  <a:pt x="1000295" y="590174"/>
                </a:cubicBezTo>
                <a:cubicBezTo>
                  <a:pt x="846799" y="636524"/>
                  <a:pt x="491448" y="625847"/>
                  <a:pt x="393598" y="590174"/>
                </a:cubicBezTo>
                <a:cubicBezTo>
                  <a:pt x="129565" y="493831"/>
                  <a:pt x="93892" y="415325"/>
                  <a:pt x="18902" y="304662"/>
                </a:cubicBezTo>
                <a:cubicBezTo>
                  <a:pt x="-56087" y="193999"/>
                  <a:pt x="116250" y="49171"/>
                  <a:pt x="116250" y="49171"/>
                </a:cubicBezTo>
                <a:cubicBezTo>
                  <a:pt x="116250" y="49171"/>
                  <a:pt x="222265" y="-62873"/>
                  <a:pt x="425754" y="51306"/>
                </a:cubicBezTo>
                <a:cubicBezTo>
                  <a:pt x="425754" y="51306"/>
                  <a:pt x="629117" y="229672"/>
                  <a:pt x="843282" y="165486"/>
                </a:cubicBezTo>
                <a:cubicBezTo>
                  <a:pt x="1057448" y="101299"/>
                  <a:pt x="1228654" y="226155"/>
                  <a:pt x="1228654" y="22615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3912655A-8E4A-4482-9268-42FF5DDFA12C}"/>
              </a:ext>
            </a:extLst>
          </p:cNvPr>
          <p:cNvSpPr/>
          <p:nvPr/>
        </p:nvSpPr>
        <p:spPr>
          <a:xfrm>
            <a:off x="4592683" y="1383661"/>
            <a:ext cx="236874" cy="212744"/>
          </a:xfrm>
          <a:custGeom>
            <a:avLst/>
            <a:gdLst>
              <a:gd name="connsiteX0" fmla="*/ 0 w 460361"/>
              <a:gd name="connsiteY0" fmla="*/ 291290 h 413464"/>
              <a:gd name="connsiteX1" fmla="*/ 460361 w 460361"/>
              <a:gd name="connsiteY1" fmla="*/ 351960 h 413464"/>
              <a:gd name="connsiteX2" fmla="*/ 371178 w 460361"/>
              <a:gd name="connsiteY2" fmla="*/ 0 h 413464"/>
              <a:gd name="connsiteX3" fmla="*/ 53635 w 460361"/>
              <a:gd name="connsiteY3" fmla="*/ 21354 h 413464"/>
              <a:gd name="connsiteX4" fmla="*/ 0 w 460361"/>
              <a:gd name="connsiteY4" fmla="*/ 291290 h 4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61" h="413464">
                <a:moveTo>
                  <a:pt x="0" y="291290"/>
                </a:moveTo>
                <a:cubicBezTo>
                  <a:pt x="0" y="291290"/>
                  <a:pt x="167690" y="519649"/>
                  <a:pt x="460361" y="351960"/>
                </a:cubicBezTo>
                <a:cubicBezTo>
                  <a:pt x="460361" y="351960"/>
                  <a:pt x="360501" y="207005"/>
                  <a:pt x="371178" y="0"/>
                </a:cubicBezTo>
                <a:cubicBezTo>
                  <a:pt x="267675" y="64187"/>
                  <a:pt x="179748" y="83028"/>
                  <a:pt x="53635" y="21354"/>
                </a:cubicBezTo>
                <a:cubicBezTo>
                  <a:pt x="53510" y="21479"/>
                  <a:pt x="71347" y="232253"/>
                  <a:pt x="0" y="291290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7AF37864-20F3-4441-A186-4EF9FD1AF7A6}"/>
              </a:ext>
            </a:extLst>
          </p:cNvPr>
          <p:cNvSpPr/>
          <p:nvPr/>
        </p:nvSpPr>
        <p:spPr>
          <a:xfrm>
            <a:off x="4236499" y="1644873"/>
            <a:ext cx="141419" cy="304830"/>
          </a:xfrm>
          <a:custGeom>
            <a:avLst/>
            <a:gdLst>
              <a:gd name="connsiteX0" fmla="*/ 0 w 274845"/>
              <a:gd name="connsiteY0" fmla="*/ 55 h 592432"/>
              <a:gd name="connsiteX1" fmla="*/ 147843 w 274845"/>
              <a:gd name="connsiteY1" fmla="*/ 592433 h 592432"/>
              <a:gd name="connsiteX2" fmla="*/ 274709 w 274845"/>
              <a:gd name="connsiteY2" fmla="*/ 296244 h 592432"/>
              <a:gd name="connsiteX3" fmla="*/ 0 w 274845"/>
              <a:gd name="connsiteY3" fmla="*/ 55 h 59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845" h="592432">
                <a:moveTo>
                  <a:pt x="0" y="55"/>
                </a:moveTo>
                <a:lnTo>
                  <a:pt x="147843" y="592433"/>
                </a:lnTo>
                <a:cubicBezTo>
                  <a:pt x="147843" y="592433"/>
                  <a:pt x="271192" y="417584"/>
                  <a:pt x="274709" y="296244"/>
                </a:cubicBezTo>
                <a:cubicBezTo>
                  <a:pt x="278227" y="174904"/>
                  <a:pt x="214040" y="-3588"/>
                  <a:pt x="0" y="55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EA10A305-0157-4761-814A-02BBED4BB338}"/>
              </a:ext>
            </a:extLst>
          </p:cNvPr>
          <p:cNvSpPr/>
          <p:nvPr/>
        </p:nvSpPr>
        <p:spPr>
          <a:xfrm>
            <a:off x="4054756" y="764621"/>
            <a:ext cx="380097" cy="116193"/>
          </a:xfrm>
          <a:custGeom>
            <a:avLst/>
            <a:gdLst>
              <a:gd name="connsiteX0" fmla="*/ 107020 w 738713"/>
              <a:gd name="connsiteY0" fmla="*/ 211528 h 225819"/>
              <a:gd name="connsiteX1" fmla="*/ 0 w 738713"/>
              <a:gd name="connsiteY1" fmla="*/ 0 h 225819"/>
              <a:gd name="connsiteX2" fmla="*/ 738714 w 738713"/>
              <a:gd name="connsiteY2" fmla="*/ 47355 h 225819"/>
              <a:gd name="connsiteX3" fmla="*/ 710200 w 738713"/>
              <a:gd name="connsiteY3" fmla="*/ 211528 h 225819"/>
              <a:gd name="connsiteX4" fmla="*/ 107020 w 738713"/>
              <a:gd name="connsiteY4" fmla="*/ 211528 h 22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713" h="225819">
                <a:moveTo>
                  <a:pt x="107020" y="211528"/>
                </a:moveTo>
                <a:lnTo>
                  <a:pt x="0" y="0"/>
                </a:lnTo>
                <a:lnTo>
                  <a:pt x="738714" y="47355"/>
                </a:lnTo>
                <a:cubicBezTo>
                  <a:pt x="738714" y="47355"/>
                  <a:pt x="681561" y="143698"/>
                  <a:pt x="710200" y="211528"/>
                </a:cubicBezTo>
                <a:cubicBezTo>
                  <a:pt x="710074" y="211528"/>
                  <a:pt x="367410" y="243684"/>
                  <a:pt x="107020" y="211528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94F40600-5670-479F-9989-02C56A0CA745}"/>
              </a:ext>
            </a:extLst>
          </p:cNvPr>
          <p:cNvSpPr/>
          <p:nvPr/>
        </p:nvSpPr>
        <p:spPr>
          <a:xfrm>
            <a:off x="3913342" y="768569"/>
            <a:ext cx="506775" cy="835331"/>
          </a:xfrm>
          <a:custGeom>
            <a:avLst/>
            <a:gdLst>
              <a:gd name="connsiteX0" fmla="*/ 585218 w 984909"/>
              <a:gd name="connsiteY0" fmla="*/ 1608931 h 1623453"/>
              <a:gd name="connsiteX1" fmla="*/ 984910 w 984909"/>
              <a:gd name="connsiteY1" fmla="*/ 1428304 h 1623453"/>
              <a:gd name="connsiteX2" fmla="*/ 645888 w 984909"/>
              <a:gd name="connsiteY2" fmla="*/ 1000098 h 1623453"/>
              <a:gd name="connsiteX3" fmla="*/ 249839 w 984909"/>
              <a:gd name="connsiteY3" fmla="*/ 22349 h 1623453"/>
              <a:gd name="connsiteX4" fmla="*/ 0 w 984909"/>
              <a:gd name="connsiteY4" fmla="*/ 47345 h 1623453"/>
              <a:gd name="connsiteX5" fmla="*/ 274835 w 984909"/>
              <a:gd name="connsiteY5" fmla="*/ 853763 h 1623453"/>
              <a:gd name="connsiteX6" fmla="*/ 585218 w 984909"/>
              <a:gd name="connsiteY6" fmla="*/ 1608931 h 162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909" h="1623453">
                <a:moveTo>
                  <a:pt x="585218" y="1608931"/>
                </a:moveTo>
                <a:cubicBezTo>
                  <a:pt x="585218" y="1608931"/>
                  <a:pt x="785064" y="1699496"/>
                  <a:pt x="984910" y="1428304"/>
                </a:cubicBezTo>
                <a:cubicBezTo>
                  <a:pt x="984910" y="1428304"/>
                  <a:pt x="799384" y="1289128"/>
                  <a:pt x="645888" y="1000098"/>
                </a:cubicBezTo>
                <a:cubicBezTo>
                  <a:pt x="532085" y="785808"/>
                  <a:pt x="249839" y="22349"/>
                  <a:pt x="249839" y="22349"/>
                </a:cubicBezTo>
                <a:cubicBezTo>
                  <a:pt x="249839" y="22349"/>
                  <a:pt x="164173" y="-41838"/>
                  <a:pt x="0" y="47345"/>
                </a:cubicBezTo>
                <a:cubicBezTo>
                  <a:pt x="0" y="47345"/>
                  <a:pt x="103503" y="532703"/>
                  <a:pt x="274835" y="853763"/>
                </a:cubicBezTo>
                <a:cubicBezTo>
                  <a:pt x="446168" y="1174822"/>
                  <a:pt x="585218" y="1608931"/>
                  <a:pt x="585218" y="1608931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A8ABE42C-B0F1-4745-BBE9-B1AA7097C798}"/>
              </a:ext>
            </a:extLst>
          </p:cNvPr>
          <p:cNvSpPr/>
          <p:nvPr/>
        </p:nvSpPr>
        <p:spPr>
          <a:xfrm>
            <a:off x="5051696" y="1652590"/>
            <a:ext cx="257673" cy="912241"/>
          </a:xfrm>
          <a:custGeom>
            <a:avLst/>
            <a:gdLst>
              <a:gd name="connsiteX0" fmla="*/ 0 w 500784"/>
              <a:gd name="connsiteY0" fmla="*/ 2014 h 1772926"/>
              <a:gd name="connsiteX1" fmla="*/ 0 w 500784"/>
              <a:gd name="connsiteY1" fmla="*/ 438259 h 1772926"/>
              <a:gd name="connsiteX2" fmla="*/ 49993 w 500784"/>
              <a:gd name="connsiteY2" fmla="*/ 984286 h 1772926"/>
              <a:gd name="connsiteX3" fmla="*/ 264158 w 500784"/>
              <a:gd name="connsiteY3" fmla="*/ 1662330 h 1772926"/>
              <a:gd name="connsiteX4" fmla="*/ 281995 w 500784"/>
              <a:gd name="connsiteY4" fmla="*/ 1755156 h 1772926"/>
              <a:gd name="connsiteX5" fmla="*/ 492518 w 500784"/>
              <a:gd name="connsiteY5" fmla="*/ 1740837 h 1772926"/>
              <a:gd name="connsiteX6" fmla="*/ 492518 w 500784"/>
              <a:gd name="connsiteY6" fmla="*/ 1619497 h 1772926"/>
              <a:gd name="connsiteX7" fmla="*/ 364646 w 500784"/>
              <a:gd name="connsiteY7" fmla="*/ 893973 h 1772926"/>
              <a:gd name="connsiteX8" fmla="*/ 0 w 500784"/>
              <a:gd name="connsiteY8" fmla="*/ 2014 h 17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784" h="1772926">
                <a:moveTo>
                  <a:pt x="0" y="2014"/>
                </a:moveTo>
                <a:lnTo>
                  <a:pt x="0" y="438259"/>
                </a:lnTo>
                <a:cubicBezTo>
                  <a:pt x="0" y="438259"/>
                  <a:pt x="236147" y="709326"/>
                  <a:pt x="49993" y="984286"/>
                </a:cubicBezTo>
                <a:lnTo>
                  <a:pt x="264158" y="1662330"/>
                </a:lnTo>
                <a:cubicBezTo>
                  <a:pt x="264158" y="1662330"/>
                  <a:pt x="256998" y="1719483"/>
                  <a:pt x="281995" y="1755156"/>
                </a:cubicBezTo>
                <a:cubicBezTo>
                  <a:pt x="306991" y="1790830"/>
                  <a:pt x="485358" y="1765833"/>
                  <a:pt x="492518" y="1740837"/>
                </a:cubicBezTo>
                <a:cubicBezTo>
                  <a:pt x="499677" y="1715840"/>
                  <a:pt x="506837" y="1683684"/>
                  <a:pt x="492518" y="1619497"/>
                </a:cubicBezTo>
                <a:cubicBezTo>
                  <a:pt x="478198" y="1555310"/>
                  <a:pt x="387130" y="1107384"/>
                  <a:pt x="364646" y="893973"/>
                </a:cubicBezTo>
                <a:cubicBezTo>
                  <a:pt x="347061" y="727037"/>
                  <a:pt x="349824" y="-44461"/>
                  <a:pt x="0" y="2014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8B0F027C-598A-462B-B0D1-7E1810FA702C}"/>
              </a:ext>
            </a:extLst>
          </p:cNvPr>
          <p:cNvSpPr/>
          <p:nvPr/>
        </p:nvSpPr>
        <p:spPr>
          <a:xfrm>
            <a:off x="5202279" y="2589361"/>
            <a:ext cx="273593" cy="691556"/>
          </a:xfrm>
          <a:custGeom>
            <a:avLst/>
            <a:gdLst>
              <a:gd name="connsiteX0" fmla="*/ 10693 w 531723"/>
              <a:gd name="connsiteY0" fmla="*/ 16455 h 1344029"/>
              <a:gd name="connsiteX1" fmla="*/ 221215 w 531723"/>
              <a:gd name="connsiteY1" fmla="*/ 0 h 1344029"/>
              <a:gd name="connsiteX2" fmla="*/ 531724 w 531723"/>
              <a:gd name="connsiteY2" fmla="*/ 1311873 h 1344029"/>
              <a:gd name="connsiteX3" fmla="*/ 389031 w 531723"/>
              <a:gd name="connsiteY3" fmla="*/ 1344029 h 1344029"/>
              <a:gd name="connsiteX4" fmla="*/ 53651 w 531723"/>
              <a:gd name="connsiteY4" fmla="*/ 334123 h 1344029"/>
              <a:gd name="connsiteX5" fmla="*/ 10693 w 531723"/>
              <a:gd name="connsiteY5" fmla="*/ 16455 h 134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723" h="1344029">
                <a:moveTo>
                  <a:pt x="10693" y="16455"/>
                </a:moveTo>
                <a:lnTo>
                  <a:pt x="221215" y="0"/>
                </a:lnTo>
                <a:cubicBezTo>
                  <a:pt x="221215" y="0"/>
                  <a:pt x="356874" y="341283"/>
                  <a:pt x="531724" y="1311873"/>
                </a:cubicBezTo>
                <a:lnTo>
                  <a:pt x="389031" y="1344029"/>
                </a:lnTo>
                <a:cubicBezTo>
                  <a:pt x="389031" y="1344029"/>
                  <a:pt x="139192" y="519649"/>
                  <a:pt x="53651" y="334123"/>
                </a:cubicBezTo>
                <a:cubicBezTo>
                  <a:pt x="-32140" y="148471"/>
                  <a:pt x="10693" y="16455"/>
                  <a:pt x="10693" y="16455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EB9332D3-386A-4D87-B35C-88AF729CBD3A}"/>
              </a:ext>
            </a:extLst>
          </p:cNvPr>
          <p:cNvSpPr/>
          <p:nvPr/>
        </p:nvSpPr>
        <p:spPr>
          <a:xfrm>
            <a:off x="5383034" y="3282186"/>
            <a:ext cx="245410" cy="273157"/>
          </a:xfrm>
          <a:custGeom>
            <a:avLst/>
            <a:gdLst>
              <a:gd name="connsiteX0" fmla="*/ 37737 w 476950"/>
              <a:gd name="connsiteY0" fmla="*/ 33083 h 530876"/>
              <a:gd name="connsiteX1" fmla="*/ 19900 w 476950"/>
              <a:gd name="connsiteY1" fmla="*/ 284806 h 530876"/>
              <a:gd name="connsiteX2" fmla="*/ 84087 w 476950"/>
              <a:gd name="connsiteY2" fmla="*/ 530877 h 530876"/>
              <a:gd name="connsiteX3" fmla="*/ 126920 w 476950"/>
              <a:gd name="connsiteY3" fmla="*/ 507638 h 530876"/>
              <a:gd name="connsiteX4" fmla="*/ 208944 w 476950"/>
              <a:gd name="connsiteY4" fmla="*/ 496962 h 530876"/>
              <a:gd name="connsiteX5" fmla="*/ 283933 w 476950"/>
              <a:gd name="connsiteY5" fmla="*/ 475608 h 530876"/>
              <a:gd name="connsiteX6" fmla="*/ 358922 w 476950"/>
              <a:gd name="connsiteY6" fmla="*/ 461288 h 530876"/>
              <a:gd name="connsiteX7" fmla="*/ 358922 w 476950"/>
              <a:gd name="connsiteY7" fmla="*/ 443452 h 530876"/>
              <a:gd name="connsiteX8" fmla="*/ 387436 w 476950"/>
              <a:gd name="connsiteY8" fmla="*/ 281917 h 530876"/>
              <a:gd name="connsiteX9" fmla="*/ 476619 w 476950"/>
              <a:gd name="connsiteY9" fmla="*/ 264959 h 530876"/>
              <a:gd name="connsiteX10" fmla="*/ 238462 w 476950"/>
              <a:gd name="connsiteY10" fmla="*/ 47277 h 530876"/>
              <a:gd name="connsiteX11" fmla="*/ 37737 w 476950"/>
              <a:gd name="connsiteY11" fmla="*/ 33083 h 53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950" h="530876">
                <a:moveTo>
                  <a:pt x="37737" y="33083"/>
                </a:moveTo>
                <a:cubicBezTo>
                  <a:pt x="37737" y="33083"/>
                  <a:pt x="-33609" y="118875"/>
                  <a:pt x="19900" y="284806"/>
                </a:cubicBezTo>
                <a:cubicBezTo>
                  <a:pt x="73410" y="450612"/>
                  <a:pt x="84087" y="530877"/>
                  <a:pt x="84087" y="530877"/>
                </a:cubicBezTo>
                <a:cubicBezTo>
                  <a:pt x="84087" y="530877"/>
                  <a:pt x="66250" y="507638"/>
                  <a:pt x="126920" y="507638"/>
                </a:cubicBezTo>
                <a:cubicBezTo>
                  <a:pt x="187590" y="507638"/>
                  <a:pt x="208944" y="496962"/>
                  <a:pt x="208944" y="496962"/>
                </a:cubicBezTo>
                <a:lnTo>
                  <a:pt x="283933" y="475608"/>
                </a:lnTo>
                <a:lnTo>
                  <a:pt x="358922" y="461288"/>
                </a:lnTo>
                <a:lnTo>
                  <a:pt x="358922" y="443452"/>
                </a:lnTo>
                <a:cubicBezTo>
                  <a:pt x="358922" y="443452"/>
                  <a:pt x="287576" y="227528"/>
                  <a:pt x="387436" y="281917"/>
                </a:cubicBezTo>
                <a:cubicBezTo>
                  <a:pt x="487296" y="336307"/>
                  <a:pt x="476619" y="264959"/>
                  <a:pt x="476619" y="264959"/>
                </a:cubicBezTo>
                <a:lnTo>
                  <a:pt x="238462" y="47277"/>
                </a:lnTo>
                <a:cubicBezTo>
                  <a:pt x="238462" y="47403"/>
                  <a:pt x="173271" y="-48940"/>
                  <a:pt x="37737" y="33083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C81C9225-5E30-40EC-8746-308414359C4F}"/>
              </a:ext>
            </a:extLst>
          </p:cNvPr>
          <p:cNvSpPr/>
          <p:nvPr/>
        </p:nvSpPr>
        <p:spPr>
          <a:xfrm>
            <a:off x="4477898" y="4103418"/>
            <a:ext cx="190727" cy="168042"/>
          </a:xfrm>
          <a:custGeom>
            <a:avLst/>
            <a:gdLst>
              <a:gd name="connsiteX0" fmla="*/ 207383 w 370675"/>
              <a:gd name="connsiteY0" fmla="*/ 326587 h 326586"/>
              <a:gd name="connsiteX1" fmla="*/ 163293 w 370675"/>
              <a:gd name="connsiteY1" fmla="*/ 326587 h 326586"/>
              <a:gd name="connsiteX2" fmla="*/ 0 w 370675"/>
              <a:gd name="connsiteY2" fmla="*/ 163293 h 326586"/>
              <a:gd name="connsiteX3" fmla="*/ 0 w 370675"/>
              <a:gd name="connsiteY3" fmla="*/ 163293 h 326586"/>
              <a:gd name="connsiteX4" fmla="*/ 163293 w 370675"/>
              <a:gd name="connsiteY4" fmla="*/ 0 h 326586"/>
              <a:gd name="connsiteX5" fmla="*/ 207383 w 370675"/>
              <a:gd name="connsiteY5" fmla="*/ 0 h 326586"/>
              <a:gd name="connsiteX6" fmla="*/ 370676 w 370675"/>
              <a:gd name="connsiteY6" fmla="*/ 163293 h 326586"/>
              <a:gd name="connsiteX7" fmla="*/ 370676 w 370675"/>
              <a:gd name="connsiteY7" fmla="*/ 163293 h 326586"/>
              <a:gd name="connsiteX8" fmla="*/ 20738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207383" y="326587"/>
                </a:moveTo>
                <a:lnTo>
                  <a:pt x="163293" y="326587"/>
                </a:lnTo>
                <a:cubicBezTo>
                  <a:pt x="73105" y="326587"/>
                  <a:pt x="0" y="253481"/>
                  <a:pt x="0" y="163293"/>
                </a:cubicBezTo>
                <a:lnTo>
                  <a:pt x="0" y="163293"/>
                </a:lnTo>
                <a:cubicBezTo>
                  <a:pt x="0" y="73105"/>
                  <a:pt x="73105" y="0"/>
                  <a:pt x="163293" y="0"/>
                </a:cubicBezTo>
                <a:lnTo>
                  <a:pt x="207383" y="0"/>
                </a:lnTo>
                <a:cubicBezTo>
                  <a:pt x="297571" y="0"/>
                  <a:pt x="370676" y="73105"/>
                  <a:pt x="370676" y="163293"/>
                </a:cubicBezTo>
                <a:lnTo>
                  <a:pt x="370676" y="163293"/>
                </a:lnTo>
                <a:cubicBezTo>
                  <a:pt x="370676" y="253481"/>
                  <a:pt x="297571" y="326587"/>
                  <a:pt x="207383" y="326587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1530F796-9734-47E2-BC76-0B71C0AD5502}"/>
              </a:ext>
            </a:extLst>
          </p:cNvPr>
          <p:cNvSpPr/>
          <p:nvPr/>
        </p:nvSpPr>
        <p:spPr>
          <a:xfrm>
            <a:off x="4734614" y="3149134"/>
            <a:ext cx="427472" cy="938707"/>
          </a:xfrm>
          <a:custGeom>
            <a:avLst/>
            <a:gdLst>
              <a:gd name="connsiteX0" fmla="*/ 830786 w 830785"/>
              <a:gd name="connsiteY0" fmla="*/ 0 h 1824363"/>
              <a:gd name="connsiteX1" fmla="*/ 22108 w 830785"/>
              <a:gd name="connsiteY1" fmla="*/ 466642 h 1824363"/>
              <a:gd name="connsiteX2" fmla="*/ 0 w 830785"/>
              <a:gd name="connsiteY2" fmla="*/ 1795850 h 1824363"/>
              <a:gd name="connsiteX3" fmla="*/ 392532 w 830785"/>
              <a:gd name="connsiteY3" fmla="*/ 1824364 h 1824363"/>
              <a:gd name="connsiteX4" fmla="*/ 830786 w 830785"/>
              <a:gd name="connsiteY4" fmla="*/ 0 h 182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785" h="1824363">
                <a:moveTo>
                  <a:pt x="830786" y="0"/>
                </a:moveTo>
                <a:cubicBezTo>
                  <a:pt x="830786" y="0"/>
                  <a:pt x="67076" y="93706"/>
                  <a:pt x="22108" y="466642"/>
                </a:cubicBezTo>
                <a:lnTo>
                  <a:pt x="0" y="1795850"/>
                </a:lnTo>
                <a:lnTo>
                  <a:pt x="392532" y="1824364"/>
                </a:lnTo>
                <a:cubicBezTo>
                  <a:pt x="392532" y="1824364"/>
                  <a:pt x="795992" y="805538"/>
                  <a:pt x="83078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9FD9B1F9-912F-4F14-AC48-546F0AE33923}"/>
              </a:ext>
            </a:extLst>
          </p:cNvPr>
          <p:cNvSpPr/>
          <p:nvPr/>
        </p:nvSpPr>
        <p:spPr>
          <a:xfrm>
            <a:off x="4727699" y="4293757"/>
            <a:ext cx="215909" cy="1544820"/>
          </a:xfrm>
          <a:custGeom>
            <a:avLst/>
            <a:gdLst>
              <a:gd name="connsiteX0" fmla="*/ 392532 w 419616"/>
              <a:gd name="connsiteY0" fmla="*/ 28513 h 3002334"/>
              <a:gd name="connsiteX1" fmla="*/ 0 w 419616"/>
              <a:gd name="connsiteY1" fmla="*/ 0 h 3002334"/>
              <a:gd name="connsiteX2" fmla="*/ 3517 w 419616"/>
              <a:gd name="connsiteY2" fmla="*/ 3002335 h 3002334"/>
              <a:gd name="connsiteX3" fmla="*/ 196203 w 419616"/>
              <a:gd name="connsiteY3" fmla="*/ 3002335 h 3002334"/>
              <a:gd name="connsiteX4" fmla="*/ 210146 w 419616"/>
              <a:gd name="connsiteY4" fmla="*/ 2334969 h 3002334"/>
              <a:gd name="connsiteX5" fmla="*/ 392532 w 419616"/>
              <a:gd name="connsiteY5" fmla="*/ 28513 h 300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16" h="3002334">
                <a:moveTo>
                  <a:pt x="392532" y="28513"/>
                </a:moveTo>
                <a:lnTo>
                  <a:pt x="0" y="0"/>
                </a:lnTo>
                <a:cubicBezTo>
                  <a:pt x="0" y="0"/>
                  <a:pt x="53384" y="2902476"/>
                  <a:pt x="3517" y="3002335"/>
                </a:cubicBezTo>
                <a:lnTo>
                  <a:pt x="196203" y="3002335"/>
                </a:lnTo>
                <a:cubicBezTo>
                  <a:pt x="196203" y="3002335"/>
                  <a:pt x="150230" y="2761415"/>
                  <a:pt x="210146" y="2334969"/>
                </a:cubicBezTo>
                <a:cubicBezTo>
                  <a:pt x="274584" y="1874733"/>
                  <a:pt x="495909" y="1432207"/>
                  <a:pt x="392532" y="2851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33EE085B-B66A-45EC-BF12-75DD2E509B8D}"/>
              </a:ext>
            </a:extLst>
          </p:cNvPr>
          <p:cNvSpPr/>
          <p:nvPr/>
        </p:nvSpPr>
        <p:spPr>
          <a:xfrm>
            <a:off x="4730600" y="5870312"/>
            <a:ext cx="210102" cy="372234"/>
          </a:xfrm>
          <a:custGeom>
            <a:avLst/>
            <a:gdLst>
              <a:gd name="connsiteX0" fmla="*/ 205763 w 408329"/>
              <a:gd name="connsiteY0" fmla="*/ 0 h 723430"/>
              <a:gd name="connsiteX1" fmla="*/ 23754 w 408329"/>
              <a:gd name="connsiteY1" fmla="*/ 0 h 723430"/>
              <a:gd name="connsiteX2" fmla="*/ 8555 w 408329"/>
              <a:gd name="connsiteY2" fmla="*/ 222079 h 723430"/>
              <a:gd name="connsiteX3" fmla="*/ 146852 w 408329"/>
              <a:gd name="connsiteY3" fmla="*/ 677039 h 723430"/>
              <a:gd name="connsiteX4" fmla="*/ 395811 w 408329"/>
              <a:gd name="connsiteY4" fmla="*/ 690480 h 723430"/>
              <a:gd name="connsiteX5" fmla="*/ 248596 w 408329"/>
              <a:gd name="connsiteY5" fmla="*/ 214040 h 723430"/>
              <a:gd name="connsiteX6" fmla="*/ 205763 w 408329"/>
              <a:gd name="connsiteY6" fmla="*/ 0 h 7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329" h="723430">
                <a:moveTo>
                  <a:pt x="205763" y="0"/>
                </a:moveTo>
                <a:lnTo>
                  <a:pt x="23754" y="0"/>
                </a:lnTo>
                <a:cubicBezTo>
                  <a:pt x="23754" y="0"/>
                  <a:pt x="-17321" y="83028"/>
                  <a:pt x="8555" y="222079"/>
                </a:cubicBezTo>
                <a:cubicBezTo>
                  <a:pt x="34431" y="361255"/>
                  <a:pt x="93342" y="628930"/>
                  <a:pt x="146852" y="677039"/>
                </a:cubicBezTo>
                <a:cubicBezTo>
                  <a:pt x="200362" y="725274"/>
                  <a:pt x="365539" y="745371"/>
                  <a:pt x="395811" y="690480"/>
                </a:cubicBezTo>
                <a:cubicBezTo>
                  <a:pt x="454722" y="583460"/>
                  <a:pt x="288791" y="313146"/>
                  <a:pt x="248596" y="214040"/>
                </a:cubicBezTo>
                <a:cubicBezTo>
                  <a:pt x="208401" y="115059"/>
                  <a:pt x="205763" y="0"/>
                  <a:pt x="205763" y="0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99525E2-E179-44D6-9317-FBC02D73999E}"/>
              </a:ext>
            </a:extLst>
          </p:cNvPr>
          <p:cNvSpPr/>
          <p:nvPr/>
        </p:nvSpPr>
        <p:spPr>
          <a:xfrm>
            <a:off x="4727634" y="4103418"/>
            <a:ext cx="190727" cy="168042"/>
          </a:xfrm>
          <a:custGeom>
            <a:avLst/>
            <a:gdLst>
              <a:gd name="connsiteX0" fmla="*/ 163293 w 370675"/>
              <a:gd name="connsiteY0" fmla="*/ 326587 h 326586"/>
              <a:gd name="connsiteX1" fmla="*/ 207383 w 370675"/>
              <a:gd name="connsiteY1" fmla="*/ 326587 h 326586"/>
              <a:gd name="connsiteX2" fmla="*/ 370676 w 370675"/>
              <a:gd name="connsiteY2" fmla="*/ 163293 h 326586"/>
              <a:gd name="connsiteX3" fmla="*/ 370676 w 370675"/>
              <a:gd name="connsiteY3" fmla="*/ 163293 h 326586"/>
              <a:gd name="connsiteX4" fmla="*/ 207383 w 370675"/>
              <a:gd name="connsiteY4" fmla="*/ 0 h 326586"/>
              <a:gd name="connsiteX5" fmla="*/ 163293 w 370675"/>
              <a:gd name="connsiteY5" fmla="*/ 0 h 326586"/>
              <a:gd name="connsiteX6" fmla="*/ 0 w 370675"/>
              <a:gd name="connsiteY6" fmla="*/ 163293 h 326586"/>
              <a:gd name="connsiteX7" fmla="*/ 0 w 370675"/>
              <a:gd name="connsiteY7" fmla="*/ 163293 h 326586"/>
              <a:gd name="connsiteX8" fmla="*/ 16329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163293" y="326587"/>
                </a:moveTo>
                <a:lnTo>
                  <a:pt x="207383" y="326587"/>
                </a:lnTo>
                <a:cubicBezTo>
                  <a:pt x="297571" y="326587"/>
                  <a:pt x="370676" y="253481"/>
                  <a:pt x="370676" y="163293"/>
                </a:cubicBezTo>
                <a:lnTo>
                  <a:pt x="370676" y="163293"/>
                </a:lnTo>
                <a:cubicBezTo>
                  <a:pt x="370676" y="73105"/>
                  <a:pt x="297571" y="0"/>
                  <a:pt x="207383" y="0"/>
                </a:cubicBezTo>
                <a:lnTo>
                  <a:pt x="163293" y="0"/>
                </a:lnTo>
                <a:cubicBezTo>
                  <a:pt x="73105" y="0"/>
                  <a:pt x="0" y="73105"/>
                  <a:pt x="0" y="163293"/>
                </a:cubicBezTo>
                <a:lnTo>
                  <a:pt x="0" y="163293"/>
                </a:lnTo>
                <a:cubicBezTo>
                  <a:pt x="126" y="253481"/>
                  <a:pt x="73231" y="326587"/>
                  <a:pt x="163293" y="326587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63735D20-0205-4E91-86AC-40690FE7A698}"/>
              </a:ext>
            </a:extLst>
          </p:cNvPr>
          <p:cNvSpPr/>
          <p:nvPr/>
        </p:nvSpPr>
        <p:spPr>
          <a:xfrm>
            <a:off x="7536258" y="3389240"/>
            <a:ext cx="403946" cy="804209"/>
          </a:xfrm>
          <a:custGeom>
            <a:avLst/>
            <a:gdLst>
              <a:gd name="connsiteX0" fmla="*/ 785064 w 785063"/>
              <a:gd name="connsiteY0" fmla="*/ 28514 h 1562967"/>
              <a:gd name="connsiteX1" fmla="*/ 780542 w 785063"/>
              <a:gd name="connsiteY1" fmla="*/ 46099 h 1562967"/>
              <a:gd name="connsiteX2" fmla="*/ 392532 w 785063"/>
              <a:gd name="connsiteY2" fmla="*/ 1562968 h 1562967"/>
              <a:gd name="connsiteX3" fmla="*/ 0 w 785063"/>
              <a:gd name="connsiteY3" fmla="*/ 1534454 h 1562967"/>
              <a:gd name="connsiteX4" fmla="*/ 35674 w 785063"/>
              <a:gd name="connsiteY4" fmla="*/ 0 h 1562967"/>
              <a:gd name="connsiteX5" fmla="*/ 785064 w 785063"/>
              <a:gd name="connsiteY5" fmla="*/ 28514 h 15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063" h="1562967">
                <a:moveTo>
                  <a:pt x="785064" y="28514"/>
                </a:moveTo>
                <a:lnTo>
                  <a:pt x="780542" y="46099"/>
                </a:lnTo>
                <a:lnTo>
                  <a:pt x="392532" y="1562968"/>
                </a:lnTo>
                <a:lnTo>
                  <a:pt x="0" y="1534454"/>
                </a:lnTo>
                <a:lnTo>
                  <a:pt x="35674" y="0"/>
                </a:lnTo>
                <a:cubicBezTo>
                  <a:pt x="35799" y="0"/>
                  <a:pt x="442525" y="85541"/>
                  <a:pt x="785064" y="2851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F6631222-E96C-4963-B918-77A8DC15E996}"/>
              </a:ext>
            </a:extLst>
          </p:cNvPr>
          <p:cNvSpPr/>
          <p:nvPr/>
        </p:nvSpPr>
        <p:spPr>
          <a:xfrm>
            <a:off x="7536258" y="4228351"/>
            <a:ext cx="215944" cy="1610293"/>
          </a:xfrm>
          <a:custGeom>
            <a:avLst/>
            <a:gdLst>
              <a:gd name="connsiteX0" fmla="*/ 392532 w 419684"/>
              <a:gd name="connsiteY0" fmla="*/ 28513 h 3129578"/>
              <a:gd name="connsiteX1" fmla="*/ 0 w 419684"/>
              <a:gd name="connsiteY1" fmla="*/ 0 h 3129578"/>
              <a:gd name="connsiteX2" fmla="*/ 3517 w 419684"/>
              <a:gd name="connsiteY2" fmla="*/ 3129578 h 3129578"/>
              <a:gd name="connsiteX3" fmla="*/ 196203 w 419684"/>
              <a:gd name="connsiteY3" fmla="*/ 3129578 h 3129578"/>
              <a:gd name="connsiteX4" fmla="*/ 210146 w 419684"/>
              <a:gd name="connsiteY4" fmla="*/ 2462211 h 3129578"/>
              <a:gd name="connsiteX5" fmla="*/ 392532 w 419684"/>
              <a:gd name="connsiteY5" fmla="*/ 28513 h 312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84" h="3129578">
                <a:moveTo>
                  <a:pt x="392532" y="28513"/>
                </a:moveTo>
                <a:lnTo>
                  <a:pt x="0" y="0"/>
                </a:lnTo>
                <a:cubicBezTo>
                  <a:pt x="0" y="0"/>
                  <a:pt x="53510" y="3029593"/>
                  <a:pt x="3517" y="3129578"/>
                </a:cubicBezTo>
                <a:lnTo>
                  <a:pt x="196203" y="3129578"/>
                </a:lnTo>
                <a:cubicBezTo>
                  <a:pt x="196203" y="3129578"/>
                  <a:pt x="150230" y="2888658"/>
                  <a:pt x="210146" y="2462211"/>
                </a:cubicBezTo>
                <a:cubicBezTo>
                  <a:pt x="274835" y="2001850"/>
                  <a:pt x="496035" y="1559325"/>
                  <a:pt x="392532" y="2851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B827CA46-F25E-45D7-BF59-ADC635E56A4F}"/>
              </a:ext>
            </a:extLst>
          </p:cNvPr>
          <p:cNvSpPr/>
          <p:nvPr/>
        </p:nvSpPr>
        <p:spPr>
          <a:xfrm>
            <a:off x="7531857" y="5870312"/>
            <a:ext cx="210102" cy="372234"/>
          </a:xfrm>
          <a:custGeom>
            <a:avLst/>
            <a:gdLst>
              <a:gd name="connsiteX0" fmla="*/ 205763 w 408329"/>
              <a:gd name="connsiteY0" fmla="*/ 0 h 723430"/>
              <a:gd name="connsiteX1" fmla="*/ 23754 w 408329"/>
              <a:gd name="connsiteY1" fmla="*/ 0 h 723430"/>
              <a:gd name="connsiteX2" fmla="*/ 8555 w 408329"/>
              <a:gd name="connsiteY2" fmla="*/ 222079 h 723430"/>
              <a:gd name="connsiteX3" fmla="*/ 146852 w 408329"/>
              <a:gd name="connsiteY3" fmla="*/ 677039 h 723430"/>
              <a:gd name="connsiteX4" fmla="*/ 395811 w 408329"/>
              <a:gd name="connsiteY4" fmla="*/ 690480 h 723430"/>
              <a:gd name="connsiteX5" fmla="*/ 248596 w 408329"/>
              <a:gd name="connsiteY5" fmla="*/ 214040 h 723430"/>
              <a:gd name="connsiteX6" fmla="*/ 205763 w 408329"/>
              <a:gd name="connsiteY6" fmla="*/ 0 h 7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329" h="723430">
                <a:moveTo>
                  <a:pt x="205763" y="0"/>
                </a:moveTo>
                <a:lnTo>
                  <a:pt x="23754" y="0"/>
                </a:lnTo>
                <a:cubicBezTo>
                  <a:pt x="23754" y="0"/>
                  <a:pt x="-17321" y="83028"/>
                  <a:pt x="8555" y="222079"/>
                </a:cubicBezTo>
                <a:cubicBezTo>
                  <a:pt x="34430" y="361255"/>
                  <a:pt x="93342" y="628930"/>
                  <a:pt x="146852" y="677039"/>
                </a:cubicBezTo>
                <a:cubicBezTo>
                  <a:pt x="200362" y="725274"/>
                  <a:pt x="365539" y="745371"/>
                  <a:pt x="395811" y="690480"/>
                </a:cubicBezTo>
                <a:cubicBezTo>
                  <a:pt x="454723" y="583460"/>
                  <a:pt x="288791" y="313146"/>
                  <a:pt x="248596" y="214040"/>
                </a:cubicBezTo>
                <a:cubicBezTo>
                  <a:pt x="208401" y="115059"/>
                  <a:pt x="205763" y="0"/>
                  <a:pt x="205763" y="0"/>
                </a:cubicBezTo>
                <a:close/>
              </a:path>
            </a:pathLst>
          </a:custGeom>
          <a:solidFill>
            <a:srgbClr val="F5B1AA">
              <a:alpha val="5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D3E6438-8AA3-46D4-9B18-BAA0457D162F}"/>
              </a:ext>
            </a:extLst>
          </p:cNvPr>
          <p:cNvSpPr txBox="1"/>
          <p:nvPr/>
        </p:nvSpPr>
        <p:spPr>
          <a:xfrm>
            <a:off x="5562493" y="2025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完成イメージ</a:t>
            </a:r>
            <a:endParaRPr kumimoji="1" lang="ja-JP" altLang="en-US" sz="1200" dirty="0"/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6982B799-D546-4D34-B6CF-5C9767934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2348" y="3420861"/>
            <a:ext cx="261421" cy="339847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25FB861A-BDC6-4E70-87D4-2ADEB24D4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4486" y="3390845"/>
            <a:ext cx="261421" cy="365989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1E21B5DF-26A3-40BF-B03A-672AF6DC2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2204" y="752987"/>
            <a:ext cx="301296" cy="2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948219CD-B962-4984-BAA6-13E7C2121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90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8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948219CD-B962-4984-BAA6-13E7C2121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75" y="0"/>
            <a:ext cx="5334000" cy="6858000"/>
          </a:xfrm>
          <a:prstGeom prst="rect">
            <a:avLst/>
          </a:prstGeom>
        </p:spPr>
      </p:pic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874CC4B-0F8A-453A-B9B8-A6BA92CAF976}"/>
              </a:ext>
            </a:extLst>
          </p:cNvPr>
          <p:cNvSpPr/>
          <p:nvPr/>
        </p:nvSpPr>
        <p:spPr>
          <a:xfrm>
            <a:off x="7509364" y="1284612"/>
            <a:ext cx="949857" cy="621211"/>
          </a:xfrm>
          <a:custGeom>
            <a:avLst/>
            <a:gdLst>
              <a:gd name="connsiteX0" fmla="*/ 895857 w 949857"/>
              <a:gd name="connsiteY0" fmla="*/ 621211 h 621211"/>
              <a:gd name="connsiteX1" fmla="*/ 54001 w 949857"/>
              <a:gd name="connsiteY1" fmla="*/ 621211 h 621211"/>
              <a:gd name="connsiteX2" fmla="*/ 0 w 949857"/>
              <a:gd name="connsiteY2" fmla="*/ 567210 h 621211"/>
              <a:gd name="connsiteX3" fmla="*/ 0 w 949857"/>
              <a:gd name="connsiteY3" fmla="*/ 54001 h 621211"/>
              <a:gd name="connsiteX4" fmla="*/ 54001 w 949857"/>
              <a:gd name="connsiteY4" fmla="*/ 0 h 621211"/>
              <a:gd name="connsiteX5" fmla="*/ 895857 w 949857"/>
              <a:gd name="connsiteY5" fmla="*/ 0 h 621211"/>
              <a:gd name="connsiteX6" fmla="*/ 949857 w 949857"/>
              <a:gd name="connsiteY6" fmla="*/ 54001 h 621211"/>
              <a:gd name="connsiteX7" fmla="*/ 949857 w 949857"/>
              <a:gd name="connsiteY7" fmla="*/ 567210 h 621211"/>
              <a:gd name="connsiteX8" fmla="*/ 895857 w 949857"/>
              <a:gd name="connsiteY8" fmla="*/ 621211 h 62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857" h="621211">
                <a:moveTo>
                  <a:pt x="895857" y="621211"/>
                </a:moveTo>
                <a:lnTo>
                  <a:pt x="54001" y="621211"/>
                </a:lnTo>
                <a:cubicBezTo>
                  <a:pt x="24190" y="621211"/>
                  <a:pt x="0" y="597021"/>
                  <a:pt x="0" y="567210"/>
                </a:cubicBezTo>
                <a:lnTo>
                  <a:pt x="0" y="54001"/>
                </a:lnTo>
                <a:cubicBezTo>
                  <a:pt x="0" y="24190"/>
                  <a:pt x="24190" y="0"/>
                  <a:pt x="54001" y="0"/>
                </a:cubicBezTo>
                <a:lnTo>
                  <a:pt x="895857" y="0"/>
                </a:lnTo>
                <a:cubicBezTo>
                  <a:pt x="925667" y="0"/>
                  <a:pt x="949857" y="24190"/>
                  <a:pt x="949857" y="54001"/>
                </a:cubicBezTo>
                <a:lnTo>
                  <a:pt x="949857" y="567210"/>
                </a:lnTo>
                <a:cubicBezTo>
                  <a:pt x="949857" y="597021"/>
                  <a:pt x="925667" y="621211"/>
                  <a:pt x="895857" y="62121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3D0E8D4F-EB1D-4125-9133-7AD397819BEB}"/>
              </a:ext>
            </a:extLst>
          </p:cNvPr>
          <p:cNvSpPr/>
          <p:nvPr/>
        </p:nvSpPr>
        <p:spPr>
          <a:xfrm>
            <a:off x="7581284" y="1931317"/>
            <a:ext cx="805855" cy="805855"/>
          </a:xfrm>
          <a:custGeom>
            <a:avLst/>
            <a:gdLst>
              <a:gd name="connsiteX0" fmla="*/ 733122 w 805855"/>
              <a:gd name="connsiteY0" fmla="*/ 805856 h 805855"/>
              <a:gd name="connsiteX1" fmla="*/ 72815 w 805855"/>
              <a:gd name="connsiteY1" fmla="*/ 805856 h 805855"/>
              <a:gd name="connsiteX2" fmla="*/ 0 w 805855"/>
              <a:gd name="connsiteY2" fmla="*/ 733040 h 805855"/>
              <a:gd name="connsiteX3" fmla="*/ 0 w 805855"/>
              <a:gd name="connsiteY3" fmla="*/ 72815 h 805855"/>
              <a:gd name="connsiteX4" fmla="*/ 72815 w 805855"/>
              <a:gd name="connsiteY4" fmla="*/ 0 h 805855"/>
              <a:gd name="connsiteX5" fmla="*/ 733040 w 805855"/>
              <a:gd name="connsiteY5" fmla="*/ 0 h 805855"/>
              <a:gd name="connsiteX6" fmla="*/ 805856 w 805855"/>
              <a:gd name="connsiteY6" fmla="*/ 72815 h 805855"/>
              <a:gd name="connsiteX7" fmla="*/ 805856 w 805855"/>
              <a:gd name="connsiteY7" fmla="*/ 733040 h 805855"/>
              <a:gd name="connsiteX8" fmla="*/ 733122 w 805855"/>
              <a:gd name="connsiteY8" fmla="*/ 805856 h 8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805855">
                <a:moveTo>
                  <a:pt x="733122" y="805856"/>
                </a:moveTo>
                <a:lnTo>
                  <a:pt x="72815" y="805856"/>
                </a:lnTo>
                <a:cubicBezTo>
                  <a:pt x="32661" y="805856"/>
                  <a:pt x="0" y="773276"/>
                  <a:pt x="0" y="733040"/>
                </a:cubicBezTo>
                <a:lnTo>
                  <a:pt x="0" y="72815"/>
                </a:lnTo>
                <a:cubicBezTo>
                  <a:pt x="0" y="32661"/>
                  <a:pt x="32580" y="0"/>
                  <a:pt x="72815" y="0"/>
                </a:cubicBezTo>
                <a:lnTo>
                  <a:pt x="733040" y="0"/>
                </a:lnTo>
                <a:cubicBezTo>
                  <a:pt x="773195" y="0"/>
                  <a:pt x="805856" y="32580"/>
                  <a:pt x="805856" y="72815"/>
                </a:cubicBezTo>
                <a:lnTo>
                  <a:pt x="805856" y="733040"/>
                </a:lnTo>
                <a:cubicBezTo>
                  <a:pt x="805856" y="773276"/>
                  <a:pt x="773358" y="805856"/>
                  <a:pt x="733122" y="80585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A4D97119-5893-4524-AF79-ABA2335774FC}"/>
              </a:ext>
            </a:extLst>
          </p:cNvPr>
          <p:cNvSpPr/>
          <p:nvPr/>
        </p:nvSpPr>
        <p:spPr>
          <a:xfrm>
            <a:off x="10093009" y="2624365"/>
            <a:ext cx="992579" cy="765294"/>
          </a:xfrm>
          <a:custGeom>
            <a:avLst/>
            <a:gdLst>
              <a:gd name="connsiteX0" fmla="*/ 915238 w 992579"/>
              <a:gd name="connsiteY0" fmla="*/ 0 h 765294"/>
              <a:gd name="connsiteX1" fmla="*/ 578446 w 992579"/>
              <a:gd name="connsiteY1" fmla="*/ 0 h 765294"/>
              <a:gd name="connsiteX2" fmla="*/ 414164 w 992579"/>
              <a:gd name="connsiteY2" fmla="*/ 0 h 765294"/>
              <a:gd name="connsiteX3" fmla="*/ 77373 w 992579"/>
              <a:gd name="connsiteY3" fmla="*/ 0 h 765294"/>
              <a:gd name="connsiteX4" fmla="*/ 15471 w 992579"/>
              <a:gd name="connsiteY4" fmla="*/ 765294 h 765294"/>
              <a:gd name="connsiteX5" fmla="*/ 440961 w 992579"/>
              <a:gd name="connsiteY5" fmla="*/ 765294 h 765294"/>
              <a:gd name="connsiteX6" fmla="*/ 493006 w 992579"/>
              <a:gd name="connsiteY6" fmla="*/ 731249 h 765294"/>
              <a:gd name="connsiteX7" fmla="*/ 551650 w 992579"/>
              <a:gd name="connsiteY7" fmla="*/ 765294 h 765294"/>
              <a:gd name="connsiteX8" fmla="*/ 977139 w 992579"/>
              <a:gd name="connsiteY8" fmla="*/ 765294 h 765294"/>
              <a:gd name="connsiteX9" fmla="*/ 915238 w 992579"/>
              <a:gd name="connsiteY9" fmla="*/ 0 h 76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579" h="765294">
                <a:moveTo>
                  <a:pt x="915238" y="0"/>
                </a:moveTo>
                <a:lnTo>
                  <a:pt x="578446" y="0"/>
                </a:lnTo>
                <a:lnTo>
                  <a:pt x="414164" y="0"/>
                </a:lnTo>
                <a:lnTo>
                  <a:pt x="77373" y="0"/>
                </a:lnTo>
                <a:cubicBezTo>
                  <a:pt x="77373" y="0"/>
                  <a:pt x="-41543" y="364647"/>
                  <a:pt x="15471" y="765294"/>
                </a:cubicBezTo>
                <a:lnTo>
                  <a:pt x="440961" y="765294"/>
                </a:lnTo>
                <a:lnTo>
                  <a:pt x="493006" y="731249"/>
                </a:lnTo>
                <a:lnTo>
                  <a:pt x="551650" y="765294"/>
                </a:lnTo>
                <a:lnTo>
                  <a:pt x="977139" y="765294"/>
                </a:lnTo>
                <a:cubicBezTo>
                  <a:pt x="1034072" y="364728"/>
                  <a:pt x="915238" y="0"/>
                  <a:pt x="91523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8063CCF-EEBF-4EE4-8881-A3EB89A8487F}"/>
              </a:ext>
            </a:extLst>
          </p:cNvPr>
          <p:cNvSpPr/>
          <p:nvPr/>
        </p:nvSpPr>
        <p:spPr>
          <a:xfrm>
            <a:off x="8483167" y="1284693"/>
            <a:ext cx="268618" cy="1092393"/>
          </a:xfrm>
          <a:custGeom>
            <a:avLst/>
            <a:gdLst>
              <a:gd name="connsiteX0" fmla="*/ 79576 w 268618"/>
              <a:gd name="connsiteY0" fmla="*/ 1092393 h 1092393"/>
              <a:gd name="connsiteX1" fmla="*/ 268619 w 268618"/>
              <a:gd name="connsiteY1" fmla="*/ 1092393 h 1092393"/>
              <a:gd name="connsiteX2" fmla="*/ 228139 w 268618"/>
              <a:gd name="connsiteY2" fmla="*/ 256564 h 1092393"/>
              <a:gd name="connsiteX3" fmla="*/ 0 w 268618"/>
              <a:gd name="connsiteY3" fmla="*/ 0 h 1092393"/>
              <a:gd name="connsiteX4" fmla="*/ 79576 w 268618"/>
              <a:gd name="connsiteY4" fmla="*/ 1092393 h 10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18" h="1092393">
                <a:moveTo>
                  <a:pt x="79576" y="1092393"/>
                </a:moveTo>
                <a:lnTo>
                  <a:pt x="268619" y="1092393"/>
                </a:lnTo>
                <a:lnTo>
                  <a:pt x="228139" y="256564"/>
                </a:lnTo>
                <a:cubicBezTo>
                  <a:pt x="228139" y="256564"/>
                  <a:pt x="213152" y="0"/>
                  <a:pt x="0" y="0"/>
                </a:cubicBezTo>
                <a:lnTo>
                  <a:pt x="79576" y="109239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E5A1674-704E-4FAD-BCED-4CE80E95140B}"/>
              </a:ext>
            </a:extLst>
          </p:cNvPr>
          <p:cNvSpPr/>
          <p:nvPr/>
        </p:nvSpPr>
        <p:spPr>
          <a:xfrm>
            <a:off x="7223723" y="1284693"/>
            <a:ext cx="268618" cy="1092393"/>
          </a:xfrm>
          <a:custGeom>
            <a:avLst/>
            <a:gdLst>
              <a:gd name="connsiteX0" fmla="*/ 189043 w 268618"/>
              <a:gd name="connsiteY0" fmla="*/ 1092393 h 1092393"/>
              <a:gd name="connsiteX1" fmla="*/ 0 w 268618"/>
              <a:gd name="connsiteY1" fmla="*/ 1092393 h 1092393"/>
              <a:gd name="connsiteX2" fmla="*/ 40480 w 268618"/>
              <a:gd name="connsiteY2" fmla="*/ 256564 h 1092393"/>
              <a:gd name="connsiteX3" fmla="*/ 268618 w 268618"/>
              <a:gd name="connsiteY3" fmla="*/ 0 h 1092393"/>
              <a:gd name="connsiteX4" fmla="*/ 189043 w 268618"/>
              <a:gd name="connsiteY4" fmla="*/ 1092393 h 10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18" h="1092393">
                <a:moveTo>
                  <a:pt x="189043" y="1092393"/>
                </a:moveTo>
                <a:lnTo>
                  <a:pt x="0" y="1092393"/>
                </a:lnTo>
                <a:lnTo>
                  <a:pt x="40480" y="256564"/>
                </a:lnTo>
                <a:cubicBezTo>
                  <a:pt x="40480" y="256564"/>
                  <a:pt x="55467" y="0"/>
                  <a:pt x="268618" y="0"/>
                </a:cubicBezTo>
                <a:lnTo>
                  <a:pt x="189043" y="109239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D7EEB4B-3934-4FBC-896A-5ED2001E6C1C}"/>
              </a:ext>
            </a:extLst>
          </p:cNvPr>
          <p:cNvSpPr/>
          <p:nvPr/>
        </p:nvSpPr>
        <p:spPr>
          <a:xfrm>
            <a:off x="7499835" y="2752159"/>
            <a:ext cx="974129" cy="570305"/>
          </a:xfrm>
          <a:custGeom>
            <a:avLst/>
            <a:gdLst>
              <a:gd name="connsiteX0" fmla="*/ 480712 w 974129"/>
              <a:gd name="connsiteY0" fmla="*/ 570306 h 570305"/>
              <a:gd name="connsiteX1" fmla="*/ 0 w 974129"/>
              <a:gd name="connsiteY1" fmla="*/ 285153 h 570305"/>
              <a:gd name="connsiteX2" fmla="*/ 42516 w 974129"/>
              <a:gd name="connsiteY2" fmla="*/ 0 h 570305"/>
              <a:gd name="connsiteX3" fmla="*/ 480712 w 974129"/>
              <a:gd name="connsiteY3" fmla="*/ 0 h 570305"/>
              <a:gd name="connsiteX4" fmla="*/ 918907 w 974129"/>
              <a:gd name="connsiteY4" fmla="*/ 0 h 570305"/>
              <a:gd name="connsiteX5" fmla="*/ 974129 w 974129"/>
              <a:gd name="connsiteY5" fmla="*/ 285153 h 57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29" h="570305">
                <a:moveTo>
                  <a:pt x="480712" y="570306"/>
                </a:moveTo>
                <a:lnTo>
                  <a:pt x="0" y="285153"/>
                </a:lnTo>
                <a:lnTo>
                  <a:pt x="42516" y="0"/>
                </a:lnTo>
                <a:lnTo>
                  <a:pt x="480712" y="0"/>
                </a:lnTo>
                <a:lnTo>
                  <a:pt x="918907" y="0"/>
                </a:lnTo>
                <a:lnTo>
                  <a:pt x="974129" y="2851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94E4985-8526-4FE2-8281-9EAC3C6D2E35}"/>
              </a:ext>
            </a:extLst>
          </p:cNvPr>
          <p:cNvSpPr/>
          <p:nvPr/>
        </p:nvSpPr>
        <p:spPr>
          <a:xfrm>
            <a:off x="7562387" y="4291788"/>
            <a:ext cx="291098" cy="307144"/>
          </a:xfrm>
          <a:custGeom>
            <a:avLst/>
            <a:gdLst>
              <a:gd name="connsiteX0" fmla="*/ 245080 w 291098"/>
              <a:gd name="connsiteY0" fmla="*/ 307144 h 307144"/>
              <a:gd name="connsiteX1" fmla="*/ 46019 w 291098"/>
              <a:gd name="connsiteY1" fmla="*/ 307144 h 307144"/>
              <a:gd name="connsiteX2" fmla="*/ 0 w 291098"/>
              <a:gd name="connsiteY2" fmla="*/ 261125 h 307144"/>
              <a:gd name="connsiteX3" fmla="*/ 0 w 291098"/>
              <a:gd name="connsiteY3" fmla="*/ 46019 h 307144"/>
              <a:gd name="connsiteX4" fmla="*/ 46019 w 291098"/>
              <a:gd name="connsiteY4" fmla="*/ 0 h 307144"/>
              <a:gd name="connsiteX5" fmla="*/ 245080 w 291098"/>
              <a:gd name="connsiteY5" fmla="*/ 0 h 307144"/>
              <a:gd name="connsiteX6" fmla="*/ 291098 w 291098"/>
              <a:gd name="connsiteY6" fmla="*/ 46019 h 307144"/>
              <a:gd name="connsiteX7" fmla="*/ 291098 w 291098"/>
              <a:gd name="connsiteY7" fmla="*/ 261125 h 307144"/>
              <a:gd name="connsiteX8" fmla="*/ 245080 w 291098"/>
              <a:gd name="connsiteY8" fmla="*/ 307144 h 3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98" h="307144">
                <a:moveTo>
                  <a:pt x="245080" y="307144"/>
                </a:moveTo>
                <a:lnTo>
                  <a:pt x="46019" y="307144"/>
                </a:lnTo>
                <a:cubicBezTo>
                  <a:pt x="20607" y="307144"/>
                  <a:pt x="0" y="286537"/>
                  <a:pt x="0" y="261125"/>
                </a:cubicBezTo>
                <a:lnTo>
                  <a:pt x="0" y="46019"/>
                </a:lnTo>
                <a:cubicBezTo>
                  <a:pt x="0" y="20607"/>
                  <a:pt x="20607" y="0"/>
                  <a:pt x="46019" y="0"/>
                </a:cubicBezTo>
                <a:lnTo>
                  <a:pt x="245080" y="0"/>
                </a:lnTo>
                <a:cubicBezTo>
                  <a:pt x="270492" y="0"/>
                  <a:pt x="291098" y="20607"/>
                  <a:pt x="291098" y="46019"/>
                </a:cubicBezTo>
                <a:lnTo>
                  <a:pt x="291098" y="261125"/>
                </a:lnTo>
                <a:cubicBezTo>
                  <a:pt x="291098" y="286619"/>
                  <a:pt x="270492" y="307144"/>
                  <a:pt x="245080" y="3071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3ED250F-4C27-421E-8556-505BC4F73488}"/>
              </a:ext>
            </a:extLst>
          </p:cNvPr>
          <p:cNvSpPr/>
          <p:nvPr/>
        </p:nvSpPr>
        <p:spPr>
          <a:xfrm>
            <a:off x="8110620" y="4291788"/>
            <a:ext cx="291098" cy="307144"/>
          </a:xfrm>
          <a:custGeom>
            <a:avLst/>
            <a:gdLst>
              <a:gd name="connsiteX0" fmla="*/ 245080 w 291098"/>
              <a:gd name="connsiteY0" fmla="*/ 307144 h 307144"/>
              <a:gd name="connsiteX1" fmla="*/ 46019 w 291098"/>
              <a:gd name="connsiteY1" fmla="*/ 307144 h 307144"/>
              <a:gd name="connsiteX2" fmla="*/ 0 w 291098"/>
              <a:gd name="connsiteY2" fmla="*/ 261125 h 307144"/>
              <a:gd name="connsiteX3" fmla="*/ 0 w 291098"/>
              <a:gd name="connsiteY3" fmla="*/ 46019 h 307144"/>
              <a:gd name="connsiteX4" fmla="*/ 46019 w 291098"/>
              <a:gd name="connsiteY4" fmla="*/ 0 h 307144"/>
              <a:gd name="connsiteX5" fmla="*/ 245080 w 291098"/>
              <a:gd name="connsiteY5" fmla="*/ 0 h 307144"/>
              <a:gd name="connsiteX6" fmla="*/ 291098 w 291098"/>
              <a:gd name="connsiteY6" fmla="*/ 46019 h 307144"/>
              <a:gd name="connsiteX7" fmla="*/ 291098 w 291098"/>
              <a:gd name="connsiteY7" fmla="*/ 261125 h 307144"/>
              <a:gd name="connsiteX8" fmla="*/ 245080 w 291098"/>
              <a:gd name="connsiteY8" fmla="*/ 307144 h 3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98" h="307144">
                <a:moveTo>
                  <a:pt x="245080" y="307144"/>
                </a:moveTo>
                <a:lnTo>
                  <a:pt x="46019" y="307144"/>
                </a:lnTo>
                <a:cubicBezTo>
                  <a:pt x="20607" y="307144"/>
                  <a:pt x="0" y="286537"/>
                  <a:pt x="0" y="261125"/>
                </a:cubicBezTo>
                <a:lnTo>
                  <a:pt x="0" y="46019"/>
                </a:lnTo>
                <a:cubicBezTo>
                  <a:pt x="0" y="20607"/>
                  <a:pt x="20607" y="0"/>
                  <a:pt x="46019" y="0"/>
                </a:cubicBezTo>
                <a:lnTo>
                  <a:pt x="245080" y="0"/>
                </a:lnTo>
                <a:cubicBezTo>
                  <a:pt x="270492" y="0"/>
                  <a:pt x="291098" y="20607"/>
                  <a:pt x="291098" y="46019"/>
                </a:cubicBezTo>
                <a:lnTo>
                  <a:pt x="291098" y="261125"/>
                </a:lnTo>
                <a:cubicBezTo>
                  <a:pt x="291017" y="286619"/>
                  <a:pt x="270492" y="307144"/>
                  <a:pt x="245080" y="3071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3FA18C7-12C0-4E30-8FAE-2C5BBF6DA0BD}"/>
              </a:ext>
            </a:extLst>
          </p:cNvPr>
          <p:cNvSpPr/>
          <p:nvPr/>
        </p:nvSpPr>
        <p:spPr>
          <a:xfrm>
            <a:off x="10720407" y="4291788"/>
            <a:ext cx="291098" cy="307144"/>
          </a:xfrm>
          <a:custGeom>
            <a:avLst/>
            <a:gdLst>
              <a:gd name="connsiteX0" fmla="*/ 245080 w 291098"/>
              <a:gd name="connsiteY0" fmla="*/ 307144 h 307144"/>
              <a:gd name="connsiteX1" fmla="*/ 46019 w 291098"/>
              <a:gd name="connsiteY1" fmla="*/ 307144 h 307144"/>
              <a:gd name="connsiteX2" fmla="*/ 0 w 291098"/>
              <a:gd name="connsiteY2" fmla="*/ 261125 h 307144"/>
              <a:gd name="connsiteX3" fmla="*/ 0 w 291098"/>
              <a:gd name="connsiteY3" fmla="*/ 46019 h 307144"/>
              <a:gd name="connsiteX4" fmla="*/ 46019 w 291098"/>
              <a:gd name="connsiteY4" fmla="*/ 0 h 307144"/>
              <a:gd name="connsiteX5" fmla="*/ 245080 w 291098"/>
              <a:gd name="connsiteY5" fmla="*/ 0 h 307144"/>
              <a:gd name="connsiteX6" fmla="*/ 291098 w 291098"/>
              <a:gd name="connsiteY6" fmla="*/ 46019 h 307144"/>
              <a:gd name="connsiteX7" fmla="*/ 291098 w 291098"/>
              <a:gd name="connsiteY7" fmla="*/ 261125 h 307144"/>
              <a:gd name="connsiteX8" fmla="*/ 245080 w 291098"/>
              <a:gd name="connsiteY8" fmla="*/ 307144 h 3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98" h="307144">
                <a:moveTo>
                  <a:pt x="245080" y="307144"/>
                </a:moveTo>
                <a:lnTo>
                  <a:pt x="46019" y="307144"/>
                </a:lnTo>
                <a:cubicBezTo>
                  <a:pt x="20607" y="307144"/>
                  <a:pt x="0" y="286537"/>
                  <a:pt x="0" y="261125"/>
                </a:cubicBezTo>
                <a:lnTo>
                  <a:pt x="0" y="46019"/>
                </a:lnTo>
                <a:cubicBezTo>
                  <a:pt x="0" y="20607"/>
                  <a:pt x="20607" y="0"/>
                  <a:pt x="46019" y="0"/>
                </a:cubicBezTo>
                <a:lnTo>
                  <a:pt x="245080" y="0"/>
                </a:lnTo>
                <a:cubicBezTo>
                  <a:pt x="270492" y="0"/>
                  <a:pt x="291098" y="20607"/>
                  <a:pt x="291098" y="46019"/>
                </a:cubicBezTo>
                <a:lnTo>
                  <a:pt x="291098" y="261125"/>
                </a:lnTo>
                <a:cubicBezTo>
                  <a:pt x="291017" y="286619"/>
                  <a:pt x="270411" y="307144"/>
                  <a:pt x="245080" y="3071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14B9B47-732A-42F5-8BDD-7FE7E85682CD}"/>
              </a:ext>
            </a:extLst>
          </p:cNvPr>
          <p:cNvSpPr/>
          <p:nvPr/>
        </p:nvSpPr>
        <p:spPr>
          <a:xfrm>
            <a:off x="10166228" y="4291788"/>
            <a:ext cx="291098" cy="307144"/>
          </a:xfrm>
          <a:custGeom>
            <a:avLst/>
            <a:gdLst>
              <a:gd name="connsiteX0" fmla="*/ 245080 w 291098"/>
              <a:gd name="connsiteY0" fmla="*/ 307144 h 307144"/>
              <a:gd name="connsiteX1" fmla="*/ 46019 w 291098"/>
              <a:gd name="connsiteY1" fmla="*/ 307144 h 307144"/>
              <a:gd name="connsiteX2" fmla="*/ 0 w 291098"/>
              <a:gd name="connsiteY2" fmla="*/ 261125 h 307144"/>
              <a:gd name="connsiteX3" fmla="*/ 0 w 291098"/>
              <a:gd name="connsiteY3" fmla="*/ 46019 h 307144"/>
              <a:gd name="connsiteX4" fmla="*/ 46019 w 291098"/>
              <a:gd name="connsiteY4" fmla="*/ 0 h 307144"/>
              <a:gd name="connsiteX5" fmla="*/ 245080 w 291098"/>
              <a:gd name="connsiteY5" fmla="*/ 0 h 307144"/>
              <a:gd name="connsiteX6" fmla="*/ 291098 w 291098"/>
              <a:gd name="connsiteY6" fmla="*/ 46019 h 307144"/>
              <a:gd name="connsiteX7" fmla="*/ 291098 w 291098"/>
              <a:gd name="connsiteY7" fmla="*/ 261125 h 307144"/>
              <a:gd name="connsiteX8" fmla="*/ 245080 w 291098"/>
              <a:gd name="connsiteY8" fmla="*/ 307144 h 3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98" h="307144">
                <a:moveTo>
                  <a:pt x="245080" y="307144"/>
                </a:moveTo>
                <a:lnTo>
                  <a:pt x="46019" y="307144"/>
                </a:lnTo>
                <a:cubicBezTo>
                  <a:pt x="20606" y="307144"/>
                  <a:pt x="0" y="286537"/>
                  <a:pt x="0" y="261125"/>
                </a:cubicBezTo>
                <a:lnTo>
                  <a:pt x="0" y="46019"/>
                </a:lnTo>
                <a:cubicBezTo>
                  <a:pt x="0" y="20607"/>
                  <a:pt x="20606" y="0"/>
                  <a:pt x="46019" y="0"/>
                </a:cubicBezTo>
                <a:lnTo>
                  <a:pt x="245080" y="0"/>
                </a:lnTo>
                <a:cubicBezTo>
                  <a:pt x="270492" y="0"/>
                  <a:pt x="291098" y="20607"/>
                  <a:pt x="291098" y="46019"/>
                </a:cubicBezTo>
                <a:lnTo>
                  <a:pt x="291098" y="261125"/>
                </a:lnTo>
                <a:cubicBezTo>
                  <a:pt x="291017" y="286619"/>
                  <a:pt x="270492" y="307144"/>
                  <a:pt x="245080" y="3071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22B484B-0EBA-4D47-9791-F3994BF0FBA1}"/>
              </a:ext>
            </a:extLst>
          </p:cNvPr>
          <p:cNvSpPr/>
          <p:nvPr/>
        </p:nvSpPr>
        <p:spPr>
          <a:xfrm>
            <a:off x="7525775" y="4624996"/>
            <a:ext cx="308420" cy="1611629"/>
          </a:xfrm>
          <a:custGeom>
            <a:avLst/>
            <a:gdLst>
              <a:gd name="connsiteX0" fmla="*/ 36531 w 308420"/>
              <a:gd name="connsiteY0" fmla="*/ 0 h 1611629"/>
              <a:gd name="connsiteX1" fmla="*/ 285113 w 308420"/>
              <a:gd name="connsiteY1" fmla="*/ 0 h 1611629"/>
              <a:gd name="connsiteX2" fmla="*/ 307593 w 308420"/>
              <a:gd name="connsiteY2" fmla="*/ 234084 h 1611629"/>
              <a:gd name="connsiteX3" fmla="*/ 226551 w 308420"/>
              <a:gd name="connsiteY3" fmla="*/ 1611630 h 1611629"/>
              <a:gd name="connsiteX4" fmla="*/ 105029 w 308420"/>
              <a:gd name="connsiteY4" fmla="*/ 1611630 h 1611629"/>
              <a:gd name="connsiteX5" fmla="*/ 55509 w 308420"/>
              <a:gd name="connsiteY5" fmla="*/ 949857 h 1611629"/>
              <a:gd name="connsiteX6" fmla="*/ 36531 w 308420"/>
              <a:gd name="connsiteY6" fmla="*/ 22479 h 16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20" h="1611629">
                <a:moveTo>
                  <a:pt x="36531" y="0"/>
                </a:moveTo>
                <a:lnTo>
                  <a:pt x="285113" y="0"/>
                </a:lnTo>
                <a:cubicBezTo>
                  <a:pt x="285113" y="0"/>
                  <a:pt x="294154" y="166563"/>
                  <a:pt x="307593" y="234084"/>
                </a:cubicBezTo>
                <a:cubicBezTo>
                  <a:pt x="321113" y="301605"/>
                  <a:pt x="163510" y="1418107"/>
                  <a:pt x="226551" y="1611630"/>
                </a:cubicBezTo>
                <a:lnTo>
                  <a:pt x="105029" y="1611630"/>
                </a:lnTo>
                <a:cubicBezTo>
                  <a:pt x="105029" y="1611630"/>
                  <a:pt x="109509" y="1210983"/>
                  <a:pt x="55509" y="949857"/>
                </a:cubicBezTo>
                <a:cubicBezTo>
                  <a:pt x="1508" y="688732"/>
                  <a:pt x="-27488" y="427688"/>
                  <a:pt x="36531" y="22479"/>
                </a:cubicBezTo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F0DE7DC-4FC5-498F-B7E2-0AB60F789E39}"/>
              </a:ext>
            </a:extLst>
          </p:cNvPr>
          <p:cNvSpPr/>
          <p:nvPr/>
        </p:nvSpPr>
        <p:spPr>
          <a:xfrm>
            <a:off x="8129015" y="4624996"/>
            <a:ext cx="308420" cy="1611629"/>
          </a:xfrm>
          <a:custGeom>
            <a:avLst/>
            <a:gdLst>
              <a:gd name="connsiteX0" fmla="*/ 271889 w 308420"/>
              <a:gd name="connsiteY0" fmla="*/ 0 h 1611629"/>
              <a:gd name="connsiteX1" fmla="*/ 23307 w 308420"/>
              <a:gd name="connsiteY1" fmla="*/ 0 h 1611629"/>
              <a:gd name="connsiteX2" fmla="*/ 827 w 308420"/>
              <a:gd name="connsiteY2" fmla="*/ 234084 h 1611629"/>
              <a:gd name="connsiteX3" fmla="*/ 81869 w 308420"/>
              <a:gd name="connsiteY3" fmla="*/ 1611630 h 1611629"/>
              <a:gd name="connsiteX4" fmla="*/ 203391 w 308420"/>
              <a:gd name="connsiteY4" fmla="*/ 1611630 h 1611629"/>
              <a:gd name="connsiteX5" fmla="*/ 252911 w 308420"/>
              <a:gd name="connsiteY5" fmla="*/ 949857 h 1611629"/>
              <a:gd name="connsiteX6" fmla="*/ 271889 w 308420"/>
              <a:gd name="connsiteY6" fmla="*/ 22479 h 16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20" h="1611629">
                <a:moveTo>
                  <a:pt x="271889" y="0"/>
                </a:moveTo>
                <a:lnTo>
                  <a:pt x="23307" y="0"/>
                </a:lnTo>
                <a:cubicBezTo>
                  <a:pt x="23307" y="0"/>
                  <a:pt x="14266" y="166563"/>
                  <a:pt x="827" y="234084"/>
                </a:cubicBezTo>
                <a:cubicBezTo>
                  <a:pt x="-12693" y="301605"/>
                  <a:pt x="144910" y="1418107"/>
                  <a:pt x="81869" y="1611630"/>
                </a:cubicBezTo>
                <a:lnTo>
                  <a:pt x="203391" y="1611630"/>
                </a:lnTo>
                <a:cubicBezTo>
                  <a:pt x="203391" y="1611630"/>
                  <a:pt x="198911" y="1210983"/>
                  <a:pt x="252911" y="949857"/>
                </a:cubicBezTo>
                <a:cubicBezTo>
                  <a:pt x="306912" y="688732"/>
                  <a:pt x="335908" y="427688"/>
                  <a:pt x="271889" y="22479"/>
                </a:cubicBezTo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E67D603-FC51-4492-B8AC-15889CA15A10}"/>
              </a:ext>
            </a:extLst>
          </p:cNvPr>
          <p:cNvSpPr/>
          <p:nvPr/>
        </p:nvSpPr>
        <p:spPr>
          <a:xfrm>
            <a:off x="10740838" y="4624996"/>
            <a:ext cx="308454" cy="1611629"/>
          </a:xfrm>
          <a:custGeom>
            <a:avLst/>
            <a:gdLst>
              <a:gd name="connsiteX0" fmla="*/ 271889 w 308454"/>
              <a:gd name="connsiteY0" fmla="*/ 0 h 1611629"/>
              <a:gd name="connsiteX1" fmla="*/ 23307 w 308454"/>
              <a:gd name="connsiteY1" fmla="*/ 0 h 1611629"/>
              <a:gd name="connsiteX2" fmla="*/ 827 w 308454"/>
              <a:gd name="connsiteY2" fmla="*/ 234084 h 1611629"/>
              <a:gd name="connsiteX3" fmla="*/ 81868 w 308454"/>
              <a:gd name="connsiteY3" fmla="*/ 1611630 h 1611629"/>
              <a:gd name="connsiteX4" fmla="*/ 203391 w 308454"/>
              <a:gd name="connsiteY4" fmla="*/ 1611630 h 1611629"/>
              <a:gd name="connsiteX5" fmla="*/ 252911 w 308454"/>
              <a:gd name="connsiteY5" fmla="*/ 949857 h 1611629"/>
              <a:gd name="connsiteX6" fmla="*/ 271889 w 308454"/>
              <a:gd name="connsiteY6" fmla="*/ 22479 h 16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54" h="1611629">
                <a:moveTo>
                  <a:pt x="271889" y="0"/>
                </a:moveTo>
                <a:lnTo>
                  <a:pt x="23307" y="0"/>
                </a:lnTo>
                <a:cubicBezTo>
                  <a:pt x="23307" y="0"/>
                  <a:pt x="14266" y="166563"/>
                  <a:pt x="827" y="234084"/>
                </a:cubicBezTo>
                <a:cubicBezTo>
                  <a:pt x="-12694" y="301605"/>
                  <a:pt x="144910" y="1418107"/>
                  <a:pt x="81868" y="1611630"/>
                </a:cubicBezTo>
                <a:lnTo>
                  <a:pt x="203391" y="1611630"/>
                </a:lnTo>
                <a:cubicBezTo>
                  <a:pt x="203391" y="1611630"/>
                  <a:pt x="198911" y="1210983"/>
                  <a:pt x="252911" y="949857"/>
                </a:cubicBezTo>
                <a:cubicBezTo>
                  <a:pt x="306912" y="688732"/>
                  <a:pt x="335989" y="427688"/>
                  <a:pt x="271889" y="22479"/>
                </a:cubicBezTo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317C318-7EBF-4843-81E1-AD844F78FDB8}"/>
              </a:ext>
            </a:extLst>
          </p:cNvPr>
          <p:cNvSpPr/>
          <p:nvPr/>
        </p:nvSpPr>
        <p:spPr>
          <a:xfrm>
            <a:off x="10132431" y="4624996"/>
            <a:ext cx="308455" cy="1611629"/>
          </a:xfrm>
          <a:custGeom>
            <a:avLst/>
            <a:gdLst>
              <a:gd name="connsiteX0" fmla="*/ 36566 w 308455"/>
              <a:gd name="connsiteY0" fmla="*/ 0 h 1611629"/>
              <a:gd name="connsiteX1" fmla="*/ 285148 w 308455"/>
              <a:gd name="connsiteY1" fmla="*/ 0 h 1611629"/>
              <a:gd name="connsiteX2" fmla="*/ 307628 w 308455"/>
              <a:gd name="connsiteY2" fmla="*/ 234084 h 1611629"/>
              <a:gd name="connsiteX3" fmla="*/ 226586 w 308455"/>
              <a:gd name="connsiteY3" fmla="*/ 1611630 h 1611629"/>
              <a:gd name="connsiteX4" fmla="*/ 105065 w 308455"/>
              <a:gd name="connsiteY4" fmla="*/ 1611630 h 1611629"/>
              <a:gd name="connsiteX5" fmla="*/ 55544 w 308455"/>
              <a:gd name="connsiteY5" fmla="*/ 949857 h 1611629"/>
              <a:gd name="connsiteX6" fmla="*/ 36566 w 308455"/>
              <a:gd name="connsiteY6" fmla="*/ 22479 h 16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55" h="1611629">
                <a:moveTo>
                  <a:pt x="36566" y="0"/>
                </a:moveTo>
                <a:lnTo>
                  <a:pt x="285148" y="0"/>
                </a:lnTo>
                <a:cubicBezTo>
                  <a:pt x="285148" y="0"/>
                  <a:pt x="294189" y="166563"/>
                  <a:pt x="307628" y="234084"/>
                </a:cubicBezTo>
                <a:cubicBezTo>
                  <a:pt x="321148" y="301605"/>
                  <a:pt x="163545" y="1418107"/>
                  <a:pt x="226586" y="1611630"/>
                </a:cubicBezTo>
                <a:lnTo>
                  <a:pt x="105065" y="1611630"/>
                </a:lnTo>
                <a:cubicBezTo>
                  <a:pt x="105065" y="1611630"/>
                  <a:pt x="109544" y="1210983"/>
                  <a:pt x="55544" y="949857"/>
                </a:cubicBezTo>
                <a:cubicBezTo>
                  <a:pt x="1543" y="688732"/>
                  <a:pt x="-27534" y="427688"/>
                  <a:pt x="36566" y="22479"/>
                </a:cubicBezTo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421D5CF-ACD4-4E3C-8758-11102AB58422}"/>
              </a:ext>
            </a:extLst>
          </p:cNvPr>
          <p:cNvSpPr/>
          <p:nvPr/>
        </p:nvSpPr>
        <p:spPr>
          <a:xfrm>
            <a:off x="8189607" y="6263667"/>
            <a:ext cx="247785" cy="324166"/>
          </a:xfrm>
          <a:custGeom>
            <a:avLst/>
            <a:gdLst>
              <a:gd name="connsiteX0" fmla="*/ 22009 w 247785"/>
              <a:gd name="connsiteY0" fmla="*/ 0 h 324166"/>
              <a:gd name="connsiteX1" fmla="*/ 166092 w 247785"/>
              <a:gd name="connsiteY1" fmla="*/ 0 h 324166"/>
              <a:gd name="connsiteX2" fmla="*/ 247786 w 247785"/>
              <a:gd name="connsiteY2" fmla="*/ 324167 h 324166"/>
              <a:gd name="connsiteX3" fmla="*/ 22009 w 247785"/>
              <a:gd name="connsiteY3" fmla="*/ 324167 h 324166"/>
              <a:gd name="connsiteX4" fmla="*/ 22009 w 247785"/>
              <a:gd name="connsiteY4" fmla="*/ 0 h 3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85" h="324166">
                <a:moveTo>
                  <a:pt x="22009" y="0"/>
                </a:moveTo>
                <a:lnTo>
                  <a:pt x="166092" y="0"/>
                </a:lnTo>
                <a:cubicBezTo>
                  <a:pt x="166092" y="0"/>
                  <a:pt x="171957" y="229604"/>
                  <a:pt x="247786" y="324167"/>
                </a:cubicBezTo>
                <a:lnTo>
                  <a:pt x="22009" y="324167"/>
                </a:lnTo>
                <a:cubicBezTo>
                  <a:pt x="22009" y="324167"/>
                  <a:pt x="-27512" y="72001"/>
                  <a:pt x="2200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6CF5DBD-73FC-4FE2-9596-D5600E60C83D}"/>
              </a:ext>
            </a:extLst>
          </p:cNvPr>
          <p:cNvSpPr/>
          <p:nvPr/>
        </p:nvSpPr>
        <p:spPr>
          <a:xfrm>
            <a:off x="7534287" y="6263667"/>
            <a:ext cx="247785" cy="324166"/>
          </a:xfrm>
          <a:custGeom>
            <a:avLst/>
            <a:gdLst>
              <a:gd name="connsiteX0" fmla="*/ 225776 w 247785"/>
              <a:gd name="connsiteY0" fmla="*/ 0 h 324166"/>
              <a:gd name="connsiteX1" fmla="*/ 81693 w 247785"/>
              <a:gd name="connsiteY1" fmla="*/ 0 h 324166"/>
              <a:gd name="connsiteX2" fmla="*/ 0 w 247785"/>
              <a:gd name="connsiteY2" fmla="*/ 324167 h 324166"/>
              <a:gd name="connsiteX3" fmla="*/ 225776 w 247785"/>
              <a:gd name="connsiteY3" fmla="*/ 324167 h 324166"/>
              <a:gd name="connsiteX4" fmla="*/ 225776 w 247785"/>
              <a:gd name="connsiteY4" fmla="*/ 0 h 3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85" h="324166">
                <a:moveTo>
                  <a:pt x="225776" y="0"/>
                </a:moveTo>
                <a:lnTo>
                  <a:pt x="81693" y="0"/>
                </a:lnTo>
                <a:cubicBezTo>
                  <a:pt x="81693" y="0"/>
                  <a:pt x="75829" y="229604"/>
                  <a:pt x="0" y="324167"/>
                </a:cubicBezTo>
                <a:lnTo>
                  <a:pt x="225776" y="324167"/>
                </a:lnTo>
                <a:cubicBezTo>
                  <a:pt x="225776" y="324167"/>
                  <a:pt x="275298" y="72001"/>
                  <a:pt x="2257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82B7320-C890-4898-B14B-4DCC6418F014}"/>
              </a:ext>
            </a:extLst>
          </p:cNvPr>
          <p:cNvSpPr/>
          <p:nvPr/>
        </p:nvSpPr>
        <p:spPr>
          <a:xfrm>
            <a:off x="10115811" y="1284531"/>
            <a:ext cx="949857" cy="1305544"/>
          </a:xfrm>
          <a:custGeom>
            <a:avLst/>
            <a:gdLst>
              <a:gd name="connsiteX0" fmla="*/ 810824 w 949857"/>
              <a:gd name="connsiteY0" fmla="*/ 1305545 h 1305544"/>
              <a:gd name="connsiteX1" fmla="*/ 130563 w 949857"/>
              <a:gd name="connsiteY1" fmla="*/ 1305545 h 1305544"/>
              <a:gd name="connsiteX2" fmla="*/ 76562 w 949857"/>
              <a:gd name="connsiteY2" fmla="*/ 1251544 h 1305544"/>
              <a:gd name="connsiteX3" fmla="*/ 0 w 949857"/>
              <a:gd name="connsiteY3" fmla="*/ 54001 h 1305544"/>
              <a:gd name="connsiteX4" fmla="*/ 54001 w 949857"/>
              <a:gd name="connsiteY4" fmla="*/ 0 h 1305544"/>
              <a:gd name="connsiteX5" fmla="*/ 895857 w 949857"/>
              <a:gd name="connsiteY5" fmla="*/ 0 h 1305544"/>
              <a:gd name="connsiteX6" fmla="*/ 949857 w 949857"/>
              <a:gd name="connsiteY6" fmla="*/ 54001 h 1305544"/>
              <a:gd name="connsiteX7" fmla="*/ 864825 w 949857"/>
              <a:gd name="connsiteY7" fmla="*/ 1251544 h 1305544"/>
              <a:gd name="connsiteX8" fmla="*/ 810824 w 949857"/>
              <a:gd name="connsiteY8" fmla="*/ 1305545 h 13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857" h="1305544">
                <a:moveTo>
                  <a:pt x="810824" y="1305545"/>
                </a:moveTo>
                <a:lnTo>
                  <a:pt x="130563" y="1305545"/>
                </a:lnTo>
                <a:cubicBezTo>
                  <a:pt x="100752" y="1305545"/>
                  <a:pt x="76562" y="1281355"/>
                  <a:pt x="76562" y="1251544"/>
                </a:cubicBezTo>
                <a:lnTo>
                  <a:pt x="0" y="54001"/>
                </a:lnTo>
                <a:cubicBezTo>
                  <a:pt x="0" y="24190"/>
                  <a:pt x="24190" y="0"/>
                  <a:pt x="54001" y="0"/>
                </a:cubicBezTo>
                <a:lnTo>
                  <a:pt x="895857" y="0"/>
                </a:lnTo>
                <a:cubicBezTo>
                  <a:pt x="925667" y="0"/>
                  <a:pt x="949857" y="24190"/>
                  <a:pt x="949857" y="54001"/>
                </a:cubicBezTo>
                <a:lnTo>
                  <a:pt x="864825" y="1251544"/>
                </a:lnTo>
                <a:cubicBezTo>
                  <a:pt x="864825" y="1281355"/>
                  <a:pt x="840635" y="1305545"/>
                  <a:pt x="810824" y="13055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E350ED36-7200-4131-8CD8-2BBAD533720A}"/>
              </a:ext>
            </a:extLst>
          </p:cNvPr>
          <p:cNvSpPr/>
          <p:nvPr/>
        </p:nvSpPr>
        <p:spPr>
          <a:xfrm>
            <a:off x="11084728" y="1284693"/>
            <a:ext cx="268618" cy="1092393"/>
          </a:xfrm>
          <a:custGeom>
            <a:avLst/>
            <a:gdLst>
              <a:gd name="connsiteX0" fmla="*/ 79575 w 268618"/>
              <a:gd name="connsiteY0" fmla="*/ 1092393 h 1092393"/>
              <a:gd name="connsiteX1" fmla="*/ 268618 w 268618"/>
              <a:gd name="connsiteY1" fmla="*/ 1092393 h 1092393"/>
              <a:gd name="connsiteX2" fmla="*/ 228138 w 268618"/>
              <a:gd name="connsiteY2" fmla="*/ 256564 h 1092393"/>
              <a:gd name="connsiteX3" fmla="*/ 0 w 268618"/>
              <a:gd name="connsiteY3" fmla="*/ 0 h 1092393"/>
              <a:gd name="connsiteX4" fmla="*/ 79575 w 268618"/>
              <a:gd name="connsiteY4" fmla="*/ 1092393 h 10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18" h="1092393">
                <a:moveTo>
                  <a:pt x="79575" y="1092393"/>
                </a:moveTo>
                <a:lnTo>
                  <a:pt x="268618" y="1092393"/>
                </a:lnTo>
                <a:lnTo>
                  <a:pt x="228138" y="256564"/>
                </a:lnTo>
                <a:cubicBezTo>
                  <a:pt x="228138" y="256564"/>
                  <a:pt x="213152" y="0"/>
                  <a:pt x="0" y="0"/>
                </a:cubicBezTo>
                <a:lnTo>
                  <a:pt x="79575" y="109239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91D1A038-8FA4-44DD-AB0F-D17A4C7D1741}"/>
              </a:ext>
            </a:extLst>
          </p:cNvPr>
          <p:cNvSpPr/>
          <p:nvPr/>
        </p:nvSpPr>
        <p:spPr>
          <a:xfrm>
            <a:off x="10132508" y="6263667"/>
            <a:ext cx="267071" cy="432168"/>
          </a:xfrm>
          <a:custGeom>
            <a:avLst/>
            <a:gdLst>
              <a:gd name="connsiteX0" fmla="*/ 0 w 267071"/>
              <a:gd name="connsiteY0" fmla="*/ 432168 h 432168"/>
              <a:gd name="connsiteX1" fmla="*/ 240030 w 267071"/>
              <a:gd name="connsiteY1" fmla="*/ 432168 h 432168"/>
              <a:gd name="connsiteX2" fmla="*/ 267071 w 267071"/>
              <a:gd name="connsiteY2" fmla="*/ 162083 h 432168"/>
              <a:gd name="connsiteX3" fmla="*/ 226509 w 267071"/>
              <a:gd name="connsiteY3" fmla="*/ 0 h 432168"/>
              <a:gd name="connsiteX4" fmla="*/ 133495 w 267071"/>
              <a:gd name="connsiteY4" fmla="*/ 0 h 43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71" h="432168">
                <a:moveTo>
                  <a:pt x="0" y="432168"/>
                </a:moveTo>
                <a:lnTo>
                  <a:pt x="240030" y="432168"/>
                </a:lnTo>
                <a:lnTo>
                  <a:pt x="267071" y="162083"/>
                </a:lnTo>
                <a:lnTo>
                  <a:pt x="226509" y="0"/>
                </a:lnTo>
                <a:lnTo>
                  <a:pt x="13349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427854A-AA90-4227-B04D-3C2B077935DC}"/>
              </a:ext>
            </a:extLst>
          </p:cNvPr>
          <p:cNvSpPr/>
          <p:nvPr/>
        </p:nvSpPr>
        <p:spPr>
          <a:xfrm>
            <a:off x="10782145" y="6263667"/>
            <a:ext cx="267070" cy="432168"/>
          </a:xfrm>
          <a:custGeom>
            <a:avLst/>
            <a:gdLst>
              <a:gd name="connsiteX0" fmla="*/ 267071 w 267070"/>
              <a:gd name="connsiteY0" fmla="*/ 432168 h 432168"/>
              <a:gd name="connsiteX1" fmla="*/ 27041 w 267070"/>
              <a:gd name="connsiteY1" fmla="*/ 432168 h 432168"/>
              <a:gd name="connsiteX2" fmla="*/ 0 w 267070"/>
              <a:gd name="connsiteY2" fmla="*/ 162083 h 432168"/>
              <a:gd name="connsiteX3" fmla="*/ 40561 w 267070"/>
              <a:gd name="connsiteY3" fmla="*/ 0 h 432168"/>
              <a:gd name="connsiteX4" fmla="*/ 133576 w 267070"/>
              <a:gd name="connsiteY4" fmla="*/ 0 h 43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70" h="432168">
                <a:moveTo>
                  <a:pt x="267071" y="432168"/>
                </a:moveTo>
                <a:lnTo>
                  <a:pt x="27041" y="432168"/>
                </a:lnTo>
                <a:lnTo>
                  <a:pt x="0" y="162083"/>
                </a:lnTo>
                <a:lnTo>
                  <a:pt x="40561" y="0"/>
                </a:lnTo>
                <a:lnTo>
                  <a:pt x="13357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5B359838-DC9D-43EE-982F-E43FDF6CDF5C}"/>
              </a:ext>
            </a:extLst>
          </p:cNvPr>
          <p:cNvSpPr/>
          <p:nvPr/>
        </p:nvSpPr>
        <p:spPr>
          <a:xfrm>
            <a:off x="8031533" y="3070298"/>
            <a:ext cx="449176" cy="1194530"/>
          </a:xfrm>
          <a:custGeom>
            <a:avLst/>
            <a:gdLst>
              <a:gd name="connsiteX0" fmla="*/ 0 w 449176"/>
              <a:gd name="connsiteY0" fmla="*/ 252166 h 1194530"/>
              <a:gd name="connsiteX1" fmla="*/ 75014 w 449176"/>
              <a:gd name="connsiteY1" fmla="*/ 1194530 h 1194530"/>
              <a:gd name="connsiteX2" fmla="*/ 369127 w 449176"/>
              <a:gd name="connsiteY2" fmla="*/ 1194530 h 1194530"/>
              <a:gd name="connsiteX3" fmla="*/ 442431 w 449176"/>
              <a:gd name="connsiteY3" fmla="*/ 0 h 1194530"/>
              <a:gd name="connsiteX4" fmla="*/ 0 w 449176"/>
              <a:gd name="connsiteY4" fmla="*/ 252166 h 1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76" h="1194530">
                <a:moveTo>
                  <a:pt x="0" y="252166"/>
                </a:moveTo>
                <a:lnTo>
                  <a:pt x="75014" y="1194530"/>
                </a:lnTo>
                <a:lnTo>
                  <a:pt x="369127" y="1194530"/>
                </a:lnTo>
                <a:cubicBezTo>
                  <a:pt x="369127" y="1194530"/>
                  <a:pt x="476721" y="558251"/>
                  <a:pt x="442431" y="0"/>
                </a:cubicBezTo>
                <a:lnTo>
                  <a:pt x="0" y="2521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D0E7F8B-DF88-4099-B0EB-C5741701A9AB}"/>
              </a:ext>
            </a:extLst>
          </p:cNvPr>
          <p:cNvSpPr/>
          <p:nvPr/>
        </p:nvSpPr>
        <p:spPr>
          <a:xfrm>
            <a:off x="7492356" y="3070298"/>
            <a:ext cx="449176" cy="1194530"/>
          </a:xfrm>
          <a:custGeom>
            <a:avLst/>
            <a:gdLst>
              <a:gd name="connsiteX0" fmla="*/ 449176 w 449176"/>
              <a:gd name="connsiteY0" fmla="*/ 252166 h 1194530"/>
              <a:gd name="connsiteX1" fmla="*/ 374162 w 449176"/>
              <a:gd name="connsiteY1" fmla="*/ 1194530 h 1194530"/>
              <a:gd name="connsiteX2" fmla="*/ 80050 w 449176"/>
              <a:gd name="connsiteY2" fmla="*/ 1194530 h 1194530"/>
              <a:gd name="connsiteX3" fmla="*/ 6746 w 449176"/>
              <a:gd name="connsiteY3" fmla="*/ 0 h 1194530"/>
              <a:gd name="connsiteX4" fmla="*/ 449176 w 449176"/>
              <a:gd name="connsiteY4" fmla="*/ 252166 h 1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76" h="1194530">
                <a:moveTo>
                  <a:pt x="449176" y="252166"/>
                </a:moveTo>
                <a:lnTo>
                  <a:pt x="374162" y="1194530"/>
                </a:lnTo>
                <a:lnTo>
                  <a:pt x="80050" y="1194530"/>
                </a:lnTo>
                <a:cubicBezTo>
                  <a:pt x="80050" y="1194530"/>
                  <a:pt x="-27544" y="558251"/>
                  <a:pt x="6746" y="0"/>
                </a:cubicBezTo>
                <a:lnTo>
                  <a:pt x="449176" y="2521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7BEDED5-7672-4731-8C44-3A4813CD7662}"/>
              </a:ext>
            </a:extLst>
          </p:cNvPr>
          <p:cNvSpPr/>
          <p:nvPr/>
        </p:nvSpPr>
        <p:spPr>
          <a:xfrm>
            <a:off x="8558069" y="2398100"/>
            <a:ext cx="213541" cy="843322"/>
          </a:xfrm>
          <a:custGeom>
            <a:avLst/>
            <a:gdLst>
              <a:gd name="connsiteX0" fmla="*/ 4674 w 213541"/>
              <a:gd name="connsiteY0" fmla="*/ 0 h 843322"/>
              <a:gd name="connsiteX1" fmla="*/ 193717 w 213541"/>
              <a:gd name="connsiteY1" fmla="*/ 0 h 843322"/>
              <a:gd name="connsiteX2" fmla="*/ 211717 w 213541"/>
              <a:gd name="connsiteY2" fmla="*/ 246057 h 843322"/>
              <a:gd name="connsiteX3" fmla="*/ 151689 w 213541"/>
              <a:gd name="connsiteY3" fmla="*/ 843322 h 843322"/>
              <a:gd name="connsiteX4" fmla="*/ 76675 w 213541"/>
              <a:gd name="connsiteY4" fmla="*/ 843322 h 843322"/>
              <a:gd name="connsiteX5" fmla="*/ 4674 w 213541"/>
              <a:gd name="connsiteY5" fmla="*/ 0 h 84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41" h="843322">
                <a:moveTo>
                  <a:pt x="4674" y="0"/>
                </a:moveTo>
                <a:lnTo>
                  <a:pt x="193717" y="0"/>
                </a:lnTo>
                <a:cubicBezTo>
                  <a:pt x="193717" y="0"/>
                  <a:pt x="220677" y="60028"/>
                  <a:pt x="211717" y="246057"/>
                </a:cubicBezTo>
                <a:cubicBezTo>
                  <a:pt x="202758" y="432087"/>
                  <a:pt x="151689" y="843322"/>
                  <a:pt x="151689" y="843322"/>
                </a:cubicBezTo>
                <a:lnTo>
                  <a:pt x="76675" y="843322"/>
                </a:lnTo>
                <a:cubicBezTo>
                  <a:pt x="76756" y="843322"/>
                  <a:pt x="-22367" y="246057"/>
                  <a:pt x="46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41EB1D3-64B5-42BA-B96E-03BC6CE7888C}"/>
              </a:ext>
            </a:extLst>
          </p:cNvPr>
          <p:cNvSpPr/>
          <p:nvPr/>
        </p:nvSpPr>
        <p:spPr>
          <a:xfrm>
            <a:off x="7207564" y="2398100"/>
            <a:ext cx="213544" cy="843322"/>
          </a:xfrm>
          <a:custGeom>
            <a:avLst/>
            <a:gdLst>
              <a:gd name="connsiteX0" fmla="*/ 208867 w 213544"/>
              <a:gd name="connsiteY0" fmla="*/ 0 h 843322"/>
              <a:gd name="connsiteX1" fmla="*/ 19824 w 213544"/>
              <a:gd name="connsiteY1" fmla="*/ 0 h 843322"/>
              <a:gd name="connsiteX2" fmla="*/ 1824 w 213544"/>
              <a:gd name="connsiteY2" fmla="*/ 246057 h 843322"/>
              <a:gd name="connsiteX3" fmla="*/ 61852 w 213544"/>
              <a:gd name="connsiteY3" fmla="*/ 843322 h 843322"/>
              <a:gd name="connsiteX4" fmla="*/ 136866 w 213544"/>
              <a:gd name="connsiteY4" fmla="*/ 843322 h 843322"/>
              <a:gd name="connsiteX5" fmla="*/ 208867 w 213544"/>
              <a:gd name="connsiteY5" fmla="*/ 0 h 84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44" h="843322">
                <a:moveTo>
                  <a:pt x="208867" y="0"/>
                </a:moveTo>
                <a:lnTo>
                  <a:pt x="19824" y="0"/>
                </a:lnTo>
                <a:cubicBezTo>
                  <a:pt x="19824" y="0"/>
                  <a:pt x="-7135" y="60028"/>
                  <a:pt x="1824" y="246057"/>
                </a:cubicBezTo>
                <a:cubicBezTo>
                  <a:pt x="10783" y="432087"/>
                  <a:pt x="61852" y="843322"/>
                  <a:pt x="61852" y="843322"/>
                </a:cubicBezTo>
                <a:lnTo>
                  <a:pt x="136866" y="843322"/>
                </a:lnTo>
                <a:cubicBezTo>
                  <a:pt x="136866" y="843322"/>
                  <a:pt x="235908" y="246057"/>
                  <a:pt x="20886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9DBA674-5FC6-4952-AEA7-8578D5833DFE}"/>
              </a:ext>
            </a:extLst>
          </p:cNvPr>
          <p:cNvSpPr/>
          <p:nvPr/>
        </p:nvSpPr>
        <p:spPr>
          <a:xfrm>
            <a:off x="7226332" y="3268382"/>
            <a:ext cx="219991" cy="345099"/>
          </a:xfrm>
          <a:custGeom>
            <a:avLst/>
            <a:gdLst>
              <a:gd name="connsiteX0" fmla="*/ 27853 w 219991"/>
              <a:gd name="connsiteY0" fmla="*/ 0 h 345099"/>
              <a:gd name="connsiteX1" fmla="*/ 9853 w 219991"/>
              <a:gd name="connsiteY1" fmla="*/ 318140 h 345099"/>
              <a:gd name="connsiteX2" fmla="*/ 66867 w 219991"/>
              <a:gd name="connsiteY2" fmla="*/ 345099 h 345099"/>
              <a:gd name="connsiteX3" fmla="*/ 102867 w 219991"/>
              <a:gd name="connsiteY3" fmla="*/ 345099 h 345099"/>
              <a:gd name="connsiteX4" fmla="*/ 147909 w 219991"/>
              <a:gd name="connsiteY4" fmla="*/ 262591 h 345099"/>
              <a:gd name="connsiteX5" fmla="*/ 177963 w 219991"/>
              <a:gd name="connsiteY5" fmla="*/ 327099 h 345099"/>
              <a:gd name="connsiteX6" fmla="*/ 219991 w 219991"/>
              <a:gd name="connsiteY6" fmla="*/ 327099 h 345099"/>
              <a:gd name="connsiteX7" fmla="*/ 162977 w 219991"/>
              <a:gd name="connsiteY7" fmla="*/ 108001 h 345099"/>
              <a:gd name="connsiteX8" fmla="*/ 129990 w 219991"/>
              <a:gd name="connsiteY8" fmla="*/ 0 h 345099"/>
              <a:gd name="connsiteX9" fmla="*/ 27853 w 219991"/>
              <a:gd name="connsiteY9" fmla="*/ 0 h 34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91" h="345099">
                <a:moveTo>
                  <a:pt x="27853" y="0"/>
                </a:moveTo>
                <a:cubicBezTo>
                  <a:pt x="27853" y="0"/>
                  <a:pt x="-20121" y="267071"/>
                  <a:pt x="9853" y="318140"/>
                </a:cubicBezTo>
                <a:lnTo>
                  <a:pt x="66867" y="345099"/>
                </a:lnTo>
                <a:lnTo>
                  <a:pt x="102867" y="345099"/>
                </a:lnTo>
                <a:cubicBezTo>
                  <a:pt x="102867" y="345099"/>
                  <a:pt x="108895" y="255017"/>
                  <a:pt x="147909" y="262591"/>
                </a:cubicBezTo>
                <a:cubicBezTo>
                  <a:pt x="147909" y="262591"/>
                  <a:pt x="174217" y="279859"/>
                  <a:pt x="177963" y="327099"/>
                </a:cubicBezTo>
                <a:lnTo>
                  <a:pt x="219991" y="327099"/>
                </a:lnTo>
                <a:cubicBezTo>
                  <a:pt x="219991" y="327099"/>
                  <a:pt x="219991" y="189043"/>
                  <a:pt x="162977" y="108001"/>
                </a:cubicBezTo>
                <a:cubicBezTo>
                  <a:pt x="162977" y="108001"/>
                  <a:pt x="134796" y="70861"/>
                  <a:pt x="129990" y="0"/>
                </a:cubicBezTo>
                <a:lnTo>
                  <a:pt x="2785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7AE070A-535E-44F0-9098-C1C2DA7310A8}"/>
              </a:ext>
            </a:extLst>
          </p:cNvPr>
          <p:cNvSpPr/>
          <p:nvPr/>
        </p:nvSpPr>
        <p:spPr>
          <a:xfrm>
            <a:off x="8523322" y="3268382"/>
            <a:ext cx="219991" cy="345099"/>
          </a:xfrm>
          <a:custGeom>
            <a:avLst/>
            <a:gdLst>
              <a:gd name="connsiteX0" fmla="*/ 192138 w 219991"/>
              <a:gd name="connsiteY0" fmla="*/ 0 h 345099"/>
              <a:gd name="connsiteX1" fmla="*/ 210138 w 219991"/>
              <a:gd name="connsiteY1" fmla="*/ 318140 h 345099"/>
              <a:gd name="connsiteX2" fmla="*/ 153124 w 219991"/>
              <a:gd name="connsiteY2" fmla="*/ 345099 h 345099"/>
              <a:gd name="connsiteX3" fmla="*/ 117123 w 219991"/>
              <a:gd name="connsiteY3" fmla="*/ 345099 h 345099"/>
              <a:gd name="connsiteX4" fmla="*/ 72082 w 219991"/>
              <a:gd name="connsiteY4" fmla="*/ 262591 h 345099"/>
              <a:gd name="connsiteX5" fmla="*/ 42028 w 219991"/>
              <a:gd name="connsiteY5" fmla="*/ 327099 h 345099"/>
              <a:gd name="connsiteX6" fmla="*/ 0 w 219991"/>
              <a:gd name="connsiteY6" fmla="*/ 327099 h 345099"/>
              <a:gd name="connsiteX7" fmla="*/ 57014 w 219991"/>
              <a:gd name="connsiteY7" fmla="*/ 108001 h 345099"/>
              <a:gd name="connsiteX8" fmla="*/ 90001 w 219991"/>
              <a:gd name="connsiteY8" fmla="*/ 0 h 345099"/>
              <a:gd name="connsiteX9" fmla="*/ 192138 w 219991"/>
              <a:gd name="connsiteY9" fmla="*/ 0 h 34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91" h="345099">
                <a:moveTo>
                  <a:pt x="192138" y="0"/>
                </a:moveTo>
                <a:cubicBezTo>
                  <a:pt x="192138" y="0"/>
                  <a:pt x="240112" y="267071"/>
                  <a:pt x="210138" y="318140"/>
                </a:cubicBezTo>
                <a:lnTo>
                  <a:pt x="153124" y="345099"/>
                </a:lnTo>
                <a:lnTo>
                  <a:pt x="117123" y="345099"/>
                </a:lnTo>
                <a:cubicBezTo>
                  <a:pt x="117123" y="345099"/>
                  <a:pt x="111096" y="255017"/>
                  <a:pt x="72082" y="262591"/>
                </a:cubicBezTo>
                <a:cubicBezTo>
                  <a:pt x="72082" y="262591"/>
                  <a:pt x="45774" y="279859"/>
                  <a:pt x="42028" y="327099"/>
                </a:cubicBezTo>
                <a:lnTo>
                  <a:pt x="0" y="327099"/>
                </a:lnTo>
                <a:cubicBezTo>
                  <a:pt x="0" y="327099"/>
                  <a:pt x="0" y="189043"/>
                  <a:pt x="57014" y="108001"/>
                </a:cubicBezTo>
                <a:cubicBezTo>
                  <a:pt x="57014" y="108001"/>
                  <a:pt x="85196" y="70861"/>
                  <a:pt x="90001" y="0"/>
                </a:cubicBezTo>
                <a:lnTo>
                  <a:pt x="19213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302B38D-8E75-49C3-93BD-74EA0E2CF3B1}"/>
              </a:ext>
            </a:extLst>
          </p:cNvPr>
          <p:cNvSpPr/>
          <p:nvPr/>
        </p:nvSpPr>
        <p:spPr>
          <a:xfrm>
            <a:off x="7802091" y="997505"/>
            <a:ext cx="372466" cy="274075"/>
          </a:xfrm>
          <a:custGeom>
            <a:avLst/>
            <a:gdLst>
              <a:gd name="connsiteX0" fmla="*/ 372466 w 372466"/>
              <a:gd name="connsiteY0" fmla="*/ 274076 h 274075"/>
              <a:gd name="connsiteX1" fmla="*/ 0 w 372466"/>
              <a:gd name="connsiteY1" fmla="*/ 274076 h 274075"/>
              <a:gd name="connsiteX2" fmla="*/ 42190 w 372466"/>
              <a:gd name="connsiteY2" fmla="*/ 0 h 274075"/>
              <a:gd name="connsiteX3" fmla="*/ 330276 w 372466"/>
              <a:gd name="connsiteY3" fmla="*/ 0 h 27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66" h="274075">
                <a:moveTo>
                  <a:pt x="372466" y="274076"/>
                </a:moveTo>
                <a:lnTo>
                  <a:pt x="0" y="274076"/>
                </a:lnTo>
                <a:lnTo>
                  <a:pt x="42190" y="0"/>
                </a:lnTo>
                <a:lnTo>
                  <a:pt x="33027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9D68E7AF-502F-482F-B8A5-4CEE32BC6B48}"/>
              </a:ext>
            </a:extLst>
          </p:cNvPr>
          <p:cNvSpPr/>
          <p:nvPr/>
        </p:nvSpPr>
        <p:spPr>
          <a:xfrm>
            <a:off x="10403000" y="997505"/>
            <a:ext cx="372547" cy="274075"/>
          </a:xfrm>
          <a:custGeom>
            <a:avLst/>
            <a:gdLst>
              <a:gd name="connsiteX0" fmla="*/ 372547 w 372547"/>
              <a:gd name="connsiteY0" fmla="*/ 274076 h 274075"/>
              <a:gd name="connsiteX1" fmla="*/ 0 w 372547"/>
              <a:gd name="connsiteY1" fmla="*/ 274076 h 274075"/>
              <a:gd name="connsiteX2" fmla="*/ 42190 w 372547"/>
              <a:gd name="connsiteY2" fmla="*/ 0 h 274075"/>
              <a:gd name="connsiteX3" fmla="*/ 330275 w 372547"/>
              <a:gd name="connsiteY3" fmla="*/ 0 h 27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47" h="274075">
                <a:moveTo>
                  <a:pt x="372547" y="274076"/>
                </a:moveTo>
                <a:lnTo>
                  <a:pt x="0" y="274076"/>
                </a:lnTo>
                <a:lnTo>
                  <a:pt x="42190" y="0"/>
                </a:lnTo>
                <a:lnTo>
                  <a:pt x="33027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9408F4C5-05AF-4C95-949C-1A0AFA909503}"/>
              </a:ext>
            </a:extLst>
          </p:cNvPr>
          <p:cNvSpPr/>
          <p:nvPr/>
        </p:nvSpPr>
        <p:spPr>
          <a:xfrm>
            <a:off x="11159626" y="2398100"/>
            <a:ext cx="213544" cy="843322"/>
          </a:xfrm>
          <a:custGeom>
            <a:avLst/>
            <a:gdLst>
              <a:gd name="connsiteX0" fmla="*/ 4677 w 213544"/>
              <a:gd name="connsiteY0" fmla="*/ 0 h 843322"/>
              <a:gd name="connsiteX1" fmla="*/ 193720 w 213544"/>
              <a:gd name="connsiteY1" fmla="*/ 0 h 843322"/>
              <a:gd name="connsiteX2" fmla="*/ 211721 w 213544"/>
              <a:gd name="connsiteY2" fmla="*/ 246057 h 843322"/>
              <a:gd name="connsiteX3" fmla="*/ 160163 w 213544"/>
              <a:gd name="connsiteY3" fmla="*/ 843322 h 843322"/>
              <a:gd name="connsiteX4" fmla="*/ 76597 w 213544"/>
              <a:gd name="connsiteY4" fmla="*/ 843322 h 843322"/>
              <a:gd name="connsiteX5" fmla="*/ 4677 w 213544"/>
              <a:gd name="connsiteY5" fmla="*/ 0 h 84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44" h="843322">
                <a:moveTo>
                  <a:pt x="4677" y="0"/>
                </a:moveTo>
                <a:lnTo>
                  <a:pt x="193720" y="0"/>
                </a:lnTo>
                <a:cubicBezTo>
                  <a:pt x="193720" y="0"/>
                  <a:pt x="220680" y="60028"/>
                  <a:pt x="211721" y="246057"/>
                </a:cubicBezTo>
                <a:cubicBezTo>
                  <a:pt x="202761" y="432087"/>
                  <a:pt x="160163" y="843322"/>
                  <a:pt x="160163" y="843322"/>
                </a:cubicBezTo>
                <a:lnTo>
                  <a:pt x="76597" y="843322"/>
                </a:lnTo>
                <a:cubicBezTo>
                  <a:pt x="76678" y="843322"/>
                  <a:pt x="-22364" y="246057"/>
                  <a:pt x="467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72A0F3E-235C-434D-A6CA-71712B1BE961}"/>
              </a:ext>
            </a:extLst>
          </p:cNvPr>
          <p:cNvSpPr/>
          <p:nvPr/>
        </p:nvSpPr>
        <p:spPr>
          <a:xfrm>
            <a:off x="11141823" y="3268382"/>
            <a:ext cx="219991" cy="345099"/>
          </a:xfrm>
          <a:custGeom>
            <a:avLst/>
            <a:gdLst>
              <a:gd name="connsiteX0" fmla="*/ 192138 w 219991"/>
              <a:gd name="connsiteY0" fmla="*/ 0 h 345099"/>
              <a:gd name="connsiteX1" fmla="*/ 210139 w 219991"/>
              <a:gd name="connsiteY1" fmla="*/ 318140 h 345099"/>
              <a:gd name="connsiteX2" fmla="*/ 153124 w 219991"/>
              <a:gd name="connsiteY2" fmla="*/ 345099 h 345099"/>
              <a:gd name="connsiteX3" fmla="*/ 117124 w 219991"/>
              <a:gd name="connsiteY3" fmla="*/ 345099 h 345099"/>
              <a:gd name="connsiteX4" fmla="*/ 72083 w 219991"/>
              <a:gd name="connsiteY4" fmla="*/ 262591 h 345099"/>
              <a:gd name="connsiteX5" fmla="*/ 42028 w 219991"/>
              <a:gd name="connsiteY5" fmla="*/ 327099 h 345099"/>
              <a:gd name="connsiteX6" fmla="*/ 0 w 219991"/>
              <a:gd name="connsiteY6" fmla="*/ 327099 h 345099"/>
              <a:gd name="connsiteX7" fmla="*/ 57014 w 219991"/>
              <a:gd name="connsiteY7" fmla="*/ 108001 h 345099"/>
              <a:gd name="connsiteX8" fmla="*/ 90001 w 219991"/>
              <a:gd name="connsiteY8" fmla="*/ 0 h 345099"/>
              <a:gd name="connsiteX9" fmla="*/ 192138 w 219991"/>
              <a:gd name="connsiteY9" fmla="*/ 0 h 34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91" h="345099">
                <a:moveTo>
                  <a:pt x="192138" y="0"/>
                </a:moveTo>
                <a:cubicBezTo>
                  <a:pt x="192138" y="0"/>
                  <a:pt x="240112" y="267071"/>
                  <a:pt x="210139" y="318140"/>
                </a:cubicBezTo>
                <a:lnTo>
                  <a:pt x="153124" y="345099"/>
                </a:lnTo>
                <a:lnTo>
                  <a:pt x="117124" y="345099"/>
                </a:lnTo>
                <a:cubicBezTo>
                  <a:pt x="117124" y="345099"/>
                  <a:pt x="111096" y="255017"/>
                  <a:pt x="72083" y="262591"/>
                </a:cubicBezTo>
                <a:cubicBezTo>
                  <a:pt x="72083" y="262591"/>
                  <a:pt x="45775" y="279859"/>
                  <a:pt x="42028" y="327099"/>
                </a:cubicBezTo>
                <a:lnTo>
                  <a:pt x="0" y="327099"/>
                </a:lnTo>
                <a:cubicBezTo>
                  <a:pt x="0" y="327099"/>
                  <a:pt x="0" y="189043"/>
                  <a:pt x="57014" y="108001"/>
                </a:cubicBezTo>
                <a:cubicBezTo>
                  <a:pt x="57014" y="108001"/>
                  <a:pt x="85196" y="70861"/>
                  <a:pt x="90001" y="0"/>
                </a:cubicBezTo>
                <a:lnTo>
                  <a:pt x="19213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5C9634E-0543-40FD-AF44-F437159EF0C5}"/>
              </a:ext>
            </a:extLst>
          </p:cNvPr>
          <p:cNvSpPr/>
          <p:nvPr/>
        </p:nvSpPr>
        <p:spPr>
          <a:xfrm>
            <a:off x="9828215" y="1284693"/>
            <a:ext cx="268618" cy="1092393"/>
          </a:xfrm>
          <a:custGeom>
            <a:avLst/>
            <a:gdLst>
              <a:gd name="connsiteX0" fmla="*/ 189043 w 268618"/>
              <a:gd name="connsiteY0" fmla="*/ 1092393 h 1092393"/>
              <a:gd name="connsiteX1" fmla="*/ 0 w 268618"/>
              <a:gd name="connsiteY1" fmla="*/ 1092393 h 1092393"/>
              <a:gd name="connsiteX2" fmla="*/ 40480 w 268618"/>
              <a:gd name="connsiteY2" fmla="*/ 256564 h 1092393"/>
              <a:gd name="connsiteX3" fmla="*/ 268618 w 268618"/>
              <a:gd name="connsiteY3" fmla="*/ 0 h 1092393"/>
              <a:gd name="connsiteX4" fmla="*/ 189043 w 268618"/>
              <a:gd name="connsiteY4" fmla="*/ 1092393 h 10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18" h="1092393">
                <a:moveTo>
                  <a:pt x="189043" y="1092393"/>
                </a:moveTo>
                <a:lnTo>
                  <a:pt x="0" y="1092393"/>
                </a:lnTo>
                <a:lnTo>
                  <a:pt x="40480" y="256564"/>
                </a:lnTo>
                <a:cubicBezTo>
                  <a:pt x="40480" y="256564"/>
                  <a:pt x="55467" y="0"/>
                  <a:pt x="268618" y="0"/>
                </a:cubicBezTo>
                <a:lnTo>
                  <a:pt x="189043" y="109239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9FB4EA5-39F4-41E5-9D94-8E41B68AAD69}"/>
              </a:ext>
            </a:extLst>
          </p:cNvPr>
          <p:cNvSpPr/>
          <p:nvPr/>
        </p:nvSpPr>
        <p:spPr>
          <a:xfrm>
            <a:off x="9808391" y="2398100"/>
            <a:ext cx="213541" cy="843322"/>
          </a:xfrm>
          <a:custGeom>
            <a:avLst/>
            <a:gdLst>
              <a:gd name="connsiteX0" fmla="*/ 208867 w 213541"/>
              <a:gd name="connsiteY0" fmla="*/ 0 h 843322"/>
              <a:gd name="connsiteX1" fmla="*/ 19824 w 213541"/>
              <a:gd name="connsiteY1" fmla="*/ 0 h 843322"/>
              <a:gd name="connsiteX2" fmla="*/ 1824 w 213541"/>
              <a:gd name="connsiteY2" fmla="*/ 246057 h 843322"/>
              <a:gd name="connsiteX3" fmla="*/ 53381 w 213541"/>
              <a:gd name="connsiteY3" fmla="*/ 843322 h 843322"/>
              <a:gd name="connsiteX4" fmla="*/ 136948 w 213541"/>
              <a:gd name="connsiteY4" fmla="*/ 843322 h 843322"/>
              <a:gd name="connsiteX5" fmla="*/ 208867 w 213541"/>
              <a:gd name="connsiteY5" fmla="*/ 0 h 84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41" h="843322">
                <a:moveTo>
                  <a:pt x="208867" y="0"/>
                </a:moveTo>
                <a:lnTo>
                  <a:pt x="19824" y="0"/>
                </a:lnTo>
                <a:cubicBezTo>
                  <a:pt x="19824" y="0"/>
                  <a:pt x="-7135" y="60028"/>
                  <a:pt x="1824" y="246057"/>
                </a:cubicBezTo>
                <a:cubicBezTo>
                  <a:pt x="10865" y="432087"/>
                  <a:pt x="53381" y="843322"/>
                  <a:pt x="53381" y="843322"/>
                </a:cubicBezTo>
                <a:lnTo>
                  <a:pt x="136948" y="843322"/>
                </a:lnTo>
                <a:cubicBezTo>
                  <a:pt x="136785" y="843322"/>
                  <a:pt x="235908" y="246057"/>
                  <a:pt x="20886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5535D42D-0DCF-4F98-8E3A-DC7271BF6BAB}"/>
              </a:ext>
            </a:extLst>
          </p:cNvPr>
          <p:cNvSpPr/>
          <p:nvPr/>
        </p:nvSpPr>
        <p:spPr>
          <a:xfrm>
            <a:off x="9819665" y="3268382"/>
            <a:ext cx="219991" cy="345099"/>
          </a:xfrm>
          <a:custGeom>
            <a:avLst/>
            <a:gdLst>
              <a:gd name="connsiteX0" fmla="*/ 27853 w 219991"/>
              <a:gd name="connsiteY0" fmla="*/ 0 h 345099"/>
              <a:gd name="connsiteX1" fmla="*/ 9853 w 219991"/>
              <a:gd name="connsiteY1" fmla="*/ 318140 h 345099"/>
              <a:gd name="connsiteX2" fmla="*/ 66867 w 219991"/>
              <a:gd name="connsiteY2" fmla="*/ 345099 h 345099"/>
              <a:gd name="connsiteX3" fmla="*/ 102868 w 219991"/>
              <a:gd name="connsiteY3" fmla="*/ 345099 h 345099"/>
              <a:gd name="connsiteX4" fmla="*/ 147909 w 219991"/>
              <a:gd name="connsiteY4" fmla="*/ 262591 h 345099"/>
              <a:gd name="connsiteX5" fmla="*/ 177963 w 219991"/>
              <a:gd name="connsiteY5" fmla="*/ 327099 h 345099"/>
              <a:gd name="connsiteX6" fmla="*/ 219991 w 219991"/>
              <a:gd name="connsiteY6" fmla="*/ 327099 h 345099"/>
              <a:gd name="connsiteX7" fmla="*/ 162977 w 219991"/>
              <a:gd name="connsiteY7" fmla="*/ 108001 h 345099"/>
              <a:gd name="connsiteX8" fmla="*/ 129990 w 219991"/>
              <a:gd name="connsiteY8" fmla="*/ 0 h 345099"/>
              <a:gd name="connsiteX9" fmla="*/ 27853 w 219991"/>
              <a:gd name="connsiteY9" fmla="*/ 0 h 34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91" h="345099">
                <a:moveTo>
                  <a:pt x="27853" y="0"/>
                </a:moveTo>
                <a:cubicBezTo>
                  <a:pt x="27853" y="0"/>
                  <a:pt x="-20120" y="267071"/>
                  <a:pt x="9853" y="318140"/>
                </a:cubicBezTo>
                <a:lnTo>
                  <a:pt x="66867" y="345099"/>
                </a:lnTo>
                <a:lnTo>
                  <a:pt x="102868" y="345099"/>
                </a:lnTo>
                <a:cubicBezTo>
                  <a:pt x="102868" y="345099"/>
                  <a:pt x="108895" y="255017"/>
                  <a:pt x="147909" y="262591"/>
                </a:cubicBezTo>
                <a:cubicBezTo>
                  <a:pt x="147909" y="262591"/>
                  <a:pt x="174217" y="279859"/>
                  <a:pt x="177963" y="327099"/>
                </a:cubicBezTo>
                <a:lnTo>
                  <a:pt x="219991" y="327099"/>
                </a:lnTo>
                <a:cubicBezTo>
                  <a:pt x="219991" y="327099"/>
                  <a:pt x="219991" y="189043"/>
                  <a:pt x="162977" y="108001"/>
                </a:cubicBezTo>
                <a:cubicBezTo>
                  <a:pt x="162977" y="108001"/>
                  <a:pt x="134796" y="70861"/>
                  <a:pt x="129990" y="0"/>
                </a:cubicBezTo>
                <a:lnTo>
                  <a:pt x="2785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C6270B1-BC47-4117-BA72-F3E282CA8ED3}"/>
              </a:ext>
            </a:extLst>
          </p:cNvPr>
          <p:cNvSpPr/>
          <p:nvPr/>
        </p:nvSpPr>
        <p:spPr>
          <a:xfrm>
            <a:off x="10104327" y="3424683"/>
            <a:ext cx="439498" cy="840145"/>
          </a:xfrm>
          <a:custGeom>
            <a:avLst/>
            <a:gdLst>
              <a:gd name="connsiteX0" fmla="*/ 78435 w 439498"/>
              <a:gd name="connsiteY0" fmla="*/ 840146 h 840145"/>
              <a:gd name="connsiteX1" fmla="*/ 359841 w 439498"/>
              <a:gd name="connsiteY1" fmla="*/ 840146 h 840145"/>
              <a:gd name="connsiteX2" fmla="*/ 439498 w 439498"/>
              <a:gd name="connsiteY2" fmla="*/ 0 h 840145"/>
              <a:gd name="connsiteX3" fmla="*/ 0 w 439498"/>
              <a:gd name="connsiteY3" fmla="*/ 0 h 840145"/>
              <a:gd name="connsiteX4" fmla="*/ 78435 w 439498"/>
              <a:gd name="connsiteY4" fmla="*/ 840146 h 8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498" h="840145">
                <a:moveTo>
                  <a:pt x="78435" y="840146"/>
                </a:moveTo>
                <a:lnTo>
                  <a:pt x="359841" y="840146"/>
                </a:lnTo>
                <a:lnTo>
                  <a:pt x="439498" y="0"/>
                </a:lnTo>
                <a:lnTo>
                  <a:pt x="0" y="0"/>
                </a:lnTo>
                <a:cubicBezTo>
                  <a:pt x="11158" y="442431"/>
                  <a:pt x="78435" y="840146"/>
                  <a:pt x="78435" y="84014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D9770E5-E6A8-4BD0-A2AE-945652AB260E}"/>
              </a:ext>
            </a:extLst>
          </p:cNvPr>
          <p:cNvSpPr/>
          <p:nvPr/>
        </p:nvSpPr>
        <p:spPr>
          <a:xfrm>
            <a:off x="10646125" y="3424683"/>
            <a:ext cx="439417" cy="840145"/>
          </a:xfrm>
          <a:custGeom>
            <a:avLst/>
            <a:gdLst>
              <a:gd name="connsiteX0" fmla="*/ 361063 w 439417"/>
              <a:gd name="connsiteY0" fmla="*/ 840146 h 840145"/>
              <a:gd name="connsiteX1" fmla="*/ 79657 w 439417"/>
              <a:gd name="connsiteY1" fmla="*/ 840146 h 840145"/>
              <a:gd name="connsiteX2" fmla="*/ 0 w 439417"/>
              <a:gd name="connsiteY2" fmla="*/ 0 h 840145"/>
              <a:gd name="connsiteX3" fmla="*/ 439417 w 439417"/>
              <a:gd name="connsiteY3" fmla="*/ 0 h 840145"/>
              <a:gd name="connsiteX4" fmla="*/ 361063 w 439417"/>
              <a:gd name="connsiteY4" fmla="*/ 840146 h 8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417" h="840145">
                <a:moveTo>
                  <a:pt x="361063" y="840146"/>
                </a:moveTo>
                <a:lnTo>
                  <a:pt x="79657" y="840146"/>
                </a:lnTo>
                <a:lnTo>
                  <a:pt x="0" y="0"/>
                </a:lnTo>
                <a:lnTo>
                  <a:pt x="439417" y="0"/>
                </a:lnTo>
                <a:cubicBezTo>
                  <a:pt x="428259" y="442431"/>
                  <a:pt x="361063" y="840146"/>
                  <a:pt x="361063" y="84014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FE97272-6600-48D7-9060-845508087896}"/>
              </a:ext>
            </a:extLst>
          </p:cNvPr>
          <p:cNvSpPr txBox="1"/>
          <p:nvPr/>
        </p:nvSpPr>
        <p:spPr>
          <a:xfrm>
            <a:off x="7167826" y="261773"/>
            <a:ext cx="3724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図形の塗りつぶしでパーツごとの色が変えられます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92D9F88-2400-41B7-B909-ADD418C25CF1}"/>
              </a:ext>
            </a:extLst>
          </p:cNvPr>
          <p:cNvSpPr txBox="1"/>
          <p:nvPr/>
        </p:nvSpPr>
        <p:spPr>
          <a:xfrm>
            <a:off x="7167826" y="516393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図形</a:t>
            </a:r>
            <a:r>
              <a:rPr lang="ja-JP" altLang="en-US" sz="1200" dirty="0"/>
              <a:t>を人体に重ねてお使いください</a:t>
            </a:r>
            <a:endParaRPr kumimoji="1" lang="en-US" altLang="ja-JP" sz="1200" dirty="0"/>
          </a:p>
        </p:txBody>
      </p:sp>
      <p:pic>
        <p:nvPicPr>
          <p:cNvPr id="42" name="グラフィックス 41">
            <a:extLst>
              <a:ext uri="{FF2B5EF4-FFF2-40B4-BE49-F238E27FC236}">
                <a16:creationId xmlns:a16="http://schemas.microsoft.com/office/drawing/2014/main" id="{799A1584-20A1-4621-998B-B622D2F08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2191" y="3594822"/>
            <a:ext cx="212607" cy="312710"/>
          </a:xfrm>
          <a:prstGeom prst="rect">
            <a:avLst/>
          </a:prstGeom>
        </p:spPr>
      </p:pic>
      <p:pic>
        <p:nvPicPr>
          <p:cNvPr id="43" name="グラフィックス 42">
            <a:extLst>
              <a:ext uri="{FF2B5EF4-FFF2-40B4-BE49-F238E27FC236}">
                <a16:creationId xmlns:a16="http://schemas.microsoft.com/office/drawing/2014/main" id="{891B9A9C-9A48-40BF-888E-9BE93084B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0261" y="3598719"/>
            <a:ext cx="212608" cy="308943"/>
          </a:xfrm>
          <a:prstGeom prst="rect">
            <a:avLst/>
          </a:prstGeom>
        </p:spPr>
      </p:pic>
      <p:pic>
        <p:nvPicPr>
          <p:cNvPr id="44" name="グラフィックス 43">
            <a:extLst>
              <a:ext uri="{FF2B5EF4-FFF2-40B4-BE49-F238E27FC236}">
                <a16:creationId xmlns:a16="http://schemas.microsoft.com/office/drawing/2014/main" id="{FC6A528D-CEE3-4134-8650-1AFA8EA26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6859" y="3594822"/>
            <a:ext cx="231611" cy="312710"/>
          </a:xfrm>
          <a:prstGeom prst="rect">
            <a:avLst/>
          </a:prstGeom>
        </p:spPr>
      </p:pic>
      <p:pic>
        <p:nvPicPr>
          <p:cNvPr id="45" name="グラフィックス 44">
            <a:extLst>
              <a:ext uri="{FF2B5EF4-FFF2-40B4-BE49-F238E27FC236}">
                <a16:creationId xmlns:a16="http://schemas.microsoft.com/office/drawing/2014/main" id="{449A30FC-B266-490A-96DB-6A62186D1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1822" y="3598719"/>
            <a:ext cx="212608" cy="3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588C4FD-466E-4E43-9EF8-A7CDBE737505}"/>
              </a:ext>
            </a:extLst>
          </p:cNvPr>
          <p:cNvSpPr txBox="1"/>
          <p:nvPr/>
        </p:nvSpPr>
        <p:spPr>
          <a:xfrm>
            <a:off x="2402304" y="29361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顔パーツ素材</a:t>
            </a:r>
            <a:endParaRPr lang="en-US" altLang="ja-JP" sz="1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4606F8B-DBA9-4B81-B676-30B9277A2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0" y="738232"/>
            <a:ext cx="4382785" cy="5826154"/>
          </a:xfrm>
          <a:prstGeom prst="rect">
            <a:avLst/>
          </a:prstGeom>
        </p:spPr>
      </p:pic>
      <p:pic>
        <p:nvPicPr>
          <p:cNvPr id="43" name="グラフィックス 42">
            <a:extLst>
              <a:ext uri="{FF2B5EF4-FFF2-40B4-BE49-F238E27FC236}">
                <a16:creationId xmlns:a16="http://schemas.microsoft.com/office/drawing/2014/main" id="{192D8BC9-FED5-4FB0-BA3F-46A1FC7A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9660" y="3520519"/>
            <a:ext cx="865354" cy="859005"/>
          </a:xfrm>
          <a:prstGeom prst="rect">
            <a:avLst/>
          </a:prstGeom>
        </p:spPr>
      </p:pic>
      <p:pic>
        <p:nvPicPr>
          <p:cNvPr id="44" name="グラフィックス 43">
            <a:extLst>
              <a:ext uri="{FF2B5EF4-FFF2-40B4-BE49-F238E27FC236}">
                <a16:creationId xmlns:a16="http://schemas.microsoft.com/office/drawing/2014/main" id="{6BB9A277-EDE8-4D48-9729-439D50050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3595" y="3554217"/>
            <a:ext cx="865354" cy="859005"/>
          </a:xfrm>
          <a:prstGeom prst="rect">
            <a:avLst/>
          </a:prstGeom>
        </p:spPr>
      </p:pic>
      <p:pic>
        <p:nvPicPr>
          <p:cNvPr id="46" name="グラフィックス 45">
            <a:extLst>
              <a:ext uri="{FF2B5EF4-FFF2-40B4-BE49-F238E27FC236}">
                <a16:creationId xmlns:a16="http://schemas.microsoft.com/office/drawing/2014/main" id="{1541265F-BCA3-48CD-A547-4C5EEB453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3519" y="4379524"/>
            <a:ext cx="956477" cy="267814"/>
          </a:xfrm>
          <a:prstGeom prst="rect">
            <a:avLst/>
          </a:prstGeom>
        </p:spPr>
      </p:pic>
      <p:pic>
        <p:nvPicPr>
          <p:cNvPr id="48" name="グラフィックス 47">
            <a:extLst>
              <a:ext uri="{FF2B5EF4-FFF2-40B4-BE49-F238E27FC236}">
                <a16:creationId xmlns:a16="http://schemas.microsoft.com/office/drawing/2014/main" id="{23AAE4AD-726F-4A59-BEF8-789CF2BA7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2304" y="4814956"/>
            <a:ext cx="1189982" cy="484757"/>
          </a:xfrm>
          <a:prstGeom prst="rect">
            <a:avLst/>
          </a:prstGeom>
        </p:spPr>
      </p:pic>
      <p:pic>
        <p:nvPicPr>
          <p:cNvPr id="50" name="グラフィックス 49">
            <a:extLst>
              <a:ext uri="{FF2B5EF4-FFF2-40B4-BE49-F238E27FC236}">
                <a16:creationId xmlns:a16="http://schemas.microsoft.com/office/drawing/2014/main" id="{A30C92CA-3FC9-4E51-99B6-21FCD4FB2A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7243" y="3345733"/>
            <a:ext cx="621019" cy="1624204"/>
          </a:xfrm>
          <a:prstGeom prst="rect">
            <a:avLst/>
          </a:prstGeom>
        </p:spPr>
      </p:pic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026131C7-3A2A-4DBC-9427-44C72BC778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714761" y="3437831"/>
            <a:ext cx="689679" cy="1624204"/>
          </a:xfrm>
          <a:prstGeom prst="rect">
            <a:avLst/>
          </a:prstGeom>
        </p:spPr>
      </p:pic>
      <p:pic>
        <p:nvPicPr>
          <p:cNvPr id="54" name="グラフィックス 53">
            <a:extLst>
              <a:ext uri="{FF2B5EF4-FFF2-40B4-BE49-F238E27FC236}">
                <a16:creationId xmlns:a16="http://schemas.microsoft.com/office/drawing/2014/main" id="{DB062BF2-EB68-47E3-BFA8-F0BD543CFB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7643" y="5339771"/>
            <a:ext cx="2017318" cy="118455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6BE5B01-8006-49E0-99BB-F20E4707D2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65" y="738232"/>
            <a:ext cx="4386314" cy="5830845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2F76665D-CC8A-49F4-9D86-DAC82732DC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63692">
            <a:off x="8179243" y="3345733"/>
            <a:ext cx="621019" cy="1624204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67C7F0FE-77ED-47DF-AF73-9A58EC803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193359" flipH="1">
            <a:off x="6398419" y="3283894"/>
            <a:ext cx="689679" cy="1624204"/>
          </a:xfrm>
          <a:prstGeom prst="rect">
            <a:avLst/>
          </a:prstGeom>
        </p:spPr>
      </p:pic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231D3382-5858-4F6B-8DF9-167315F7F6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43258" y="5062035"/>
            <a:ext cx="1805238" cy="1462293"/>
          </a:xfrm>
          <a:prstGeom prst="rect">
            <a:avLst/>
          </a:prstGeom>
        </p:spPr>
      </p:pic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2458557-196F-4AE9-87FA-0C17A405C74D}"/>
              </a:ext>
            </a:extLst>
          </p:cNvPr>
          <p:cNvSpPr/>
          <p:nvPr/>
        </p:nvSpPr>
        <p:spPr>
          <a:xfrm>
            <a:off x="1913595" y="1988413"/>
            <a:ext cx="2081419" cy="859005"/>
          </a:xfrm>
          <a:custGeom>
            <a:avLst/>
            <a:gdLst>
              <a:gd name="connsiteX0" fmla="*/ 207383 w 370675"/>
              <a:gd name="connsiteY0" fmla="*/ 326587 h 326586"/>
              <a:gd name="connsiteX1" fmla="*/ 163293 w 370675"/>
              <a:gd name="connsiteY1" fmla="*/ 326587 h 326586"/>
              <a:gd name="connsiteX2" fmla="*/ 0 w 370675"/>
              <a:gd name="connsiteY2" fmla="*/ 163293 h 326586"/>
              <a:gd name="connsiteX3" fmla="*/ 0 w 370675"/>
              <a:gd name="connsiteY3" fmla="*/ 163293 h 326586"/>
              <a:gd name="connsiteX4" fmla="*/ 163293 w 370675"/>
              <a:gd name="connsiteY4" fmla="*/ 0 h 326586"/>
              <a:gd name="connsiteX5" fmla="*/ 207383 w 370675"/>
              <a:gd name="connsiteY5" fmla="*/ 0 h 326586"/>
              <a:gd name="connsiteX6" fmla="*/ 370676 w 370675"/>
              <a:gd name="connsiteY6" fmla="*/ 163293 h 326586"/>
              <a:gd name="connsiteX7" fmla="*/ 370676 w 370675"/>
              <a:gd name="connsiteY7" fmla="*/ 163293 h 326586"/>
              <a:gd name="connsiteX8" fmla="*/ 207383 w 370675"/>
              <a:gd name="connsiteY8" fmla="*/ 326587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75" h="326586">
                <a:moveTo>
                  <a:pt x="207383" y="326587"/>
                </a:moveTo>
                <a:lnTo>
                  <a:pt x="163293" y="326587"/>
                </a:lnTo>
                <a:cubicBezTo>
                  <a:pt x="73105" y="326587"/>
                  <a:pt x="0" y="253481"/>
                  <a:pt x="0" y="163293"/>
                </a:cubicBezTo>
                <a:lnTo>
                  <a:pt x="0" y="163293"/>
                </a:lnTo>
                <a:cubicBezTo>
                  <a:pt x="0" y="73105"/>
                  <a:pt x="73105" y="0"/>
                  <a:pt x="163293" y="0"/>
                </a:cubicBezTo>
                <a:lnTo>
                  <a:pt x="207383" y="0"/>
                </a:lnTo>
                <a:cubicBezTo>
                  <a:pt x="297571" y="0"/>
                  <a:pt x="370676" y="73105"/>
                  <a:pt x="370676" y="163293"/>
                </a:cubicBezTo>
                <a:lnTo>
                  <a:pt x="370676" y="163293"/>
                </a:lnTo>
                <a:cubicBezTo>
                  <a:pt x="370676" y="253481"/>
                  <a:pt x="297571" y="326587"/>
                  <a:pt x="207383" y="326587"/>
                </a:cubicBezTo>
                <a:close/>
              </a:path>
            </a:pathLst>
          </a:custGeom>
          <a:solidFill>
            <a:srgbClr val="F5B1AA">
              <a:alpha val="60000"/>
            </a:srgbClr>
          </a:solidFill>
          <a:ln w="12557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995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948219CD-B962-4984-BAA6-13E7C2121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9000" y="0"/>
            <a:ext cx="5334000" cy="6858000"/>
          </a:xfrm>
          <a:prstGeom prst="rect">
            <a:avLst/>
          </a:prstGeom>
        </p:spPr>
      </p:pic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874CC4B-0F8A-453A-B9B8-A6BA92CAF976}"/>
              </a:ext>
            </a:extLst>
          </p:cNvPr>
          <p:cNvSpPr/>
          <p:nvPr/>
        </p:nvSpPr>
        <p:spPr>
          <a:xfrm>
            <a:off x="4318295" y="1284612"/>
            <a:ext cx="949857" cy="621211"/>
          </a:xfrm>
          <a:custGeom>
            <a:avLst/>
            <a:gdLst>
              <a:gd name="connsiteX0" fmla="*/ 895857 w 949857"/>
              <a:gd name="connsiteY0" fmla="*/ 621211 h 621211"/>
              <a:gd name="connsiteX1" fmla="*/ 54001 w 949857"/>
              <a:gd name="connsiteY1" fmla="*/ 621211 h 621211"/>
              <a:gd name="connsiteX2" fmla="*/ 0 w 949857"/>
              <a:gd name="connsiteY2" fmla="*/ 567210 h 621211"/>
              <a:gd name="connsiteX3" fmla="*/ 0 w 949857"/>
              <a:gd name="connsiteY3" fmla="*/ 54001 h 621211"/>
              <a:gd name="connsiteX4" fmla="*/ 54001 w 949857"/>
              <a:gd name="connsiteY4" fmla="*/ 0 h 621211"/>
              <a:gd name="connsiteX5" fmla="*/ 895857 w 949857"/>
              <a:gd name="connsiteY5" fmla="*/ 0 h 621211"/>
              <a:gd name="connsiteX6" fmla="*/ 949857 w 949857"/>
              <a:gd name="connsiteY6" fmla="*/ 54001 h 621211"/>
              <a:gd name="connsiteX7" fmla="*/ 949857 w 949857"/>
              <a:gd name="connsiteY7" fmla="*/ 567210 h 621211"/>
              <a:gd name="connsiteX8" fmla="*/ 895857 w 949857"/>
              <a:gd name="connsiteY8" fmla="*/ 621211 h 62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857" h="621211">
                <a:moveTo>
                  <a:pt x="895857" y="621211"/>
                </a:moveTo>
                <a:lnTo>
                  <a:pt x="54001" y="621211"/>
                </a:lnTo>
                <a:cubicBezTo>
                  <a:pt x="24190" y="621211"/>
                  <a:pt x="0" y="597021"/>
                  <a:pt x="0" y="567210"/>
                </a:cubicBezTo>
                <a:lnTo>
                  <a:pt x="0" y="54001"/>
                </a:lnTo>
                <a:cubicBezTo>
                  <a:pt x="0" y="24190"/>
                  <a:pt x="24190" y="0"/>
                  <a:pt x="54001" y="0"/>
                </a:cubicBezTo>
                <a:lnTo>
                  <a:pt x="895857" y="0"/>
                </a:lnTo>
                <a:cubicBezTo>
                  <a:pt x="925667" y="0"/>
                  <a:pt x="949857" y="24190"/>
                  <a:pt x="949857" y="54001"/>
                </a:cubicBezTo>
                <a:lnTo>
                  <a:pt x="949857" y="567210"/>
                </a:lnTo>
                <a:cubicBezTo>
                  <a:pt x="949857" y="597021"/>
                  <a:pt x="925667" y="621211"/>
                  <a:pt x="895857" y="62121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3D0E8D4F-EB1D-4125-9133-7AD397819BEB}"/>
              </a:ext>
            </a:extLst>
          </p:cNvPr>
          <p:cNvSpPr/>
          <p:nvPr/>
        </p:nvSpPr>
        <p:spPr>
          <a:xfrm>
            <a:off x="4390215" y="1931317"/>
            <a:ext cx="805855" cy="805855"/>
          </a:xfrm>
          <a:custGeom>
            <a:avLst/>
            <a:gdLst>
              <a:gd name="connsiteX0" fmla="*/ 733122 w 805855"/>
              <a:gd name="connsiteY0" fmla="*/ 805856 h 805855"/>
              <a:gd name="connsiteX1" fmla="*/ 72815 w 805855"/>
              <a:gd name="connsiteY1" fmla="*/ 805856 h 805855"/>
              <a:gd name="connsiteX2" fmla="*/ 0 w 805855"/>
              <a:gd name="connsiteY2" fmla="*/ 733040 h 805855"/>
              <a:gd name="connsiteX3" fmla="*/ 0 w 805855"/>
              <a:gd name="connsiteY3" fmla="*/ 72815 h 805855"/>
              <a:gd name="connsiteX4" fmla="*/ 72815 w 805855"/>
              <a:gd name="connsiteY4" fmla="*/ 0 h 805855"/>
              <a:gd name="connsiteX5" fmla="*/ 733040 w 805855"/>
              <a:gd name="connsiteY5" fmla="*/ 0 h 805855"/>
              <a:gd name="connsiteX6" fmla="*/ 805856 w 805855"/>
              <a:gd name="connsiteY6" fmla="*/ 72815 h 805855"/>
              <a:gd name="connsiteX7" fmla="*/ 805856 w 805855"/>
              <a:gd name="connsiteY7" fmla="*/ 733040 h 805855"/>
              <a:gd name="connsiteX8" fmla="*/ 733122 w 805855"/>
              <a:gd name="connsiteY8" fmla="*/ 805856 h 8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805855">
                <a:moveTo>
                  <a:pt x="733122" y="805856"/>
                </a:moveTo>
                <a:lnTo>
                  <a:pt x="72815" y="805856"/>
                </a:lnTo>
                <a:cubicBezTo>
                  <a:pt x="32661" y="805856"/>
                  <a:pt x="0" y="773276"/>
                  <a:pt x="0" y="733040"/>
                </a:cubicBezTo>
                <a:lnTo>
                  <a:pt x="0" y="72815"/>
                </a:lnTo>
                <a:cubicBezTo>
                  <a:pt x="0" y="32661"/>
                  <a:pt x="32580" y="0"/>
                  <a:pt x="72815" y="0"/>
                </a:cubicBezTo>
                <a:lnTo>
                  <a:pt x="733040" y="0"/>
                </a:lnTo>
                <a:cubicBezTo>
                  <a:pt x="773195" y="0"/>
                  <a:pt x="805856" y="32580"/>
                  <a:pt x="805856" y="72815"/>
                </a:cubicBezTo>
                <a:lnTo>
                  <a:pt x="805856" y="733040"/>
                </a:lnTo>
                <a:cubicBezTo>
                  <a:pt x="805856" y="773276"/>
                  <a:pt x="773358" y="805856"/>
                  <a:pt x="733122" y="80585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A4D97119-5893-4524-AF79-ABA2335774FC}"/>
              </a:ext>
            </a:extLst>
          </p:cNvPr>
          <p:cNvSpPr/>
          <p:nvPr/>
        </p:nvSpPr>
        <p:spPr>
          <a:xfrm>
            <a:off x="6901940" y="2624365"/>
            <a:ext cx="992579" cy="765294"/>
          </a:xfrm>
          <a:custGeom>
            <a:avLst/>
            <a:gdLst>
              <a:gd name="connsiteX0" fmla="*/ 915238 w 992579"/>
              <a:gd name="connsiteY0" fmla="*/ 0 h 765294"/>
              <a:gd name="connsiteX1" fmla="*/ 578446 w 992579"/>
              <a:gd name="connsiteY1" fmla="*/ 0 h 765294"/>
              <a:gd name="connsiteX2" fmla="*/ 414164 w 992579"/>
              <a:gd name="connsiteY2" fmla="*/ 0 h 765294"/>
              <a:gd name="connsiteX3" fmla="*/ 77373 w 992579"/>
              <a:gd name="connsiteY3" fmla="*/ 0 h 765294"/>
              <a:gd name="connsiteX4" fmla="*/ 15471 w 992579"/>
              <a:gd name="connsiteY4" fmla="*/ 765294 h 765294"/>
              <a:gd name="connsiteX5" fmla="*/ 440961 w 992579"/>
              <a:gd name="connsiteY5" fmla="*/ 765294 h 765294"/>
              <a:gd name="connsiteX6" fmla="*/ 493006 w 992579"/>
              <a:gd name="connsiteY6" fmla="*/ 731249 h 765294"/>
              <a:gd name="connsiteX7" fmla="*/ 551650 w 992579"/>
              <a:gd name="connsiteY7" fmla="*/ 765294 h 765294"/>
              <a:gd name="connsiteX8" fmla="*/ 977139 w 992579"/>
              <a:gd name="connsiteY8" fmla="*/ 765294 h 765294"/>
              <a:gd name="connsiteX9" fmla="*/ 915238 w 992579"/>
              <a:gd name="connsiteY9" fmla="*/ 0 h 76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579" h="765294">
                <a:moveTo>
                  <a:pt x="915238" y="0"/>
                </a:moveTo>
                <a:lnTo>
                  <a:pt x="578446" y="0"/>
                </a:lnTo>
                <a:lnTo>
                  <a:pt x="414164" y="0"/>
                </a:lnTo>
                <a:lnTo>
                  <a:pt x="77373" y="0"/>
                </a:lnTo>
                <a:cubicBezTo>
                  <a:pt x="77373" y="0"/>
                  <a:pt x="-41543" y="364647"/>
                  <a:pt x="15471" y="765294"/>
                </a:cubicBezTo>
                <a:lnTo>
                  <a:pt x="440961" y="765294"/>
                </a:lnTo>
                <a:lnTo>
                  <a:pt x="493006" y="731249"/>
                </a:lnTo>
                <a:lnTo>
                  <a:pt x="551650" y="765294"/>
                </a:lnTo>
                <a:lnTo>
                  <a:pt x="977139" y="765294"/>
                </a:lnTo>
                <a:cubicBezTo>
                  <a:pt x="1034072" y="364728"/>
                  <a:pt x="915238" y="0"/>
                  <a:pt x="91523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8063CCF-EEBF-4EE4-8881-A3EB89A8487F}"/>
              </a:ext>
            </a:extLst>
          </p:cNvPr>
          <p:cNvSpPr/>
          <p:nvPr/>
        </p:nvSpPr>
        <p:spPr>
          <a:xfrm>
            <a:off x="5292098" y="1284693"/>
            <a:ext cx="268618" cy="1092393"/>
          </a:xfrm>
          <a:custGeom>
            <a:avLst/>
            <a:gdLst>
              <a:gd name="connsiteX0" fmla="*/ 79576 w 268618"/>
              <a:gd name="connsiteY0" fmla="*/ 1092393 h 1092393"/>
              <a:gd name="connsiteX1" fmla="*/ 268619 w 268618"/>
              <a:gd name="connsiteY1" fmla="*/ 1092393 h 1092393"/>
              <a:gd name="connsiteX2" fmla="*/ 228139 w 268618"/>
              <a:gd name="connsiteY2" fmla="*/ 256564 h 1092393"/>
              <a:gd name="connsiteX3" fmla="*/ 0 w 268618"/>
              <a:gd name="connsiteY3" fmla="*/ 0 h 1092393"/>
              <a:gd name="connsiteX4" fmla="*/ 79576 w 268618"/>
              <a:gd name="connsiteY4" fmla="*/ 1092393 h 10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18" h="1092393">
                <a:moveTo>
                  <a:pt x="79576" y="1092393"/>
                </a:moveTo>
                <a:lnTo>
                  <a:pt x="268619" y="1092393"/>
                </a:lnTo>
                <a:lnTo>
                  <a:pt x="228139" y="256564"/>
                </a:lnTo>
                <a:cubicBezTo>
                  <a:pt x="228139" y="256564"/>
                  <a:pt x="213152" y="0"/>
                  <a:pt x="0" y="0"/>
                </a:cubicBezTo>
                <a:lnTo>
                  <a:pt x="79576" y="1092393"/>
                </a:ln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E5A1674-704E-4FAD-BCED-4CE80E95140B}"/>
              </a:ext>
            </a:extLst>
          </p:cNvPr>
          <p:cNvSpPr/>
          <p:nvPr/>
        </p:nvSpPr>
        <p:spPr>
          <a:xfrm>
            <a:off x="4032654" y="1284693"/>
            <a:ext cx="268618" cy="1092393"/>
          </a:xfrm>
          <a:custGeom>
            <a:avLst/>
            <a:gdLst>
              <a:gd name="connsiteX0" fmla="*/ 189043 w 268618"/>
              <a:gd name="connsiteY0" fmla="*/ 1092393 h 1092393"/>
              <a:gd name="connsiteX1" fmla="*/ 0 w 268618"/>
              <a:gd name="connsiteY1" fmla="*/ 1092393 h 1092393"/>
              <a:gd name="connsiteX2" fmla="*/ 40480 w 268618"/>
              <a:gd name="connsiteY2" fmla="*/ 256564 h 1092393"/>
              <a:gd name="connsiteX3" fmla="*/ 268618 w 268618"/>
              <a:gd name="connsiteY3" fmla="*/ 0 h 1092393"/>
              <a:gd name="connsiteX4" fmla="*/ 189043 w 268618"/>
              <a:gd name="connsiteY4" fmla="*/ 1092393 h 10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18" h="1092393">
                <a:moveTo>
                  <a:pt x="189043" y="1092393"/>
                </a:moveTo>
                <a:lnTo>
                  <a:pt x="0" y="1092393"/>
                </a:lnTo>
                <a:lnTo>
                  <a:pt x="40480" y="256564"/>
                </a:lnTo>
                <a:cubicBezTo>
                  <a:pt x="40480" y="256564"/>
                  <a:pt x="55467" y="0"/>
                  <a:pt x="268618" y="0"/>
                </a:cubicBezTo>
                <a:lnTo>
                  <a:pt x="189043" y="1092393"/>
                </a:lnTo>
                <a:close/>
              </a:path>
            </a:pathLst>
          </a:custGeom>
          <a:solidFill>
            <a:srgbClr val="FF9999">
              <a:alpha val="49804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D7EEB4B-3934-4FBC-896A-5ED2001E6C1C}"/>
              </a:ext>
            </a:extLst>
          </p:cNvPr>
          <p:cNvSpPr/>
          <p:nvPr/>
        </p:nvSpPr>
        <p:spPr>
          <a:xfrm>
            <a:off x="4308766" y="2752159"/>
            <a:ext cx="974129" cy="570305"/>
          </a:xfrm>
          <a:custGeom>
            <a:avLst/>
            <a:gdLst>
              <a:gd name="connsiteX0" fmla="*/ 480712 w 974129"/>
              <a:gd name="connsiteY0" fmla="*/ 570306 h 570305"/>
              <a:gd name="connsiteX1" fmla="*/ 0 w 974129"/>
              <a:gd name="connsiteY1" fmla="*/ 285153 h 570305"/>
              <a:gd name="connsiteX2" fmla="*/ 42516 w 974129"/>
              <a:gd name="connsiteY2" fmla="*/ 0 h 570305"/>
              <a:gd name="connsiteX3" fmla="*/ 480712 w 974129"/>
              <a:gd name="connsiteY3" fmla="*/ 0 h 570305"/>
              <a:gd name="connsiteX4" fmla="*/ 918907 w 974129"/>
              <a:gd name="connsiteY4" fmla="*/ 0 h 570305"/>
              <a:gd name="connsiteX5" fmla="*/ 974129 w 974129"/>
              <a:gd name="connsiteY5" fmla="*/ 285153 h 57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29" h="570305">
                <a:moveTo>
                  <a:pt x="480712" y="570306"/>
                </a:moveTo>
                <a:lnTo>
                  <a:pt x="0" y="285153"/>
                </a:lnTo>
                <a:lnTo>
                  <a:pt x="42516" y="0"/>
                </a:lnTo>
                <a:lnTo>
                  <a:pt x="480712" y="0"/>
                </a:lnTo>
                <a:lnTo>
                  <a:pt x="918907" y="0"/>
                </a:lnTo>
                <a:lnTo>
                  <a:pt x="974129" y="2851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94E4985-8526-4FE2-8281-9EAC3C6D2E35}"/>
              </a:ext>
            </a:extLst>
          </p:cNvPr>
          <p:cNvSpPr/>
          <p:nvPr/>
        </p:nvSpPr>
        <p:spPr>
          <a:xfrm>
            <a:off x="4371318" y="4291788"/>
            <a:ext cx="291098" cy="307144"/>
          </a:xfrm>
          <a:custGeom>
            <a:avLst/>
            <a:gdLst>
              <a:gd name="connsiteX0" fmla="*/ 245080 w 291098"/>
              <a:gd name="connsiteY0" fmla="*/ 307144 h 307144"/>
              <a:gd name="connsiteX1" fmla="*/ 46019 w 291098"/>
              <a:gd name="connsiteY1" fmla="*/ 307144 h 307144"/>
              <a:gd name="connsiteX2" fmla="*/ 0 w 291098"/>
              <a:gd name="connsiteY2" fmla="*/ 261125 h 307144"/>
              <a:gd name="connsiteX3" fmla="*/ 0 w 291098"/>
              <a:gd name="connsiteY3" fmla="*/ 46019 h 307144"/>
              <a:gd name="connsiteX4" fmla="*/ 46019 w 291098"/>
              <a:gd name="connsiteY4" fmla="*/ 0 h 307144"/>
              <a:gd name="connsiteX5" fmla="*/ 245080 w 291098"/>
              <a:gd name="connsiteY5" fmla="*/ 0 h 307144"/>
              <a:gd name="connsiteX6" fmla="*/ 291098 w 291098"/>
              <a:gd name="connsiteY6" fmla="*/ 46019 h 307144"/>
              <a:gd name="connsiteX7" fmla="*/ 291098 w 291098"/>
              <a:gd name="connsiteY7" fmla="*/ 261125 h 307144"/>
              <a:gd name="connsiteX8" fmla="*/ 245080 w 291098"/>
              <a:gd name="connsiteY8" fmla="*/ 307144 h 3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98" h="307144">
                <a:moveTo>
                  <a:pt x="245080" y="307144"/>
                </a:moveTo>
                <a:lnTo>
                  <a:pt x="46019" y="307144"/>
                </a:lnTo>
                <a:cubicBezTo>
                  <a:pt x="20607" y="307144"/>
                  <a:pt x="0" y="286537"/>
                  <a:pt x="0" y="261125"/>
                </a:cubicBezTo>
                <a:lnTo>
                  <a:pt x="0" y="46019"/>
                </a:lnTo>
                <a:cubicBezTo>
                  <a:pt x="0" y="20607"/>
                  <a:pt x="20607" y="0"/>
                  <a:pt x="46019" y="0"/>
                </a:cubicBezTo>
                <a:lnTo>
                  <a:pt x="245080" y="0"/>
                </a:lnTo>
                <a:cubicBezTo>
                  <a:pt x="270492" y="0"/>
                  <a:pt x="291098" y="20607"/>
                  <a:pt x="291098" y="46019"/>
                </a:cubicBezTo>
                <a:lnTo>
                  <a:pt x="291098" y="261125"/>
                </a:lnTo>
                <a:cubicBezTo>
                  <a:pt x="291098" y="286619"/>
                  <a:pt x="270492" y="307144"/>
                  <a:pt x="245080" y="307144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3ED250F-4C27-421E-8556-505BC4F73488}"/>
              </a:ext>
            </a:extLst>
          </p:cNvPr>
          <p:cNvSpPr/>
          <p:nvPr/>
        </p:nvSpPr>
        <p:spPr>
          <a:xfrm>
            <a:off x="4919551" y="4291788"/>
            <a:ext cx="291098" cy="307144"/>
          </a:xfrm>
          <a:custGeom>
            <a:avLst/>
            <a:gdLst>
              <a:gd name="connsiteX0" fmla="*/ 245080 w 291098"/>
              <a:gd name="connsiteY0" fmla="*/ 307144 h 307144"/>
              <a:gd name="connsiteX1" fmla="*/ 46019 w 291098"/>
              <a:gd name="connsiteY1" fmla="*/ 307144 h 307144"/>
              <a:gd name="connsiteX2" fmla="*/ 0 w 291098"/>
              <a:gd name="connsiteY2" fmla="*/ 261125 h 307144"/>
              <a:gd name="connsiteX3" fmla="*/ 0 w 291098"/>
              <a:gd name="connsiteY3" fmla="*/ 46019 h 307144"/>
              <a:gd name="connsiteX4" fmla="*/ 46019 w 291098"/>
              <a:gd name="connsiteY4" fmla="*/ 0 h 307144"/>
              <a:gd name="connsiteX5" fmla="*/ 245080 w 291098"/>
              <a:gd name="connsiteY5" fmla="*/ 0 h 307144"/>
              <a:gd name="connsiteX6" fmla="*/ 291098 w 291098"/>
              <a:gd name="connsiteY6" fmla="*/ 46019 h 307144"/>
              <a:gd name="connsiteX7" fmla="*/ 291098 w 291098"/>
              <a:gd name="connsiteY7" fmla="*/ 261125 h 307144"/>
              <a:gd name="connsiteX8" fmla="*/ 245080 w 291098"/>
              <a:gd name="connsiteY8" fmla="*/ 307144 h 3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98" h="307144">
                <a:moveTo>
                  <a:pt x="245080" y="307144"/>
                </a:moveTo>
                <a:lnTo>
                  <a:pt x="46019" y="307144"/>
                </a:lnTo>
                <a:cubicBezTo>
                  <a:pt x="20607" y="307144"/>
                  <a:pt x="0" y="286537"/>
                  <a:pt x="0" y="261125"/>
                </a:cubicBezTo>
                <a:lnTo>
                  <a:pt x="0" y="46019"/>
                </a:lnTo>
                <a:cubicBezTo>
                  <a:pt x="0" y="20607"/>
                  <a:pt x="20607" y="0"/>
                  <a:pt x="46019" y="0"/>
                </a:cubicBezTo>
                <a:lnTo>
                  <a:pt x="245080" y="0"/>
                </a:lnTo>
                <a:cubicBezTo>
                  <a:pt x="270492" y="0"/>
                  <a:pt x="291098" y="20607"/>
                  <a:pt x="291098" y="46019"/>
                </a:cubicBezTo>
                <a:lnTo>
                  <a:pt x="291098" y="261125"/>
                </a:lnTo>
                <a:cubicBezTo>
                  <a:pt x="291017" y="286619"/>
                  <a:pt x="270492" y="307144"/>
                  <a:pt x="245080" y="307144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3FA18C7-12C0-4E30-8FAE-2C5BBF6DA0BD}"/>
              </a:ext>
            </a:extLst>
          </p:cNvPr>
          <p:cNvSpPr/>
          <p:nvPr/>
        </p:nvSpPr>
        <p:spPr>
          <a:xfrm>
            <a:off x="7529338" y="4291788"/>
            <a:ext cx="291098" cy="307144"/>
          </a:xfrm>
          <a:custGeom>
            <a:avLst/>
            <a:gdLst>
              <a:gd name="connsiteX0" fmla="*/ 245080 w 291098"/>
              <a:gd name="connsiteY0" fmla="*/ 307144 h 307144"/>
              <a:gd name="connsiteX1" fmla="*/ 46019 w 291098"/>
              <a:gd name="connsiteY1" fmla="*/ 307144 h 307144"/>
              <a:gd name="connsiteX2" fmla="*/ 0 w 291098"/>
              <a:gd name="connsiteY2" fmla="*/ 261125 h 307144"/>
              <a:gd name="connsiteX3" fmla="*/ 0 w 291098"/>
              <a:gd name="connsiteY3" fmla="*/ 46019 h 307144"/>
              <a:gd name="connsiteX4" fmla="*/ 46019 w 291098"/>
              <a:gd name="connsiteY4" fmla="*/ 0 h 307144"/>
              <a:gd name="connsiteX5" fmla="*/ 245080 w 291098"/>
              <a:gd name="connsiteY5" fmla="*/ 0 h 307144"/>
              <a:gd name="connsiteX6" fmla="*/ 291098 w 291098"/>
              <a:gd name="connsiteY6" fmla="*/ 46019 h 307144"/>
              <a:gd name="connsiteX7" fmla="*/ 291098 w 291098"/>
              <a:gd name="connsiteY7" fmla="*/ 261125 h 307144"/>
              <a:gd name="connsiteX8" fmla="*/ 245080 w 291098"/>
              <a:gd name="connsiteY8" fmla="*/ 307144 h 3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98" h="307144">
                <a:moveTo>
                  <a:pt x="245080" y="307144"/>
                </a:moveTo>
                <a:lnTo>
                  <a:pt x="46019" y="307144"/>
                </a:lnTo>
                <a:cubicBezTo>
                  <a:pt x="20607" y="307144"/>
                  <a:pt x="0" y="286537"/>
                  <a:pt x="0" y="261125"/>
                </a:cubicBezTo>
                <a:lnTo>
                  <a:pt x="0" y="46019"/>
                </a:lnTo>
                <a:cubicBezTo>
                  <a:pt x="0" y="20607"/>
                  <a:pt x="20607" y="0"/>
                  <a:pt x="46019" y="0"/>
                </a:cubicBezTo>
                <a:lnTo>
                  <a:pt x="245080" y="0"/>
                </a:lnTo>
                <a:cubicBezTo>
                  <a:pt x="270492" y="0"/>
                  <a:pt x="291098" y="20607"/>
                  <a:pt x="291098" y="46019"/>
                </a:cubicBezTo>
                <a:lnTo>
                  <a:pt x="291098" y="261125"/>
                </a:lnTo>
                <a:cubicBezTo>
                  <a:pt x="291017" y="286619"/>
                  <a:pt x="270411" y="307144"/>
                  <a:pt x="245080" y="307144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14B9B47-732A-42F5-8BDD-7FE7E85682CD}"/>
              </a:ext>
            </a:extLst>
          </p:cNvPr>
          <p:cNvSpPr/>
          <p:nvPr/>
        </p:nvSpPr>
        <p:spPr>
          <a:xfrm>
            <a:off x="6975159" y="4291788"/>
            <a:ext cx="291098" cy="307144"/>
          </a:xfrm>
          <a:custGeom>
            <a:avLst/>
            <a:gdLst>
              <a:gd name="connsiteX0" fmla="*/ 245080 w 291098"/>
              <a:gd name="connsiteY0" fmla="*/ 307144 h 307144"/>
              <a:gd name="connsiteX1" fmla="*/ 46019 w 291098"/>
              <a:gd name="connsiteY1" fmla="*/ 307144 h 307144"/>
              <a:gd name="connsiteX2" fmla="*/ 0 w 291098"/>
              <a:gd name="connsiteY2" fmla="*/ 261125 h 307144"/>
              <a:gd name="connsiteX3" fmla="*/ 0 w 291098"/>
              <a:gd name="connsiteY3" fmla="*/ 46019 h 307144"/>
              <a:gd name="connsiteX4" fmla="*/ 46019 w 291098"/>
              <a:gd name="connsiteY4" fmla="*/ 0 h 307144"/>
              <a:gd name="connsiteX5" fmla="*/ 245080 w 291098"/>
              <a:gd name="connsiteY5" fmla="*/ 0 h 307144"/>
              <a:gd name="connsiteX6" fmla="*/ 291098 w 291098"/>
              <a:gd name="connsiteY6" fmla="*/ 46019 h 307144"/>
              <a:gd name="connsiteX7" fmla="*/ 291098 w 291098"/>
              <a:gd name="connsiteY7" fmla="*/ 261125 h 307144"/>
              <a:gd name="connsiteX8" fmla="*/ 245080 w 291098"/>
              <a:gd name="connsiteY8" fmla="*/ 307144 h 3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98" h="307144">
                <a:moveTo>
                  <a:pt x="245080" y="307144"/>
                </a:moveTo>
                <a:lnTo>
                  <a:pt x="46019" y="307144"/>
                </a:lnTo>
                <a:cubicBezTo>
                  <a:pt x="20606" y="307144"/>
                  <a:pt x="0" y="286537"/>
                  <a:pt x="0" y="261125"/>
                </a:cubicBezTo>
                <a:lnTo>
                  <a:pt x="0" y="46019"/>
                </a:lnTo>
                <a:cubicBezTo>
                  <a:pt x="0" y="20607"/>
                  <a:pt x="20606" y="0"/>
                  <a:pt x="46019" y="0"/>
                </a:cubicBezTo>
                <a:lnTo>
                  <a:pt x="245080" y="0"/>
                </a:lnTo>
                <a:cubicBezTo>
                  <a:pt x="270492" y="0"/>
                  <a:pt x="291098" y="20607"/>
                  <a:pt x="291098" y="46019"/>
                </a:cubicBezTo>
                <a:lnTo>
                  <a:pt x="291098" y="261125"/>
                </a:lnTo>
                <a:cubicBezTo>
                  <a:pt x="291017" y="286619"/>
                  <a:pt x="270492" y="307144"/>
                  <a:pt x="245080" y="307144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22B484B-0EBA-4D47-9791-F3994BF0FBA1}"/>
              </a:ext>
            </a:extLst>
          </p:cNvPr>
          <p:cNvSpPr/>
          <p:nvPr/>
        </p:nvSpPr>
        <p:spPr>
          <a:xfrm>
            <a:off x="4334706" y="4624996"/>
            <a:ext cx="308420" cy="1611629"/>
          </a:xfrm>
          <a:custGeom>
            <a:avLst/>
            <a:gdLst>
              <a:gd name="connsiteX0" fmla="*/ 36531 w 308420"/>
              <a:gd name="connsiteY0" fmla="*/ 0 h 1611629"/>
              <a:gd name="connsiteX1" fmla="*/ 285113 w 308420"/>
              <a:gd name="connsiteY1" fmla="*/ 0 h 1611629"/>
              <a:gd name="connsiteX2" fmla="*/ 307593 w 308420"/>
              <a:gd name="connsiteY2" fmla="*/ 234084 h 1611629"/>
              <a:gd name="connsiteX3" fmla="*/ 226551 w 308420"/>
              <a:gd name="connsiteY3" fmla="*/ 1611630 h 1611629"/>
              <a:gd name="connsiteX4" fmla="*/ 105029 w 308420"/>
              <a:gd name="connsiteY4" fmla="*/ 1611630 h 1611629"/>
              <a:gd name="connsiteX5" fmla="*/ 55509 w 308420"/>
              <a:gd name="connsiteY5" fmla="*/ 949857 h 1611629"/>
              <a:gd name="connsiteX6" fmla="*/ 36531 w 308420"/>
              <a:gd name="connsiteY6" fmla="*/ 22479 h 16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20" h="1611629">
                <a:moveTo>
                  <a:pt x="36531" y="0"/>
                </a:moveTo>
                <a:lnTo>
                  <a:pt x="285113" y="0"/>
                </a:lnTo>
                <a:cubicBezTo>
                  <a:pt x="285113" y="0"/>
                  <a:pt x="294154" y="166563"/>
                  <a:pt x="307593" y="234084"/>
                </a:cubicBezTo>
                <a:cubicBezTo>
                  <a:pt x="321113" y="301605"/>
                  <a:pt x="163510" y="1418107"/>
                  <a:pt x="226551" y="1611630"/>
                </a:cubicBezTo>
                <a:lnTo>
                  <a:pt x="105029" y="1611630"/>
                </a:lnTo>
                <a:cubicBezTo>
                  <a:pt x="105029" y="1611630"/>
                  <a:pt x="109509" y="1210983"/>
                  <a:pt x="55509" y="949857"/>
                </a:cubicBezTo>
                <a:cubicBezTo>
                  <a:pt x="1508" y="688732"/>
                  <a:pt x="-27488" y="427688"/>
                  <a:pt x="36531" y="22479"/>
                </a:cubicBezTo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F0DE7DC-4FC5-498F-B7E2-0AB60F789E39}"/>
              </a:ext>
            </a:extLst>
          </p:cNvPr>
          <p:cNvSpPr/>
          <p:nvPr/>
        </p:nvSpPr>
        <p:spPr>
          <a:xfrm>
            <a:off x="4937946" y="4624996"/>
            <a:ext cx="308420" cy="1611629"/>
          </a:xfrm>
          <a:custGeom>
            <a:avLst/>
            <a:gdLst>
              <a:gd name="connsiteX0" fmla="*/ 271889 w 308420"/>
              <a:gd name="connsiteY0" fmla="*/ 0 h 1611629"/>
              <a:gd name="connsiteX1" fmla="*/ 23307 w 308420"/>
              <a:gd name="connsiteY1" fmla="*/ 0 h 1611629"/>
              <a:gd name="connsiteX2" fmla="*/ 827 w 308420"/>
              <a:gd name="connsiteY2" fmla="*/ 234084 h 1611629"/>
              <a:gd name="connsiteX3" fmla="*/ 81869 w 308420"/>
              <a:gd name="connsiteY3" fmla="*/ 1611630 h 1611629"/>
              <a:gd name="connsiteX4" fmla="*/ 203391 w 308420"/>
              <a:gd name="connsiteY4" fmla="*/ 1611630 h 1611629"/>
              <a:gd name="connsiteX5" fmla="*/ 252911 w 308420"/>
              <a:gd name="connsiteY5" fmla="*/ 949857 h 1611629"/>
              <a:gd name="connsiteX6" fmla="*/ 271889 w 308420"/>
              <a:gd name="connsiteY6" fmla="*/ 22479 h 16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20" h="1611629">
                <a:moveTo>
                  <a:pt x="271889" y="0"/>
                </a:moveTo>
                <a:lnTo>
                  <a:pt x="23307" y="0"/>
                </a:lnTo>
                <a:cubicBezTo>
                  <a:pt x="23307" y="0"/>
                  <a:pt x="14266" y="166563"/>
                  <a:pt x="827" y="234084"/>
                </a:cubicBezTo>
                <a:cubicBezTo>
                  <a:pt x="-12693" y="301605"/>
                  <a:pt x="144910" y="1418107"/>
                  <a:pt x="81869" y="1611630"/>
                </a:cubicBezTo>
                <a:lnTo>
                  <a:pt x="203391" y="1611630"/>
                </a:lnTo>
                <a:cubicBezTo>
                  <a:pt x="203391" y="1611630"/>
                  <a:pt x="198911" y="1210983"/>
                  <a:pt x="252911" y="949857"/>
                </a:cubicBezTo>
                <a:cubicBezTo>
                  <a:pt x="306912" y="688732"/>
                  <a:pt x="335908" y="427688"/>
                  <a:pt x="271889" y="22479"/>
                </a:cubicBezTo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E67D603-FC51-4492-B8AC-15889CA15A10}"/>
              </a:ext>
            </a:extLst>
          </p:cNvPr>
          <p:cNvSpPr/>
          <p:nvPr/>
        </p:nvSpPr>
        <p:spPr>
          <a:xfrm>
            <a:off x="7549769" y="4624996"/>
            <a:ext cx="308454" cy="1611629"/>
          </a:xfrm>
          <a:custGeom>
            <a:avLst/>
            <a:gdLst>
              <a:gd name="connsiteX0" fmla="*/ 271889 w 308454"/>
              <a:gd name="connsiteY0" fmla="*/ 0 h 1611629"/>
              <a:gd name="connsiteX1" fmla="*/ 23307 w 308454"/>
              <a:gd name="connsiteY1" fmla="*/ 0 h 1611629"/>
              <a:gd name="connsiteX2" fmla="*/ 827 w 308454"/>
              <a:gd name="connsiteY2" fmla="*/ 234084 h 1611629"/>
              <a:gd name="connsiteX3" fmla="*/ 81868 w 308454"/>
              <a:gd name="connsiteY3" fmla="*/ 1611630 h 1611629"/>
              <a:gd name="connsiteX4" fmla="*/ 203391 w 308454"/>
              <a:gd name="connsiteY4" fmla="*/ 1611630 h 1611629"/>
              <a:gd name="connsiteX5" fmla="*/ 252911 w 308454"/>
              <a:gd name="connsiteY5" fmla="*/ 949857 h 1611629"/>
              <a:gd name="connsiteX6" fmla="*/ 271889 w 308454"/>
              <a:gd name="connsiteY6" fmla="*/ 22479 h 16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54" h="1611629">
                <a:moveTo>
                  <a:pt x="271889" y="0"/>
                </a:moveTo>
                <a:lnTo>
                  <a:pt x="23307" y="0"/>
                </a:lnTo>
                <a:cubicBezTo>
                  <a:pt x="23307" y="0"/>
                  <a:pt x="14266" y="166563"/>
                  <a:pt x="827" y="234084"/>
                </a:cubicBezTo>
                <a:cubicBezTo>
                  <a:pt x="-12694" y="301605"/>
                  <a:pt x="144910" y="1418107"/>
                  <a:pt x="81868" y="1611630"/>
                </a:cubicBezTo>
                <a:lnTo>
                  <a:pt x="203391" y="1611630"/>
                </a:lnTo>
                <a:cubicBezTo>
                  <a:pt x="203391" y="1611630"/>
                  <a:pt x="198911" y="1210983"/>
                  <a:pt x="252911" y="949857"/>
                </a:cubicBezTo>
                <a:cubicBezTo>
                  <a:pt x="306912" y="688732"/>
                  <a:pt x="335989" y="427688"/>
                  <a:pt x="271889" y="22479"/>
                </a:cubicBezTo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317C318-7EBF-4843-81E1-AD844F78FDB8}"/>
              </a:ext>
            </a:extLst>
          </p:cNvPr>
          <p:cNvSpPr/>
          <p:nvPr/>
        </p:nvSpPr>
        <p:spPr>
          <a:xfrm>
            <a:off x="6941362" y="4624996"/>
            <a:ext cx="308455" cy="1611629"/>
          </a:xfrm>
          <a:custGeom>
            <a:avLst/>
            <a:gdLst>
              <a:gd name="connsiteX0" fmla="*/ 36566 w 308455"/>
              <a:gd name="connsiteY0" fmla="*/ 0 h 1611629"/>
              <a:gd name="connsiteX1" fmla="*/ 285148 w 308455"/>
              <a:gd name="connsiteY1" fmla="*/ 0 h 1611629"/>
              <a:gd name="connsiteX2" fmla="*/ 307628 w 308455"/>
              <a:gd name="connsiteY2" fmla="*/ 234084 h 1611629"/>
              <a:gd name="connsiteX3" fmla="*/ 226586 w 308455"/>
              <a:gd name="connsiteY3" fmla="*/ 1611630 h 1611629"/>
              <a:gd name="connsiteX4" fmla="*/ 105065 w 308455"/>
              <a:gd name="connsiteY4" fmla="*/ 1611630 h 1611629"/>
              <a:gd name="connsiteX5" fmla="*/ 55544 w 308455"/>
              <a:gd name="connsiteY5" fmla="*/ 949857 h 1611629"/>
              <a:gd name="connsiteX6" fmla="*/ 36566 w 308455"/>
              <a:gd name="connsiteY6" fmla="*/ 22479 h 16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55" h="1611629">
                <a:moveTo>
                  <a:pt x="36566" y="0"/>
                </a:moveTo>
                <a:lnTo>
                  <a:pt x="285148" y="0"/>
                </a:lnTo>
                <a:cubicBezTo>
                  <a:pt x="285148" y="0"/>
                  <a:pt x="294189" y="166563"/>
                  <a:pt x="307628" y="234084"/>
                </a:cubicBezTo>
                <a:cubicBezTo>
                  <a:pt x="321148" y="301605"/>
                  <a:pt x="163545" y="1418107"/>
                  <a:pt x="226586" y="1611630"/>
                </a:cubicBezTo>
                <a:lnTo>
                  <a:pt x="105065" y="1611630"/>
                </a:lnTo>
                <a:cubicBezTo>
                  <a:pt x="105065" y="1611630"/>
                  <a:pt x="109544" y="1210983"/>
                  <a:pt x="55544" y="949857"/>
                </a:cubicBezTo>
                <a:cubicBezTo>
                  <a:pt x="1543" y="688732"/>
                  <a:pt x="-27534" y="427688"/>
                  <a:pt x="36566" y="22479"/>
                </a:cubicBezTo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421D5CF-ACD4-4E3C-8758-11102AB58422}"/>
              </a:ext>
            </a:extLst>
          </p:cNvPr>
          <p:cNvSpPr/>
          <p:nvPr/>
        </p:nvSpPr>
        <p:spPr>
          <a:xfrm>
            <a:off x="4998538" y="6263667"/>
            <a:ext cx="247785" cy="324166"/>
          </a:xfrm>
          <a:custGeom>
            <a:avLst/>
            <a:gdLst>
              <a:gd name="connsiteX0" fmla="*/ 22009 w 247785"/>
              <a:gd name="connsiteY0" fmla="*/ 0 h 324166"/>
              <a:gd name="connsiteX1" fmla="*/ 166092 w 247785"/>
              <a:gd name="connsiteY1" fmla="*/ 0 h 324166"/>
              <a:gd name="connsiteX2" fmla="*/ 247786 w 247785"/>
              <a:gd name="connsiteY2" fmla="*/ 324167 h 324166"/>
              <a:gd name="connsiteX3" fmla="*/ 22009 w 247785"/>
              <a:gd name="connsiteY3" fmla="*/ 324167 h 324166"/>
              <a:gd name="connsiteX4" fmla="*/ 22009 w 247785"/>
              <a:gd name="connsiteY4" fmla="*/ 0 h 3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85" h="324166">
                <a:moveTo>
                  <a:pt x="22009" y="0"/>
                </a:moveTo>
                <a:lnTo>
                  <a:pt x="166092" y="0"/>
                </a:lnTo>
                <a:cubicBezTo>
                  <a:pt x="166092" y="0"/>
                  <a:pt x="171957" y="229604"/>
                  <a:pt x="247786" y="324167"/>
                </a:cubicBezTo>
                <a:lnTo>
                  <a:pt x="22009" y="324167"/>
                </a:lnTo>
                <a:cubicBezTo>
                  <a:pt x="22009" y="324167"/>
                  <a:pt x="-27512" y="72001"/>
                  <a:pt x="22009" y="0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6CF5DBD-73FC-4FE2-9596-D5600E60C83D}"/>
              </a:ext>
            </a:extLst>
          </p:cNvPr>
          <p:cNvSpPr/>
          <p:nvPr/>
        </p:nvSpPr>
        <p:spPr>
          <a:xfrm>
            <a:off x="4343218" y="6263667"/>
            <a:ext cx="247785" cy="324166"/>
          </a:xfrm>
          <a:custGeom>
            <a:avLst/>
            <a:gdLst>
              <a:gd name="connsiteX0" fmla="*/ 225776 w 247785"/>
              <a:gd name="connsiteY0" fmla="*/ 0 h 324166"/>
              <a:gd name="connsiteX1" fmla="*/ 81693 w 247785"/>
              <a:gd name="connsiteY1" fmla="*/ 0 h 324166"/>
              <a:gd name="connsiteX2" fmla="*/ 0 w 247785"/>
              <a:gd name="connsiteY2" fmla="*/ 324167 h 324166"/>
              <a:gd name="connsiteX3" fmla="*/ 225776 w 247785"/>
              <a:gd name="connsiteY3" fmla="*/ 324167 h 324166"/>
              <a:gd name="connsiteX4" fmla="*/ 225776 w 247785"/>
              <a:gd name="connsiteY4" fmla="*/ 0 h 3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85" h="324166">
                <a:moveTo>
                  <a:pt x="225776" y="0"/>
                </a:moveTo>
                <a:lnTo>
                  <a:pt x="81693" y="0"/>
                </a:lnTo>
                <a:cubicBezTo>
                  <a:pt x="81693" y="0"/>
                  <a:pt x="75829" y="229604"/>
                  <a:pt x="0" y="324167"/>
                </a:cubicBezTo>
                <a:lnTo>
                  <a:pt x="225776" y="324167"/>
                </a:lnTo>
                <a:cubicBezTo>
                  <a:pt x="225776" y="324167"/>
                  <a:pt x="275298" y="72001"/>
                  <a:pt x="225776" y="0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82B7320-C890-4898-B14B-4DCC6418F014}"/>
              </a:ext>
            </a:extLst>
          </p:cNvPr>
          <p:cNvSpPr/>
          <p:nvPr/>
        </p:nvSpPr>
        <p:spPr>
          <a:xfrm>
            <a:off x="6924742" y="1284531"/>
            <a:ext cx="949857" cy="1305544"/>
          </a:xfrm>
          <a:custGeom>
            <a:avLst/>
            <a:gdLst>
              <a:gd name="connsiteX0" fmla="*/ 810824 w 949857"/>
              <a:gd name="connsiteY0" fmla="*/ 1305545 h 1305544"/>
              <a:gd name="connsiteX1" fmla="*/ 130563 w 949857"/>
              <a:gd name="connsiteY1" fmla="*/ 1305545 h 1305544"/>
              <a:gd name="connsiteX2" fmla="*/ 76562 w 949857"/>
              <a:gd name="connsiteY2" fmla="*/ 1251544 h 1305544"/>
              <a:gd name="connsiteX3" fmla="*/ 0 w 949857"/>
              <a:gd name="connsiteY3" fmla="*/ 54001 h 1305544"/>
              <a:gd name="connsiteX4" fmla="*/ 54001 w 949857"/>
              <a:gd name="connsiteY4" fmla="*/ 0 h 1305544"/>
              <a:gd name="connsiteX5" fmla="*/ 895857 w 949857"/>
              <a:gd name="connsiteY5" fmla="*/ 0 h 1305544"/>
              <a:gd name="connsiteX6" fmla="*/ 949857 w 949857"/>
              <a:gd name="connsiteY6" fmla="*/ 54001 h 1305544"/>
              <a:gd name="connsiteX7" fmla="*/ 864825 w 949857"/>
              <a:gd name="connsiteY7" fmla="*/ 1251544 h 1305544"/>
              <a:gd name="connsiteX8" fmla="*/ 810824 w 949857"/>
              <a:gd name="connsiteY8" fmla="*/ 1305545 h 13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857" h="1305544">
                <a:moveTo>
                  <a:pt x="810824" y="1305545"/>
                </a:moveTo>
                <a:lnTo>
                  <a:pt x="130563" y="1305545"/>
                </a:lnTo>
                <a:cubicBezTo>
                  <a:pt x="100752" y="1305545"/>
                  <a:pt x="76562" y="1281355"/>
                  <a:pt x="76562" y="1251544"/>
                </a:cubicBezTo>
                <a:lnTo>
                  <a:pt x="0" y="54001"/>
                </a:lnTo>
                <a:cubicBezTo>
                  <a:pt x="0" y="24190"/>
                  <a:pt x="24190" y="0"/>
                  <a:pt x="54001" y="0"/>
                </a:cubicBezTo>
                <a:lnTo>
                  <a:pt x="895857" y="0"/>
                </a:lnTo>
                <a:cubicBezTo>
                  <a:pt x="925667" y="0"/>
                  <a:pt x="949857" y="24190"/>
                  <a:pt x="949857" y="54001"/>
                </a:cubicBezTo>
                <a:lnTo>
                  <a:pt x="864825" y="1251544"/>
                </a:lnTo>
                <a:cubicBezTo>
                  <a:pt x="864825" y="1281355"/>
                  <a:pt x="840635" y="1305545"/>
                  <a:pt x="810824" y="13055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E350ED36-7200-4131-8CD8-2BBAD533720A}"/>
              </a:ext>
            </a:extLst>
          </p:cNvPr>
          <p:cNvSpPr/>
          <p:nvPr/>
        </p:nvSpPr>
        <p:spPr>
          <a:xfrm>
            <a:off x="7893659" y="1284693"/>
            <a:ext cx="268618" cy="1092393"/>
          </a:xfrm>
          <a:custGeom>
            <a:avLst/>
            <a:gdLst>
              <a:gd name="connsiteX0" fmla="*/ 79575 w 268618"/>
              <a:gd name="connsiteY0" fmla="*/ 1092393 h 1092393"/>
              <a:gd name="connsiteX1" fmla="*/ 268618 w 268618"/>
              <a:gd name="connsiteY1" fmla="*/ 1092393 h 1092393"/>
              <a:gd name="connsiteX2" fmla="*/ 228138 w 268618"/>
              <a:gd name="connsiteY2" fmla="*/ 256564 h 1092393"/>
              <a:gd name="connsiteX3" fmla="*/ 0 w 268618"/>
              <a:gd name="connsiteY3" fmla="*/ 0 h 1092393"/>
              <a:gd name="connsiteX4" fmla="*/ 79575 w 268618"/>
              <a:gd name="connsiteY4" fmla="*/ 1092393 h 10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18" h="1092393">
                <a:moveTo>
                  <a:pt x="79575" y="1092393"/>
                </a:moveTo>
                <a:lnTo>
                  <a:pt x="268618" y="1092393"/>
                </a:lnTo>
                <a:lnTo>
                  <a:pt x="228138" y="256564"/>
                </a:lnTo>
                <a:cubicBezTo>
                  <a:pt x="228138" y="256564"/>
                  <a:pt x="213152" y="0"/>
                  <a:pt x="0" y="0"/>
                </a:cubicBezTo>
                <a:lnTo>
                  <a:pt x="79575" y="1092393"/>
                </a:ln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91D1A038-8FA4-44DD-AB0F-D17A4C7D1741}"/>
              </a:ext>
            </a:extLst>
          </p:cNvPr>
          <p:cNvSpPr/>
          <p:nvPr/>
        </p:nvSpPr>
        <p:spPr>
          <a:xfrm>
            <a:off x="6941439" y="6263667"/>
            <a:ext cx="267071" cy="432168"/>
          </a:xfrm>
          <a:custGeom>
            <a:avLst/>
            <a:gdLst>
              <a:gd name="connsiteX0" fmla="*/ 0 w 267071"/>
              <a:gd name="connsiteY0" fmla="*/ 432168 h 432168"/>
              <a:gd name="connsiteX1" fmla="*/ 240030 w 267071"/>
              <a:gd name="connsiteY1" fmla="*/ 432168 h 432168"/>
              <a:gd name="connsiteX2" fmla="*/ 267071 w 267071"/>
              <a:gd name="connsiteY2" fmla="*/ 162083 h 432168"/>
              <a:gd name="connsiteX3" fmla="*/ 226509 w 267071"/>
              <a:gd name="connsiteY3" fmla="*/ 0 h 432168"/>
              <a:gd name="connsiteX4" fmla="*/ 133495 w 267071"/>
              <a:gd name="connsiteY4" fmla="*/ 0 h 43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71" h="432168">
                <a:moveTo>
                  <a:pt x="0" y="432168"/>
                </a:moveTo>
                <a:lnTo>
                  <a:pt x="240030" y="432168"/>
                </a:lnTo>
                <a:lnTo>
                  <a:pt x="267071" y="162083"/>
                </a:lnTo>
                <a:lnTo>
                  <a:pt x="226509" y="0"/>
                </a:lnTo>
                <a:lnTo>
                  <a:pt x="133495" y="0"/>
                </a:ln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427854A-AA90-4227-B04D-3C2B077935DC}"/>
              </a:ext>
            </a:extLst>
          </p:cNvPr>
          <p:cNvSpPr/>
          <p:nvPr/>
        </p:nvSpPr>
        <p:spPr>
          <a:xfrm>
            <a:off x="7591076" y="6263667"/>
            <a:ext cx="267070" cy="432168"/>
          </a:xfrm>
          <a:custGeom>
            <a:avLst/>
            <a:gdLst>
              <a:gd name="connsiteX0" fmla="*/ 267071 w 267070"/>
              <a:gd name="connsiteY0" fmla="*/ 432168 h 432168"/>
              <a:gd name="connsiteX1" fmla="*/ 27041 w 267070"/>
              <a:gd name="connsiteY1" fmla="*/ 432168 h 432168"/>
              <a:gd name="connsiteX2" fmla="*/ 0 w 267070"/>
              <a:gd name="connsiteY2" fmla="*/ 162083 h 432168"/>
              <a:gd name="connsiteX3" fmla="*/ 40561 w 267070"/>
              <a:gd name="connsiteY3" fmla="*/ 0 h 432168"/>
              <a:gd name="connsiteX4" fmla="*/ 133576 w 267070"/>
              <a:gd name="connsiteY4" fmla="*/ 0 h 43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70" h="432168">
                <a:moveTo>
                  <a:pt x="267071" y="432168"/>
                </a:moveTo>
                <a:lnTo>
                  <a:pt x="27041" y="432168"/>
                </a:lnTo>
                <a:lnTo>
                  <a:pt x="0" y="162083"/>
                </a:lnTo>
                <a:lnTo>
                  <a:pt x="40561" y="0"/>
                </a:lnTo>
                <a:lnTo>
                  <a:pt x="133576" y="0"/>
                </a:ln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5B359838-DC9D-43EE-982F-E43FDF6CDF5C}"/>
              </a:ext>
            </a:extLst>
          </p:cNvPr>
          <p:cNvSpPr/>
          <p:nvPr/>
        </p:nvSpPr>
        <p:spPr>
          <a:xfrm>
            <a:off x="4840464" y="3070298"/>
            <a:ext cx="449176" cy="1194530"/>
          </a:xfrm>
          <a:custGeom>
            <a:avLst/>
            <a:gdLst>
              <a:gd name="connsiteX0" fmla="*/ 0 w 449176"/>
              <a:gd name="connsiteY0" fmla="*/ 252166 h 1194530"/>
              <a:gd name="connsiteX1" fmla="*/ 75014 w 449176"/>
              <a:gd name="connsiteY1" fmla="*/ 1194530 h 1194530"/>
              <a:gd name="connsiteX2" fmla="*/ 369127 w 449176"/>
              <a:gd name="connsiteY2" fmla="*/ 1194530 h 1194530"/>
              <a:gd name="connsiteX3" fmla="*/ 442431 w 449176"/>
              <a:gd name="connsiteY3" fmla="*/ 0 h 1194530"/>
              <a:gd name="connsiteX4" fmla="*/ 0 w 449176"/>
              <a:gd name="connsiteY4" fmla="*/ 252166 h 1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76" h="1194530">
                <a:moveTo>
                  <a:pt x="0" y="252166"/>
                </a:moveTo>
                <a:lnTo>
                  <a:pt x="75014" y="1194530"/>
                </a:lnTo>
                <a:lnTo>
                  <a:pt x="369127" y="1194530"/>
                </a:lnTo>
                <a:cubicBezTo>
                  <a:pt x="369127" y="1194530"/>
                  <a:pt x="476721" y="558251"/>
                  <a:pt x="442431" y="0"/>
                </a:cubicBezTo>
                <a:lnTo>
                  <a:pt x="0" y="2521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D0E7F8B-DF88-4099-B0EB-C5741701A9AB}"/>
              </a:ext>
            </a:extLst>
          </p:cNvPr>
          <p:cNvSpPr/>
          <p:nvPr/>
        </p:nvSpPr>
        <p:spPr>
          <a:xfrm>
            <a:off x="4301287" y="3070298"/>
            <a:ext cx="449176" cy="1194530"/>
          </a:xfrm>
          <a:custGeom>
            <a:avLst/>
            <a:gdLst>
              <a:gd name="connsiteX0" fmla="*/ 449176 w 449176"/>
              <a:gd name="connsiteY0" fmla="*/ 252166 h 1194530"/>
              <a:gd name="connsiteX1" fmla="*/ 374162 w 449176"/>
              <a:gd name="connsiteY1" fmla="*/ 1194530 h 1194530"/>
              <a:gd name="connsiteX2" fmla="*/ 80050 w 449176"/>
              <a:gd name="connsiteY2" fmla="*/ 1194530 h 1194530"/>
              <a:gd name="connsiteX3" fmla="*/ 6746 w 449176"/>
              <a:gd name="connsiteY3" fmla="*/ 0 h 1194530"/>
              <a:gd name="connsiteX4" fmla="*/ 449176 w 449176"/>
              <a:gd name="connsiteY4" fmla="*/ 252166 h 1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76" h="1194530">
                <a:moveTo>
                  <a:pt x="449176" y="252166"/>
                </a:moveTo>
                <a:lnTo>
                  <a:pt x="374162" y="1194530"/>
                </a:lnTo>
                <a:lnTo>
                  <a:pt x="80050" y="1194530"/>
                </a:lnTo>
                <a:cubicBezTo>
                  <a:pt x="80050" y="1194530"/>
                  <a:pt x="-27544" y="558251"/>
                  <a:pt x="6746" y="0"/>
                </a:cubicBezTo>
                <a:lnTo>
                  <a:pt x="449176" y="2521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7BEDED5-7672-4731-8C44-3A4813CD7662}"/>
              </a:ext>
            </a:extLst>
          </p:cNvPr>
          <p:cNvSpPr/>
          <p:nvPr/>
        </p:nvSpPr>
        <p:spPr>
          <a:xfrm>
            <a:off x="5367000" y="2398100"/>
            <a:ext cx="213541" cy="843322"/>
          </a:xfrm>
          <a:custGeom>
            <a:avLst/>
            <a:gdLst>
              <a:gd name="connsiteX0" fmla="*/ 4674 w 213541"/>
              <a:gd name="connsiteY0" fmla="*/ 0 h 843322"/>
              <a:gd name="connsiteX1" fmla="*/ 193717 w 213541"/>
              <a:gd name="connsiteY1" fmla="*/ 0 h 843322"/>
              <a:gd name="connsiteX2" fmla="*/ 211717 w 213541"/>
              <a:gd name="connsiteY2" fmla="*/ 246057 h 843322"/>
              <a:gd name="connsiteX3" fmla="*/ 151689 w 213541"/>
              <a:gd name="connsiteY3" fmla="*/ 843322 h 843322"/>
              <a:gd name="connsiteX4" fmla="*/ 76675 w 213541"/>
              <a:gd name="connsiteY4" fmla="*/ 843322 h 843322"/>
              <a:gd name="connsiteX5" fmla="*/ 4674 w 213541"/>
              <a:gd name="connsiteY5" fmla="*/ 0 h 84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41" h="843322">
                <a:moveTo>
                  <a:pt x="4674" y="0"/>
                </a:moveTo>
                <a:lnTo>
                  <a:pt x="193717" y="0"/>
                </a:lnTo>
                <a:cubicBezTo>
                  <a:pt x="193717" y="0"/>
                  <a:pt x="220677" y="60028"/>
                  <a:pt x="211717" y="246057"/>
                </a:cubicBezTo>
                <a:cubicBezTo>
                  <a:pt x="202758" y="432087"/>
                  <a:pt x="151689" y="843322"/>
                  <a:pt x="151689" y="843322"/>
                </a:cubicBezTo>
                <a:lnTo>
                  <a:pt x="76675" y="843322"/>
                </a:lnTo>
                <a:cubicBezTo>
                  <a:pt x="76756" y="843322"/>
                  <a:pt x="-22367" y="246057"/>
                  <a:pt x="4674" y="0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41EB1D3-64B5-42BA-B96E-03BC6CE7888C}"/>
              </a:ext>
            </a:extLst>
          </p:cNvPr>
          <p:cNvSpPr/>
          <p:nvPr/>
        </p:nvSpPr>
        <p:spPr>
          <a:xfrm>
            <a:off x="4016495" y="2398100"/>
            <a:ext cx="213544" cy="843322"/>
          </a:xfrm>
          <a:custGeom>
            <a:avLst/>
            <a:gdLst>
              <a:gd name="connsiteX0" fmla="*/ 208867 w 213544"/>
              <a:gd name="connsiteY0" fmla="*/ 0 h 843322"/>
              <a:gd name="connsiteX1" fmla="*/ 19824 w 213544"/>
              <a:gd name="connsiteY1" fmla="*/ 0 h 843322"/>
              <a:gd name="connsiteX2" fmla="*/ 1824 w 213544"/>
              <a:gd name="connsiteY2" fmla="*/ 246057 h 843322"/>
              <a:gd name="connsiteX3" fmla="*/ 61852 w 213544"/>
              <a:gd name="connsiteY3" fmla="*/ 843322 h 843322"/>
              <a:gd name="connsiteX4" fmla="*/ 136866 w 213544"/>
              <a:gd name="connsiteY4" fmla="*/ 843322 h 843322"/>
              <a:gd name="connsiteX5" fmla="*/ 208867 w 213544"/>
              <a:gd name="connsiteY5" fmla="*/ 0 h 84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44" h="843322">
                <a:moveTo>
                  <a:pt x="208867" y="0"/>
                </a:moveTo>
                <a:lnTo>
                  <a:pt x="19824" y="0"/>
                </a:lnTo>
                <a:cubicBezTo>
                  <a:pt x="19824" y="0"/>
                  <a:pt x="-7135" y="60028"/>
                  <a:pt x="1824" y="246057"/>
                </a:cubicBezTo>
                <a:cubicBezTo>
                  <a:pt x="10783" y="432087"/>
                  <a:pt x="61852" y="843322"/>
                  <a:pt x="61852" y="843322"/>
                </a:cubicBezTo>
                <a:lnTo>
                  <a:pt x="136866" y="843322"/>
                </a:lnTo>
                <a:cubicBezTo>
                  <a:pt x="136866" y="843322"/>
                  <a:pt x="235908" y="246057"/>
                  <a:pt x="208867" y="0"/>
                </a:cubicBezTo>
                <a:close/>
              </a:path>
            </a:pathLst>
          </a:custGeom>
          <a:solidFill>
            <a:srgbClr val="FF9999">
              <a:alpha val="49804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9DBA674-5FC6-4952-AEA7-8578D5833DFE}"/>
              </a:ext>
            </a:extLst>
          </p:cNvPr>
          <p:cNvSpPr/>
          <p:nvPr/>
        </p:nvSpPr>
        <p:spPr>
          <a:xfrm>
            <a:off x="4035263" y="3268382"/>
            <a:ext cx="219991" cy="345099"/>
          </a:xfrm>
          <a:custGeom>
            <a:avLst/>
            <a:gdLst>
              <a:gd name="connsiteX0" fmla="*/ 27853 w 219991"/>
              <a:gd name="connsiteY0" fmla="*/ 0 h 345099"/>
              <a:gd name="connsiteX1" fmla="*/ 9853 w 219991"/>
              <a:gd name="connsiteY1" fmla="*/ 318140 h 345099"/>
              <a:gd name="connsiteX2" fmla="*/ 66867 w 219991"/>
              <a:gd name="connsiteY2" fmla="*/ 345099 h 345099"/>
              <a:gd name="connsiteX3" fmla="*/ 102867 w 219991"/>
              <a:gd name="connsiteY3" fmla="*/ 345099 h 345099"/>
              <a:gd name="connsiteX4" fmla="*/ 147909 w 219991"/>
              <a:gd name="connsiteY4" fmla="*/ 262591 h 345099"/>
              <a:gd name="connsiteX5" fmla="*/ 177963 w 219991"/>
              <a:gd name="connsiteY5" fmla="*/ 327099 h 345099"/>
              <a:gd name="connsiteX6" fmla="*/ 219991 w 219991"/>
              <a:gd name="connsiteY6" fmla="*/ 327099 h 345099"/>
              <a:gd name="connsiteX7" fmla="*/ 162977 w 219991"/>
              <a:gd name="connsiteY7" fmla="*/ 108001 h 345099"/>
              <a:gd name="connsiteX8" fmla="*/ 129990 w 219991"/>
              <a:gd name="connsiteY8" fmla="*/ 0 h 345099"/>
              <a:gd name="connsiteX9" fmla="*/ 27853 w 219991"/>
              <a:gd name="connsiteY9" fmla="*/ 0 h 34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91" h="345099">
                <a:moveTo>
                  <a:pt x="27853" y="0"/>
                </a:moveTo>
                <a:cubicBezTo>
                  <a:pt x="27853" y="0"/>
                  <a:pt x="-20121" y="267071"/>
                  <a:pt x="9853" y="318140"/>
                </a:cubicBezTo>
                <a:lnTo>
                  <a:pt x="66867" y="345099"/>
                </a:lnTo>
                <a:lnTo>
                  <a:pt x="102867" y="345099"/>
                </a:lnTo>
                <a:cubicBezTo>
                  <a:pt x="102867" y="345099"/>
                  <a:pt x="108895" y="255017"/>
                  <a:pt x="147909" y="262591"/>
                </a:cubicBezTo>
                <a:cubicBezTo>
                  <a:pt x="147909" y="262591"/>
                  <a:pt x="174217" y="279859"/>
                  <a:pt x="177963" y="327099"/>
                </a:cubicBezTo>
                <a:lnTo>
                  <a:pt x="219991" y="327099"/>
                </a:lnTo>
                <a:cubicBezTo>
                  <a:pt x="219991" y="327099"/>
                  <a:pt x="219991" y="189043"/>
                  <a:pt x="162977" y="108001"/>
                </a:cubicBezTo>
                <a:cubicBezTo>
                  <a:pt x="162977" y="108001"/>
                  <a:pt x="134796" y="70861"/>
                  <a:pt x="129990" y="0"/>
                </a:cubicBezTo>
                <a:lnTo>
                  <a:pt x="27853" y="0"/>
                </a:lnTo>
                <a:close/>
              </a:path>
            </a:pathLst>
          </a:custGeom>
          <a:solidFill>
            <a:srgbClr val="FF9999">
              <a:alpha val="49804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7AE070A-535E-44F0-9098-C1C2DA7310A8}"/>
              </a:ext>
            </a:extLst>
          </p:cNvPr>
          <p:cNvSpPr/>
          <p:nvPr/>
        </p:nvSpPr>
        <p:spPr>
          <a:xfrm>
            <a:off x="5332253" y="3268382"/>
            <a:ext cx="219991" cy="345099"/>
          </a:xfrm>
          <a:custGeom>
            <a:avLst/>
            <a:gdLst>
              <a:gd name="connsiteX0" fmla="*/ 192138 w 219991"/>
              <a:gd name="connsiteY0" fmla="*/ 0 h 345099"/>
              <a:gd name="connsiteX1" fmla="*/ 210138 w 219991"/>
              <a:gd name="connsiteY1" fmla="*/ 318140 h 345099"/>
              <a:gd name="connsiteX2" fmla="*/ 153124 w 219991"/>
              <a:gd name="connsiteY2" fmla="*/ 345099 h 345099"/>
              <a:gd name="connsiteX3" fmla="*/ 117123 w 219991"/>
              <a:gd name="connsiteY3" fmla="*/ 345099 h 345099"/>
              <a:gd name="connsiteX4" fmla="*/ 72082 w 219991"/>
              <a:gd name="connsiteY4" fmla="*/ 262591 h 345099"/>
              <a:gd name="connsiteX5" fmla="*/ 42028 w 219991"/>
              <a:gd name="connsiteY5" fmla="*/ 327099 h 345099"/>
              <a:gd name="connsiteX6" fmla="*/ 0 w 219991"/>
              <a:gd name="connsiteY6" fmla="*/ 327099 h 345099"/>
              <a:gd name="connsiteX7" fmla="*/ 57014 w 219991"/>
              <a:gd name="connsiteY7" fmla="*/ 108001 h 345099"/>
              <a:gd name="connsiteX8" fmla="*/ 90001 w 219991"/>
              <a:gd name="connsiteY8" fmla="*/ 0 h 345099"/>
              <a:gd name="connsiteX9" fmla="*/ 192138 w 219991"/>
              <a:gd name="connsiteY9" fmla="*/ 0 h 34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91" h="345099">
                <a:moveTo>
                  <a:pt x="192138" y="0"/>
                </a:moveTo>
                <a:cubicBezTo>
                  <a:pt x="192138" y="0"/>
                  <a:pt x="240112" y="267071"/>
                  <a:pt x="210138" y="318140"/>
                </a:cubicBezTo>
                <a:lnTo>
                  <a:pt x="153124" y="345099"/>
                </a:lnTo>
                <a:lnTo>
                  <a:pt x="117123" y="345099"/>
                </a:lnTo>
                <a:cubicBezTo>
                  <a:pt x="117123" y="345099"/>
                  <a:pt x="111096" y="255017"/>
                  <a:pt x="72082" y="262591"/>
                </a:cubicBezTo>
                <a:cubicBezTo>
                  <a:pt x="72082" y="262591"/>
                  <a:pt x="45774" y="279859"/>
                  <a:pt x="42028" y="327099"/>
                </a:cubicBezTo>
                <a:lnTo>
                  <a:pt x="0" y="327099"/>
                </a:lnTo>
                <a:cubicBezTo>
                  <a:pt x="0" y="327099"/>
                  <a:pt x="0" y="189043"/>
                  <a:pt x="57014" y="108001"/>
                </a:cubicBezTo>
                <a:cubicBezTo>
                  <a:pt x="57014" y="108001"/>
                  <a:pt x="85196" y="70861"/>
                  <a:pt x="90001" y="0"/>
                </a:cubicBezTo>
                <a:lnTo>
                  <a:pt x="192138" y="0"/>
                </a:ln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302B38D-8E75-49C3-93BD-74EA0E2CF3B1}"/>
              </a:ext>
            </a:extLst>
          </p:cNvPr>
          <p:cNvSpPr/>
          <p:nvPr/>
        </p:nvSpPr>
        <p:spPr>
          <a:xfrm>
            <a:off x="4611022" y="997505"/>
            <a:ext cx="372466" cy="274075"/>
          </a:xfrm>
          <a:custGeom>
            <a:avLst/>
            <a:gdLst>
              <a:gd name="connsiteX0" fmla="*/ 372466 w 372466"/>
              <a:gd name="connsiteY0" fmla="*/ 274076 h 274075"/>
              <a:gd name="connsiteX1" fmla="*/ 0 w 372466"/>
              <a:gd name="connsiteY1" fmla="*/ 274076 h 274075"/>
              <a:gd name="connsiteX2" fmla="*/ 42190 w 372466"/>
              <a:gd name="connsiteY2" fmla="*/ 0 h 274075"/>
              <a:gd name="connsiteX3" fmla="*/ 330276 w 372466"/>
              <a:gd name="connsiteY3" fmla="*/ 0 h 27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66" h="274075">
                <a:moveTo>
                  <a:pt x="372466" y="274076"/>
                </a:moveTo>
                <a:lnTo>
                  <a:pt x="0" y="274076"/>
                </a:lnTo>
                <a:lnTo>
                  <a:pt x="42190" y="0"/>
                </a:lnTo>
                <a:lnTo>
                  <a:pt x="330276" y="0"/>
                </a:lnTo>
                <a:close/>
              </a:path>
            </a:pathLst>
          </a:custGeom>
          <a:solidFill>
            <a:srgbClr val="FF9999">
              <a:alpha val="49804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9D68E7AF-502F-482F-B8A5-4CEE32BC6B48}"/>
              </a:ext>
            </a:extLst>
          </p:cNvPr>
          <p:cNvSpPr/>
          <p:nvPr/>
        </p:nvSpPr>
        <p:spPr>
          <a:xfrm>
            <a:off x="7211931" y="997505"/>
            <a:ext cx="372547" cy="274075"/>
          </a:xfrm>
          <a:custGeom>
            <a:avLst/>
            <a:gdLst>
              <a:gd name="connsiteX0" fmla="*/ 372547 w 372547"/>
              <a:gd name="connsiteY0" fmla="*/ 274076 h 274075"/>
              <a:gd name="connsiteX1" fmla="*/ 0 w 372547"/>
              <a:gd name="connsiteY1" fmla="*/ 274076 h 274075"/>
              <a:gd name="connsiteX2" fmla="*/ 42190 w 372547"/>
              <a:gd name="connsiteY2" fmla="*/ 0 h 274075"/>
              <a:gd name="connsiteX3" fmla="*/ 330275 w 372547"/>
              <a:gd name="connsiteY3" fmla="*/ 0 h 27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47" h="274075">
                <a:moveTo>
                  <a:pt x="372547" y="274076"/>
                </a:moveTo>
                <a:lnTo>
                  <a:pt x="0" y="274076"/>
                </a:lnTo>
                <a:lnTo>
                  <a:pt x="42190" y="0"/>
                </a:lnTo>
                <a:lnTo>
                  <a:pt x="330275" y="0"/>
                </a:ln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9408F4C5-05AF-4C95-949C-1A0AFA909503}"/>
              </a:ext>
            </a:extLst>
          </p:cNvPr>
          <p:cNvSpPr/>
          <p:nvPr/>
        </p:nvSpPr>
        <p:spPr>
          <a:xfrm>
            <a:off x="7968557" y="2398100"/>
            <a:ext cx="213544" cy="843322"/>
          </a:xfrm>
          <a:custGeom>
            <a:avLst/>
            <a:gdLst>
              <a:gd name="connsiteX0" fmla="*/ 4677 w 213544"/>
              <a:gd name="connsiteY0" fmla="*/ 0 h 843322"/>
              <a:gd name="connsiteX1" fmla="*/ 193720 w 213544"/>
              <a:gd name="connsiteY1" fmla="*/ 0 h 843322"/>
              <a:gd name="connsiteX2" fmla="*/ 211721 w 213544"/>
              <a:gd name="connsiteY2" fmla="*/ 246057 h 843322"/>
              <a:gd name="connsiteX3" fmla="*/ 160163 w 213544"/>
              <a:gd name="connsiteY3" fmla="*/ 843322 h 843322"/>
              <a:gd name="connsiteX4" fmla="*/ 76597 w 213544"/>
              <a:gd name="connsiteY4" fmla="*/ 843322 h 843322"/>
              <a:gd name="connsiteX5" fmla="*/ 4677 w 213544"/>
              <a:gd name="connsiteY5" fmla="*/ 0 h 84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44" h="843322">
                <a:moveTo>
                  <a:pt x="4677" y="0"/>
                </a:moveTo>
                <a:lnTo>
                  <a:pt x="193720" y="0"/>
                </a:lnTo>
                <a:cubicBezTo>
                  <a:pt x="193720" y="0"/>
                  <a:pt x="220680" y="60028"/>
                  <a:pt x="211721" y="246057"/>
                </a:cubicBezTo>
                <a:cubicBezTo>
                  <a:pt x="202761" y="432087"/>
                  <a:pt x="160163" y="843322"/>
                  <a:pt x="160163" y="843322"/>
                </a:cubicBezTo>
                <a:lnTo>
                  <a:pt x="76597" y="843322"/>
                </a:lnTo>
                <a:cubicBezTo>
                  <a:pt x="76678" y="843322"/>
                  <a:pt x="-22364" y="246057"/>
                  <a:pt x="4677" y="0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72A0F3E-235C-434D-A6CA-71712B1BE961}"/>
              </a:ext>
            </a:extLst>
          </p:cNvPr>
          <p:cNvSpPr/>
          <p:nvPr/>
        </p:nvSpPr>
        <p:spPr>
          <a:xfrm>
            <a:off x="7950754" y="3268382"/>
            <a:ext cx="219991" cy="345099"/>
          </a:xfrm>
          <a:custGeom>
            <a:avLst/>
            <a:gdLst>
              <a:gd name="connsiteX0" fmla="*/ 192138 w 219991"/>
              <a:gd name="connsiteY0" fmla="*/ 0 h 345099"/>
              <a:gd name="connsiteX1" fmla="*/ 210139 w 219991"/>
              <a:gd name="connsiteY1" fmla="*/ 318140 h 345099"/>
              <a:gd name="connsiteX2" fmla="*/ 153124 w 219991"/>
              <a:gd name="connsiteY2" fmla="*/ 345099 h 345099"/>
              <a:gd name="connsiteX3" fmla="*/ 117124 w 219991"/>
              <a:gd name="connsiteY3" fmla="*/ 345099 h 345099"/>
              <a:gd name="connsiteX4" fmla="*/ 72083 w 219991"/>
              <a:gd name="connsiteY4" fmla="*/ 262591 h 345099"/>
              <a:gd name="connsiteX5" fmla="*/ 42028 w 219991"/>
              <a:gd name="connsiteY5" fmla="*/ 327099 h 345099"/>
              <a:gd name="connsiteX6" fmla="*/ 0 w 219991"/>
              <a:gd name="connsiteY6" fmla="*/ 327099 h 345099"/>
              <a:gd name="connsiteX7" fmla="*/ 57014 w 219991"/>
              <a:gd name="connsiteY7" fmla="*/ 108001 h 345099"/>
              <a:gd name="connsiteX8" fmla="*/ 90001 w 219991"/>
              <a:gd name="connsiteY8" fmla="*/ 0 h 345099"/>
              <a:gd name="connsiteX9" fmla="*/ 192138 w 219991"/>
              <a:gd name="connsiteY9" fmla="*/ 0 h 34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91" h="345099">
                <a:moveTo>
                  <a:pt x="192138" y="0"/>
                </a:moveTo>
                <a:cubicBezTo>
                  <a:pt x="192138" y="0"/>
                  <a:pt x="240112" y="267071"/>
                  <a:pt x="210139" y="318140"/>
                </a:cubicBezTo>
                <a:lnTo>
                  <a:pt x="153124" y="345099"/>
                </a:lnTo>
                <a:lnTo>
                  <a:pt x="117124" y="345099"/>
                </a:lnTo>
                <a:cubicBezTo>
                  <a:pt x="117124" y="345099"/>
                  <a:pt x="111096" y="255017"/>
                  <a:pt x="72083" y="262591"/>
                </a:cubicBezTo>
                <a:cubicBezTo>
                  <a:pt x="72083" y="262591"/>
                  <a:pt x="45775" y="279859"/>
                  <a:pt x="42028" y="327099"/>
                </a:cubicBezTo>
                <a:lnTo>
                  <a:pt x="0" y="327099"/>
                </a:lnTo>
                <a:cubicBezTo>
                  <a:pt x="0" y="327099"/>
                  <a:pt x="0" y="189043"/>
                  <a:pt x="57014" y="108001"/>
                </a:cubicBezTo>
                <a:cubicBezTo>
                  <a:pt x="57014" y="108001"/>
                  <a:pt x="85196" y="70861"/>
                  <a:pt x="90001" y="0"/>
                </a:cubicBezTo>
                <a:lnTo>
                  <a:pt x="192138" y="0"/>
                </a:ln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5C9634E-0543-40FD-AF44-F437159EF0C5}"/>
              </a:ext>
            </a:extLst>
          </p:cNvPr>
          <p:cNvSpPr/>
          <p:nvPr/>
        </p:nvSpPr>
        <p:spPr>
          <a:xfrm>
            <a:off x="6637146" y="1284693"/>
            <a:ext cx="268618" cy="1092393"/>
          </a:xfrm>
          <a:custGeom>
            <a:avLst/>
            <a:gdLst>
              <a:gd name="connsiteX0" fmla="*/ 189043 w 268618"/>
              <a:gd name="connsiteY0" fmla="*/ 1092393 h 1092393"/>
              <a:gd name="connsiteX1" fmla="*/ 0 w 268618"/>
              <a:gd name="connsiteY1" fmla="*/ 1092393 h 1092393"/>
              <a:gd name="connsiteX2" fmla="*/ 40480 w 268618"/>
              <a:gd name="connsiteY2" fmla="*/ 256564 h 1092393"/>
              <a:gd name="connsiteX3" fmla="*/ 268618 w 268618"/>
              <a:gd name="connsiteY3" fmla="*/ 0 h 1092393"/>
              <a:gd name="connsiteX4" fmla="*/ 189043 w 268618"/>
              <a:gd name="connsiteY4" fmla="*/ 1092393 h 10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18" h="1092393">
                <a:moveTo>
                  <a:pt x="189043" y="1092393"/>
                </a:moveTo>
                <a:lnTo>
                  <a:pt x="0" y="1092393"/>
                </a:lnTo>
                <a:lnTo>
                  <a:pt x="40480" y="256564"/>
                </a:lnTo>
                <a:cubicBezTo>
                  <a:pt x="40480" y="256564"/>
                  <a:pt x="55467" y="0"/>
                  <a:pt x="268618" y="0"/>
                </a:cubicBezTo>
                <a:lnTo>
                  <a:pt x="189043" y="1092393"/>
                </a:ln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9FB4EA5-39F4-41E5-9D94-8E41B68AAD69}"/>
              </a:ext>
            </a:extLst>
          </p:cNvPr>
          <p:cNvSpPr/>
          <p:nvPr/>
        </p:nvSpPr>
        <p:spPr>
          <a:xfrm>
            <a:off x="6617322" y="2398100"/>
            <a:ext cx="213541" cy="843322"/>
          </a:xfrm>
          <a:custGeom>
            <a:avLst/>
            <a:gdLst>
              <a:gd name="connsiteX0" fmla="*/ 208867 w 213541"/>
              <a:gd name="connsiteY0" fmla="*/ 0 h 843322"/>
              <a:gd name="connsiteX1" fmla="*/ 19824 w 213541"/>
              <a:gd name="connsiteY1" fmla="*/ 0 h 843322"/>
              <a:gd name="connsiteX2" fmla="*/ 1824 w 213541"/>
              <a:gd name="connsiteY2" fmla="*/ 246057 h 843322"/>
              <a:gd name="connsiteX3" fmla="*/ 53381 w 213541"/>
              <a:gd name="connsiteY3" fmla="*/ 843322 h 843322"/>
              <a:gd name="connsiteX4" fmla="*/ 136948 w 213541"/>
              <a:gd name="connsiteY4" fmla="*/ 843322 h 843322"/>
              <a:gd name="connsiteX5" fmla="*/ 208867 w 213541"/>
              <a:gd name="connsiteY5" fmla="*/ 0 h 84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41" h="843322">
                <a:moveTo>
                  <a:pt x="208867" y="0"/>
                </a:moveTo>
                <a:lnTo>
                  <a:pt x="19824" y="0"/>
                </a:lnTo>
                <a:cubicBezTo>
                  <a:pt x="19824" y="0"/>
                  <a:pt x="-7135" y="60028"/>
                  <a:pt x="1824" y="246057"/>
                </a:cubicBezTo>
                <a:cubicBezTo>
                  <a:pt x="10865" y="432087"/>
                  <a:pt x="53381" y="843322"/>
                  <a:pt x="53381" y="843322"/>
                </a:cubicBezTo>
                <a:lnTo>
                  <a:pt x="136948" y="843322"/>
                </a:lnTo>
                <a:cubicBezTo>
                  <a:pt x="136785" y="843322"/>
                  <a:pt x="235908" y="246057"/>
                  <a:pt x="208867" y="0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5535D42D-0DCF-4F98-8E3A-DC7271BF6BAB}"/>
              </a:ext>
            </a:extLst>
          </p:cNvPr>
          <p:cNvSpPr/>
          <p:nvPr/>
        </p:nvSpPr>
        <p:spPr>
          <a:xfrm>
            <a:off x="6628596" y="3268382"/>
            <a:ext cx="219991" cy="345099"/>
          </a:xfrm>
          <a:custGeom>
            <a:avLst/>
            <a:gdLst>
              <a:gd name="connsiteX0" fmla="*/ 27853 w 219991"/>
              <a:gd name="connsiteY0" fmla="*/ 0 h 345099"/>
              <a:gd name="connsiteX1" fmla="*/ 9853 w 219991"/>
              <a:gd name="connsiteY1" fmla="*/ 318140 h 345099"/>
              <a:gd name="connsiteX2" fmla="*/ 66867 w 219991"/>
              <a:gd name="connsiteY2" fmla="*/ 345099 h 345099"/>
              <a:gd name="connsiteX3" fmla="*/ 102868 w 219991"/>
              <a:gd name="connsiteY3" fmla="*/ 345099 h 345099"/>
              <a:gd name="connsiteX4" fmla="*/ 147909 w 219991"/>
              <a:gd name="connsiteY4" fmla="*/ 262591 h 345099"/>
              <a:gd name="connsiteX5" fmla="*/ 177963 w 219991"/>
              <a:gd name="connsiteY5" fmla="*/ 327099 h 345099"/>
              <a:gd name="connsiteX6" fmla="*/ 219991 w 219991"/>
              <a:gd name="connsiteY6" fmla="*/ 327099 h 345099"/>
              <a:gd name="connsiteX7" fmla="*/ 162977 w 219991"/>
              <a:gd name="connsiteY7" fmla="*/ 108001 h 345099"/>
              <a:gd name="connsiteX8" fmla="*/ 129990 w 219991"/>
              <a:gd name="connsiteY8" fmla="*/ 0 h 345099"/>
              <a:gd name="connsiteX9" fmla="*/ 27853 w 219991"/>
              <a:gd name="connsiteY9" fmla="*/ 0 h 34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91" h="345099">
                <a:moveTo>
                  <a:pt x="27853" y="0"/>
                </a:moveTo>
                <a:cubicBezTo>
                  <a:pt x="27853" y="0"/>
                  <a:pt x="-20120" y="267071"/>
                  <a:pt x="9853" y="318140"/>
                </a:cubicBezTo>
                <a:lnTo>
                  <a:pt x="66867" y="345099"/>
                </a:lnTo>
                <a:lnTo>
                  <a:pt x="102868" y="345099"/>
                </a:lnTo>
                <a:cubicBezTo>
                  <a:pt x="102868" y="345099"/>
                  <a:pt x="108895" y="255017"/>
                  <a:pt x="147909" y="262591"/>
                </a:cubicBezTo>
                <a:cubicBezTo>
                  <a:pt x="147909" y="262591"/>
                  <a:pt x="174217" y="279859"/>
                  <a:pt x="177963" y="327099"/>
                </a:cubicBezTo>
                <a:lnTo>
                  <a:pt x="219991" y="327099"/>
                </a:lnTo>
                <a:cubicBezTo>
                  <a:pt x="219991" y="327099"/>
                  <a:pt x="219991" y="189043"/>
                  <a:pt x="162977" y="108001"/>
                </a:cubicBezTo>
                <a:cubicBezTo>
                  <a:pt x="162977" y="108001"/>
                  <a:pt x="134796" y="70861"/>
                  <a:pt x="129990" y="0"/>
                </a:cubicBezTo>
                <a:lnTo>
                  <a:pt x="27853" y="0"/>
                </a:lnTo>
                <a:close/>
              </a:path>
            </a:pathLst>
          </a:custGeom>
          <a:solidFill>
            <a:srgbClr val="FF9999">
              <a:alpha val="50000"/>
            </a:srgb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C6270B1-BC47-4117-BA72-F3E282CA8ED3}"/>
              </a:ext>
            </a:extLst>
          </p:cNvPr>
          <p:cNvSpPr/>
          <p:nvPr/>
        </p:nvSpPr>
        <p:spPr>
          <a:xfrm>
            <a:off x="6913258" y="3424683"/>
            <a:ext cx="439498" cy="840145"/>
          </a:xfrm>
          <a:custGeom>
            <a:avLst/>
            <a:gdLst>
              <a:gd name="connsiteX0" fmla="*/ 78435 w 439498"/>
              <a:gd name="connsiteY0" fmla="*/ 840146 h 840145"/>
              <a:gd name="connsiteX1" fmla="*/ 359841 w 439498"/>
              <a:gd name="connsiteY1" fmla="*/ 840146 h 840145"/>
              <a:gd name="connsiteX2" fmla="*/ 439498 w 439498"/>
              <a:gd name="connsiteY2" fmla="*/ 0 h 840145"/>
              <a:gd name="connsiteX3" fmla="*/ 0 w 439498"/>
              <a:gd name="connsiteY3" fmla="*/ 0 h 840145"/>
              <a:gd name="connsiteX4" fmla="*/ 78435 w 439498"/>
              <a:gd name="connsiteY4" fmla="*/ 840146 h 8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498" h="840145">
                <a:moveTo>
                  <a:pt x="78435" y="840146"/>
                </a:moveTo>
                <a:lnTo>
                  <a:pt x="359841" y="840146"/>
                </a:lnTo>
                <a:lnTo>
                  <a:pt x="439498" y="0"/>
                </a:lnTo>
                <a:lnTo>
                  <a:pt x="0" y="0"/>
                </a:lnTo>
                <a:cubicBezTo>
                  <a:pt x="11158" y="442431"/>
                  <a:pt x="78435" y="840146"/>
                  <a:pt x="78435" y="84014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D9770E5-E6A8-4BD0-A2AE-945652AB260E}"/>
              </a:ext>
            </a:extLst>
          </p:cNvPr>
          <p:cNvSpPr/>
          <p:nvPr/>
        </p:nvSpPr>
        <p:spPr>
          <a:xfrm>
            <a:off x="7455056" y="3424683"/>
            <a:ext cx="439417" cy="840145"/>
          </a:xfrm>
          <a:custGeom>
            <a:avLst/>
            <a:gdLst>
              <a:gd name="connsiteX0" fmla="*/ 361063 w 439417"/>
              <a:gd name="connsiteY0" fmla="*/ 840146 h 840145"/>
              <a:gd name="connsiteX1" fmla="*/ 79657 w 439417"/>
              <a:gd name="connsiteY1" fmla="*/ 840146 h 840145"/>
              <a:gd name="connsiteX2" fmla="*/ 0 w 439417"/>
              <a:gd name="connsiteY2" fmla="*/ 0 h 840145"/>
              <a:gd name="connsiteX3" fmla="*/ 439417 w 439417"/>
              <a:gd name="connsiteY3" fmla="*/ 0 h 840145"/>
              <a:gd name="connsiteX4" fmla="*/ 361063 w 439417"/>
              <a:gd name="connsiteY4" fmla="*/ 840146 h 8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417" h="840145">
                <a:moveTo>
                  <a:pt x="361063" y="840146"/>
                </a:moveTo>
                <a:lnTo>
                  <a:pt x="79657" y="840146"/>
                </a:lnTo>
                <a:lnTo>
                  <a:pt x="0" y="0"/>
                </a:lnTo>
                <a:lnTo>
                  <a:pt x="439417" y="0"/>
                </a:lnTo>
                <a:cubicBezTo>
                  <a:pt x="428259" y="442431"/>
                  <a:pt x="361063" y="840146"/>
                  <a:pt x="361063" y="84014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588C4FD-466E-4E43-9EF8-A7CDBE737505}"/>
              </a:ext>
            </a:extLst>
          </p:cNvPr>
          <p:cNvSpPr txBox="1"/>
          <p:nvPr/>
        </p:nvSpPr>
        <p:spPr>
          <a:xfrm>
            <a:off x="5562493" y="2025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完成イメージ</a:t>
            </a:r>
            <a:endParaRPr kumimoji="1" lang="ja-JP" altLang="en-US" sz="1200" dirty="0"/>
          </a:p>
        </p:txBody>
      </p:sp>
      <p:pic>
        <p:nvPicPr>
          <p:cNvPr id="42" name="グラフィックス 41">
            <a:extLst>
              <a:ext uri="{FF2B5EF4-FFF2-40B4-BE49-F238E27FC236}">
                <a16:creationId xmlns:a16="http://schemas.microsoft.com/office/drawing/2014/main" id="{77A206B2-7B8A-45AE-830C-46B66D538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2654" y="3593206"/>
            <a:ext cx="219991" cy="323571"/>
          </a:xfrm>
          <a:prstGeom prst="rect">
            <a:avLst/>
          </a:prstGeom>
        </p:spPr>
      </p:pic>
      <p:pic>
        <p:nvPicPr>
          <p:cNvPr id="45" name="グラフィックス 44">
            <a:extLst>
              <a:ext uri="{FF2B5EF4-FFF2-40B4-BE49-F238E27FC236}">
                <a16:creationId xmlns:a16="http://schemas.microsoft.com/office/drawing/2014/main" id="{14943428-C48E-4B3B-9161-57135A923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0724" y="3597104"/>
            <a:ext cx="219992" cy="319673"/>
          </a:xfrm>
          <a:prstGeom prst="rect">
            <a:avLst/>
          </a:prstGeom>
        </p:spPr>
      </p:pic>
      <p:pic>
        <p:nvPicPr>
          <p:cNvPr id="46" name="グラフィックス 45">
            <a:extLst>
              <a:ext uri="{FF2B5EF4-FFF2-40B4-BE49-F238E27FC236}">
                <a16:creationId xmlns:a16="http://schemas.microsoft.com/office/drawing/2014/main" id="{2BD68FE5-0296-4992-9F29-A9E23315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7322" y="3593206"/>
            <a:ext cx="239655" cy="323571"/>
          </a:xfrm>
          <a:prstGeom prst="rect">
            <a:avLst/>
          </a:prstGeom>
        </p:spPr>
      </p:pic>
      <p:pic>
        <p:nvPicPr>
          <p:cNvPr id="47" name="グラフィックス 46">
            <a:extLst>
              <a:ext uri="{FF2B5EF4-FFF2-40B4-BE49-F238E27FC236}">
                <a16:creationId xmlns:a16="http://schemas.microsoft.com/office/drawing/2014/main" id="{E2E64213-5B50-489D-B5CB-8CF8294C12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2285" y="3597104"/>
            <a:ext cx="219992" cy="3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2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49</Words>
  <Application>Microsoft Office PowerPoint</Application>
  <PresentationFormat>ワイド画面</PresentationFormat>
  <Paragraphs>10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Isobe Shuichi</dc:creator>
  <cp:lastModifiedBy>Isobe Shuichi</cp:lastModifiedBy>
  <cp:revision>27</cp:revision>
  <dcterms:created xsi:type="dcterms:W3CDTF">2021-03-15T08:01:21Z</dcterms:created>
  <dcterms:modified xsi:type="dcterms:W3CDTF">2022-01-04T09:00:12Z</dcterms:modified>
</cp:coreProperties>
</file>