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A257"/>
    <a:srgbClr val="977200"/>
    <a:srgbClr val="AB913F"/>
    <a:srgbClr val="967764"/>
    <a:srgbClr val="C9B36D"/>
    <a:srgbClr val="6666FF"/>
    <a:srgbClr val="FF66CC"/>
    <a:srgbClr val="DFD5C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城 賢" userId="b2f49cd59596bf8a" providerId="LiveId" clId="{F992CB95-63E4-4618-99DD-AF2963455CFD}"/>
    <pc:docChg chg="undo redo custSel modSld">
      <pc:chgData name="山城 賢" userId="b2f49cd59596bf8a" providerId="LiveId" clId="{F992CB95-63E4-4618-99DD-AF2963455CFD}" dt="2021-10-12T05:47:48.609" v="204" actId="1037"/>
      <pc:docMkLst>
        <pc:docMk/>
      </pc:docMkLst>
      <pc:sldChg chg="addSp delSp modSp mod">
        <pc:chgData name="山城 賢" userId="b2f49cd59596bf8a" providerId="LiveId" clId="{F992CB95-63E4-4618-99DD-AF2963455CFD}" dt="2021-10-12T05:47:48.609" v="204" actId="1037"/>
        <pc:sldMkLst>
          <pc:docMk/>
          <pc:sldMk cId="212185011" sldId="256"/>
        </pc:sldMkLst>
        <pc:spChg chg="add del mod">
          <ac:chgData name="山城 賢" userId="b2f49cd59596bf8a" providerId="LiveId" clId="{F992CB95-63E4-4618-99DD-AF2963455CFD}" dt="2021-10-12T05:47:22.052" v="192" actId="478"/>
          <ac:spMkLst>
            <pc:docMk/>
            <pc:sldMk cId="212185011" sldId="256"/>
            <ac:spMk id="15" creationId="{3C693BA2-2278-4916-9651-FBEE6060F8B4}"/>
          </ac:spMkLst>
        </pc:spChg>
        <pc:spChg chg="mod">
          <ac:chgData name="山城 賢" userId="b2f49cd59596bf8a" providerId="LiveId" clId="{F992CB95-63E4-4618-99DD-AF2963455CFD}" dt="2021-10-12T05:46:51.735" v="182" actId="948"/>
          <ac:spMkLst>
            <pc:docMk/>
            <pc:sldMk cId="212185011" sldId="256"/>
            <ac:spMk id="62" creationId="{45766E5D-1BB0-4CF6-B629-B3F0B6044251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66" creationId="{6B338243-D220-4407-B01B-01F20E2694B9}"/>
          </ac:spMkLst>
        </pc:spChg>
        <pc:spChg chg="mod">
          <ac:chgData name="山城 賢" userId="b2f49cd59596bf8a" providerId="LiveId" clId="{F992CB95-63E4-4618-99DD-AF2963455CFD}" dt="2021-10-12T05:47:27.455" v="196" actId="1037"/>
          <ac:spMkLst>
            <pc:docMk/>
            <pc:sldMk cId="212185011" sldId="256"/>
            <ac:spMk id="68" creationId="{1C6594A1-8182-48B0-976E-25AF14332FE8}"/>
          </ac:spMkLst>
        </pc:spChg>
        <pc:spChg chg="mod">
          <ac:chgData name="山城 賢" userId="b2f49cd59596bf8a" providerId="LiveId" clId="{F992CB95-63E4-4618-99DD-AF2963455CFD}" dt="2021-10-12T05:42:15.867" v="119" actId="164"/>
          <ac:spMkLst>
            <pc:docMk/>
            <pc:sldMk cId="212185011" sldId="256"/>
            <ac:spMk id="69" creationId="{E5C71A6C-6508-4871-B6AC-2074261C3CBD}"/>
          </ac:spMkLst>
        </pc:spChg>
        <pc:spChg chg="mod">
          <ac:chgData name="山城 賢" userId="b2f49cd59596bf8a" providerId="LiveId" clId="{F992CB95-63E4-4618-99DD-AF2963455CFD}" dt="2021-10-12T05:42:15.867" v="119" actId="164"/>
          <ac:spMkLst>
            <pc:docMk/>
            <pc:sldMk cId="212185011" sldId="256"/>
            <ac:spMk id="70" creationId="{AA01BAB8-9FC4-4E69-B24C-213182335CF9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71" creationId="{DB5B95C6-AB2D-486B-8E09-C4952B9BA37E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72" creationId="{A52B194F-D7E1-42F1-A516-5DF63989CB07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73" creationId="{3272D6A1-81BD-414C-80BA-8E629B309254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74" creationId="{49BA1163-C1B6-4B29-B5AF-CF0F09BF3ED5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75" creationId="{0B4A08B6-5921-4E30-9041-D0D48B9DC973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76" creationId="{4565738F-460F-4DF9-BA89-822949F69916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77" creationId="{53AD9222-7AA0-42C4-A94C-D198BFDA4893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78" creationId="{838831B1-72B9-4871-8910-45D528674A41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79" creationId="{082AEEC9-6181-4E12-BB7C-61FB0EC3F075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80" creationId="{9FA9C2DE-EB84-44CD-8B5C-72F7A7A9B921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81" creationId="{049E6141-6340-4F47-B72F-784E93731DC0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82" creationId="{23D490B3-625E-409B-B978-22E66B217E77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83" creationId="{6F54F8EC-8346-4B86-A7A1-002CF216D461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84" creationId="{977F1A32-9A26-4941-98FC-BDB0584FCD03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85" creationId="{30C07B90-1285-43DB-BE43-D218415B8D55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86" creationId="{AAB2A01B-0106-4743-BBBB-6B856810D83C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87" creationId="{E16F2985-1E50-4A0B-8A7D-F2AE2E6BD12D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88" creationId="{F1E4E965-6121-460D-A915-063303B81574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89" creationId="{E7BCD2DD-5B96-4715-89FB-0BEDACF3503F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90" creationId="{CF20C462-5225-4F67-9DF2-CF59E842121D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91" creationId="{920FD69E-B804-41D2-A2F1-74D8F1646078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92" creationId="{C097507F-3D41-45BD-8B0F-4FBDF079A3D9}"/>
          </ac:spMkLst>
        </pc:spChg>
        <pc:spChg chg="mod">
          <ac:chgData name="山城 賢" userId="b2f49cd59596bf8a" providerId="LiveId" clId="{F992CB95-63E4-4618-99DD-AF2963455CFD}" dt="2021-10-12T05:45:43.745" v="164" actId="165"/>
          <ac:spMkLst>
            <pc:docMk/>
            <pc:sldMk cId="212185011" sldId="256"/>
            <ac:spMk id="93" creationId="{08315804-7913-4210-B4E3-28B6EC00B6E9}"/>
          </ac:spMkLst>
        </pc:spChg>
        <pc:grpChg chg="mod">
          <ac:chgData name="山城 賢" userId="b2f49cd59596bf8a" providerId="LiveId" clId="{F992CB95-63E4-4618-99DD-AF2963455CFD}" dt="2021-10-12T05:47:27.455" v="196" actId="1037"/>
          <ac:grpSpMkLst>
            <pc:docMk/>
            <pc:sldMk cId="212185011" sldId="256"/>
            <ac:grpSpMk id="7" creationId="{28A3FCEF-A3F7-4F70-87E3-B9CE108A6212}"/>
          </ac:grpSpMkLst>
        </pc:grpChg>
        <pc:grpChg chg="add mod">
          <ac:chgData name="山城 賢" userId="b2f49cd59596bf8a" providerId="LiveId" clId="{F992CB95-63E4-4618-99DD-AF2963455CFD}" dt="2021-10-12T05:47:27.455" v="196" actId="1037"/>
          <ac:grpSpMkLst>
            <pc:docMk/>
            <pc:sldMk cId="212185011" sldId="256"/>
            <ac:grpSpMk id="13" creationId="{C7C6A251-A948-4461-B3D7-A8236E9A6D09}"/>
          </ac:grpSpMkLst>
        </pc:grpChg>
        <pc:grpChg chg="add mod">
          <ac:chgData name="山城 賢" userId="b2f49cd59596bf8a" providerId="LiveId" clId="{F992CB95-63E4-4618-99DD-AF2963455CFD}" dt="2021-10-12T05:47:27.455" v="196" actId="1037"/>
          <ac:grpSpMkLst>
            <pc:docMk/>
            <pc:sldMk cId="212185011" sldId="256"/>
            <ac:grpSpMk id="14" creationId="{758004D6-F311-4670-BCE4-E9887B5D90F2}"/>
          </ac:grpSpMkLst>
        </pc:grpChg>
        <pc:grpChg chg="del mod">
          <ac:chgData name="山城 賢" userId="b2f49cd59596bf8a" providerId="LiveId" clId="{F992CB95-63E4-4618-99DD-AF2963455CFD}" dt="2021-10-12T05:45:43.745" v="164" actId="165"/>
          <ac:grpSpMkLst>
            <pc:docMk/>
            <pc:sldMk cId="212185011" sldId="256"/>
            <ac:grpSpMk id="25" creationId="{DD2345A7-D75C-4042-9F11-C818BAA659BF}"/>
          </ac:grpSpMkLst>
        </pc:grpChg>
        <pc:grpChg chg="mod topLvl">
          <ac:chgData name="山城 賢" userId="b2f49cd59596bf8a" providerId="LiveId" clId="{F992CB95-63E4-4618-99DD-AF2963455CFD}" dt="2021-10-12T05:46:02.714" v="177" actId="164"/>
          <ac:grpSpMkLst>
            <pc:docMk/>
            <pc:sldMk cId="212185011" sldId="256"/>
            <ac:grpSpMk id="61" creationId="{9CF94B18-8514-4A0B-8A70-136E4C30BF26}"/>
          </ac:grpSpMkLst>
        </pc:grpChg>
        <pc:grpChg chg="mod topLvl">
          <ac:chgData name="山城 賢" userId="b2f49cd59596bf8a" providerId="LiveId" clId="{F992CB95-63E4-4618-99DD-AF2963455CFD}" dt="2021-10-12T05:46:02.714" v="177" actId="164"/>
          <ac:grpSpMkLst>
            <pc:docMk/>
            <pc:sldMk cId="212185011" sldId="256"/>
            <ac:grpSpMk id="63" creationId="{8E7945DC-C838-42AE-8CA5-0A2F84EC2149}"/>
          </ac:grpSpMkLst>
        </pc:grpChg>
        <pc:grpChg chg="mod topLvl">
          <ac:chgData name="山城 賢" userId="b2f49cd59596bf8a" providerId="LiveId" clId="{F992CB95-63E4-4618-99DD-AF2963455CFD}" dt="2021-10-12T05:46:02.714" v="177" actId="164"/>
          <ac:grpSpMkLst>
            <pc:docMk/>
            <pc:sldMk cId="212185011" sldId="256"/>
            <ac:grpSpMk id="64" creationId="{DD4A8506-EE05-432C-BB1A-2AC4CF6F3637}"/>
          </ac:grpSpMkLst>
        </pc:grpChg>
        <pc:grpChg chg="mod topLvl">
          <ac:chgData name="山城 賢" userId="b2f49cd59596bf8a" providerId="LiveId" clId="{F992CB95-63E4-4618-99DD-AF2963455CFD}" dt="2021-10-12T05:46:02.714" v="177" actId="164"/>
          <ac:grpSpMkLst>
            <pc:docMk/>
            <pc:sldMk cId="212185011" sldId="256"/>
            <ac:grpSpMk id="65" creationId="{5202180F-EC65-4AC7-8A37-E6005B878E9F}"/>
          </ac:grpSpMkLst>
        </pc:grpChg>
        <pc:picChg chg="del">
          <ac:chgData name="山城 賢" userId="b2f49cd59596bf8a" providerId="LiveId" clId="{F992CB95-63E4-4618-99DD-AF2963455CFD}" dt="2021-10-12T05:36:05.974" v="19" actId="478"/>
          <ac:picMkLst>
            <pc:docMk/>
            <pc:sldMk cId="212185011" sldId="256"/>
            <ac:picMk id="3" creationId="{3396C701-851A-4634-A9E4-20E41FF4E9E5}"/>
          </ac:picMkLst>
        </pc:picChg>
        <pc:picChg chg="add del mod ord modCrop">
          <ac:chgData name="山城 賢" userId="b2f49cd59596bf8a" providerId="LiveId" clId="{F992CB95-63E4-4618-99DD-AF2963455CFD}" dt="2021-10-12T05:38:11.206" v="61" actId="478"/>
          <ac:picMkLst>
            <pc:docMk/>
            <pc:sldMk cId="212185011" sldId="256"/>
            <ac:picMk id="4" creationId="{A0746909-2AF5-4475-A61D-05DC6C6C2C9C}"/>
          </ac:picMkLst>
        </pc:picChg>
        <pc:picChg chg="mod ord">
          <ac:chgData name="山城 賢" userId="b2f49cd59596bf8a" providerId="LiveId" clId="{F992CB95-63E4-4618-99DD-AF2963455CFD}" dt="2021-10-12T05:34:51.537" v="6" actId="167"/>
          <ac:picMkLst>
            <pc:docMk/>
            <pc:sldMk cId="212185011" sldId="256"/>
            <ac:picMk id="6" creationId="{040E1631-149F-4B9F-B9F2-65A2B642A6E2}"/>
          </ac:picMkLst>
        </pc:picChg>
        <pc:picChg chg="add del mod">
          <ac:chgData name="山城 賢" userId="b2f49cd59596bf8a" providerId="LiveId" clId="{F992CB95-63E4-4618-99DD-AF2963455CFD}" dt="2021-10-12T05:37:51.370" v="57" actId="21"/>
          <ac:picMkLst>
            <pc:docMk/>
            <pc:sldMk cId="212185011" sldId="256"/>
            <ac:picMk id="8" creationId="{6D9CD5DC-EA12-42F8-8474-404867E4DC76}"/>
          </ac:picMkLst>
        </pc:picChg>
        <pc:picChg chg="add del mod modCrop">
          <ac:chgData name="山城 賢" userId="b2f49cd59596bf8a" providerId="LiveId" clId="{F992CB95-63E4-4618-99DD-AF2963455CFD}" dt="2021-10-12T05:41:28.674" v="102" actId="21"/>
          <ac:picMkLst>
            <pc:docMk/>
            <pc:sldMk cId="212185011" sldId="256"/>
            <ac:picMk id="12" creationId="{22E468DC-5A8F-4223-899B-E4CAE56828A6}"/>
          </ac:picMkLst>
        </pc:picChg>
        <pc:picChg chg="add del mod modCrop">
          <ac:chgData name="山城 賢" userId="b2f49cd59596bf8a" providerId="LiveId" clId="{F992CB95-63E4-4618-99DD-AF2963455CFD}" dt="2021-10-12T05:38:10" v="60" actId="21"/>
          <ac:picMkLst>
            <pc:docMk/>
            <pc:sldMk cId="212185011" sldId="256"/>
            <ac:picMk id="46" creationId="{C4EED25B-0346-4D4D-955F-A2EAD38A0938}"/>
          </ac:picMkLst>
        </pc:picChg>
        <pc:picChg chg="add mod modCrop">
          <ac:chgData name="山城 賢" userId="b2f49cd59596bf8a" providerId="LiveId" clId="{F992CB95-63E4-4618-99DD-AF2963455CFD}" dt="2021-10-12T05:47:48.609" v="204" actId="1037"/>
          <ac:picMkLst>
            <pc:docMk/>
            <pc:sldMk cId="212185011" sldId="256"/>
            <ac:picMk id="47" creationId="{AD57D66F-9B0F-44E6-A383-6B355FF16F2C}"/>
          </ac:picMkLst>
        </pc:picChg>
        <pc:picChg chg="add mod modCrop">
          <ac:chgData name="山城 賢" userId="b2f49cd59596bf8a" providerId="LiveId" clId="{F992CB95-63E4-4618-99DD-AF2963455CFD}" dt="2021-10-12T05:42:11.719" v="118" actId="1036"/>
          <ac:picMkLst>
            <pc:docMk/>
            <pc:sldMk cId="212185011" sldId="256"/>
            <ac:picMk id="50" creationId="{4B9BBB03-63DB-45E8-9E70-F1302ECD1B43}"/>
          </ac:picMkLst>
        </pc:picChg>
        <pc:picChg chg="del">
          <ac:chgData name="山城 賢" userId="b2f49cd59596bf8a" providerId="LiveId" clId="{F992CB95-63E4-4618-99DD-AF2963455CFD}" dt="2021-10-12T05:41:29.871" v="103" actId="478"/>
          <ac:picMkLst>
            <pc:docMk/>
            <pc:sldMk cId="212185011" sldId="256"/>
            <ac:picMk id="53" creationId="{08E1127D-98C3-45C9-904D-D385B221CAC6}"/>
          </ac:picMkLst>
        </pc:picChg>
        <pc:cxnChg chg="mod">
          <ac:chgData name="山城 賢" userId="b2f49cd59596bf8a" providerId="LiveId" clId="{F992CB95-63E4-4618-99DD-AF2963455CFD}" dt="2021-10-12T05:46:09.241" v="178" actId="12788"/>
          <ac:cxnSpMkLst>
            <pc:docMk/>
            <pc:sldMk cId="212185011" sldId="256"/>
            <ac:cxnSpMk id="16" creationId="{E954B5DC-648D-4FC5-BCA3-D4A3D1DCE208}"/>
          </ac:cxnSpMkLst>
        </pc:cxnChg>
      </pc:sldChg>
    </pc:docChg>
  </pc:docChgLst>
  <pc:docChgLst>
    <pc:chgData name="山城 賢" userId="b2f49cd59596bf8a" providerId="LiveId" clId="{AB75AE1D-879E-4A06-AFF3-9B016F90D022}"/>
    <pc:docChg chg="modSld">
      <pc:chgData name="山城 賢" userId="b2f49cd59596bf8a" providerId="LiveId" clId="{AB75AE1D-879E-4A06-AFF3-9B016F90D022}" dt="2021-10-15T05:23:56.982" v="31" actId="1035"/>
      <pc:docMkLst>
        <pc:docMk/>
      </pc:docMkLst>
      <pc:sldChg chg="addSp modSp mod">
        <pc:chgData name="山城 賢" userId="b2f49cd59596bf8a" providerId="LiveId" clId="{AB75AE1D-879E-4A06-AFF3-9B016F90D022}" dt="2021-10-15T05:23:56.982" v="31" actId="1035"/>
        <pc:sldMkLst>
          <pc:docMk/>
          <pc:sldMk cId="212185011" sldId="256"/>
        </pc:sldMkLst>
        <pc:spChg chg="add mod">
          <ac:chgData name="山城 賢" userId="b2f49cd59596bf8a" providerId="LiveId" clId="{AB75AE1D-879E-4A06-AFF3-9B016F90D022}" dt="2021-10-15T05:23:56.982" v="31" actId="1035"/>
          <ac:spMkLst>
            <pc:docMk/>
            <pc:sldMk cId="212185011" sldId="256"/>
            <ac:spMk id="43" creationId="{8CC7CAB7-8D74-4E36-9286-0E37883103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3EDC-51CC-4891-871F-B3B073AA6BC9}" type="datetimeFigureOut">
              <a:rPr kumimoji="1" lang="ja-JP" altLang="en-US" smtClean="0"/>
              <a:t>2021/10/15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4F91-A228-456F-9088-54013486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03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3EDC-51CC-4891-871F-B3B073AA6BC9}" type="datetimeFigureOut">
              <a:rPr kumimoji="1" lang="ja-JP" altLang="en-US" smtClean="0"/>
              <a:t>2021/10/15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4F91-A228-456F-9088-54013486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08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3EDC-51CC-4891-871F-B3B073AA6BC9}" type="datetimeFigureOut">
              <a:rPr kumimoji="1" lang="ja-JP" altLang="en-US" smtClean="0"/>
              <a:t>2021/10/15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4F91-A228-456F-9088-54013486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84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3EDC-51CC-4891-871F-B3B073AA6BC9}" type="datetimeFigureOut">
              <a:rPr kumimoji="1" lang="ja-JP" altLang="en-US" smtClean="0"/>
              <a:t>2021/10/15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4F91-A228-456F-9088-54013486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3EDC-51CC-4891-871F-B3B073AA6BC9}" type="datetimeFigureOut">
              <a:rPr kumimoji="1" lang="ja-JP" altLang="en-US" smtClean="0"/>
              <a:t>2021/10/15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4F91-A228-456F-9088-54013486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26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3EDC-51CC-4891-871F-B3B073AA6BC9}" type="datetimeFigureOut">
              <a:rPr kumimoji="1" lang="ja-JP" altLang="en-US" smtClean="0"/>
              <a:t>2021/10/15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4F91-A228-456F-9088-54013486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45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3EDC-51CC-4891-871F-B3B073AA6BC9}" type="datetimeFigureOut">
              <a:rPr kumimoji="1" lang="ja-JP" altLang="en-US" smtClean="0"/>
              <a:t>2021/10/15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4F91-A228-456F-9088-54013486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06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3EDC-51CC-4891-871F-B3B073AA6BC9}" type="datetimeFigureOut">
              <a:rPr kumimoji="1" lang="ja-JP" altLang="en-US" smtClean="0"/>
              <a:t>2021/10/15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4F91-A228-456F-9088-54013486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50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3EDC-51CC-4891-871F-B3B073AA6BC9}" type="datetimeFigureOut">
              <a:rPr kumimoji="1" lang="ja-JP" altLang="en-US" smtClean="0"/>
              <a:t>2021/10/15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4F91-A228-456F-9088-54013486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55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3EDC-51CC-4891-871F-B3B073AA6BC9}" type="datetimeFigureOut">
              <a:rPr kumimoji="1" lang="ja-JP" altLang="en-US" smtClean="0"/>
              <a:t>2021/10/15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4F91-A228-456F-9088-54013486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55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3EDC-51CC-4891-871F-B3B073AA6BC9}" type="datetimeFigureOut">
              <a:rPr kumimoji="1" lang="ja-JP" altLang="en-US" smtClean="0"/>
              <a:t>2021/10/15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4F91-A228-456F-9088-54013486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4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63EDC-51CC-4891-871F-B3B073AA6BC9}" type="datetimeFigureOut">
              <a:rPr kumimoji="1" lang="ja-JP" altLang="en-US" smtClean="0"/>
              <a:t>2021/10/15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4F91-A228-456F-9088-54013486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36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40E1631-149F-4B9F-B9F2-65A2B642A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13" r="18750"/>
          <a:stretch/>
        </p:blipFill>
        <p:spPr>
          <a:xfrm>
            <a:off x="0" y="-79581"/>
            <a:ext cx="9906000" cy="6941127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54B5DC-648D-4FC5-BCA3-D4A3D1DCE208}"/>
              </a:ext>
            </a:extLst>
          </p:cNvPr>
          <p:cNvCxnSpPr>
            <a:cxnSpLocks/>
          </p:cNvCxnSpPr>
          <p:nvPr/>
        </p:nvCxnSpPr>
        <p:spPr>
          <a:xfrm>
            <a:off x="707733" y="6656238"/>
            <a:ext cx="45996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8A3FCEF-A3F7-4F70-87E3-B9CE108A6212}"/>
              </a:ext>
            </a:extLst>
          </p:cNvPr>
          <p:cNvGrpSpPr/>
          <p:nvPr/>
        </p:nvGrpSpPr>
        <p:grpSpPr>
          <a:xfrm>
            <a:off x="940890" y="5814747"/>
            <a:ext cx="4066255" cy="830997"/>
            <a:chOff x="490411" y="5764413"/>
            <a:chExt cx="4066255" cy="830997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FDB0E88-F3C5-4B74-872C-3E849E6B9C21}"/>
                </a:ext>
              </a:extLst>
            </p:cNvPr>
            <p:cNvSpPr txBox="1"/>
            <p:nvPr/>
          </p:nvSpPr>
          <p:spPr>
            <a:xfrm>
              <a:off x="490411" y="6159574"/>
              <a:ext cx="1157446" cy="3077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+mn-ea"/>
                </a:rPr>
                <a:t>オプション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D589DCA-E91C-46E5-B113-5C5652F37AB1}"/>
                </a:ext>
              </a:extLst>
            </p:cNvPr>
            <p:cNvSpPr txBox="1"/>
            <p:nvPr/>
          </p:nvSpPr>
          <p:spPr>
            <a:xfrm>
              <a:off x="1332918" y="5764413"/>
              <a:ext cx="3223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￥</a:t>
              </a:r>
              <a:r>
                <a:rPr kumimoji="1" lang="en-US" altLang="ja-JP" sz="4800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2</a:t>
              </a:r>
              <a:r>
                <a:rPr kumimoji="1" lang="en-US" altLang="ja-JP" sz="2400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,</a:t>
              </a:r>
              <a:r>
                <a:rPr kumimoji="1" lang="en-US" altLang="ja-JP" sz="4800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200</a:t>
              </a:r>
              <a:r>
                <a:rPr kumimoji="1" lang="en-US" altLang="ja-JP" sz="2000" b="1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(</a:t>
              </a:r>
              <a:r>
                <a:rPr kumimoji="1" lang="ja-JP" altLang="en-US" sz="2000" b="1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税込</a:t>
              </a:r>
              <a:r>
                <a:rPr kumimoji="1" lang="en-US" altLang="ja-JP" sz="2000" b="1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)</a:t>
              </a:r>
              <a:endParaRPr kumimoji="1" lang="ja-JP" altLang="en-US" sz="4800" b="1" dirty="0"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5766E5D-1BB0-4CF6-B629-B3F0B6044251}"/>
              </a:ext>
            </a:extLst>
          </p:cNvPr>
          <p:cNvSpPr txBox="1"/>
          <p:nvPr/>
        </p:nvSpPr>
        <p:spPr>
          <a:xfrm>
            <a:off x="170929" y="3548977"/>
            <a:ext cx="3139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488" dirty="0">
                <a:ln w="0"/>
                <a:latin typeface="HGP明朝E" panose="02020900000000000000" pitchFamily="18" charset="-128"/>
                <a:ea typeface="HGP明朝E" panose="02020900000000000000" pitchFamily="18" charset="-128"/>
              </a:rPr>
              <a:t>美容成分たっぷり</a:t>
            </a:r>
            <a:endParaRPr lang="en-US" altLang="ja-JP" sz="2400" spc="488" dirty="0">
              <a:ln w="0"/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sz="1200" spc="488" dirty="0">
              <a:ln w="0"/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1400" i="0" dirty="0">
                <a:solidFill>
                  <a:srgbClr val="000000"/>
                </a:solidFill>
                <a:effectLst/>
                <a:latin typeface="游明朝体"/>
              </a:rPr>
              <a:t>加水分解コラーゲン、ヒアルロン酸、</a:t>
            </a:r>
            <a:endParaRPr lang="en-US" altLang="ja-JP" sz="1400" i="0" dirty="0">
              <a:solidFill>
                <a:srgbClr val="000000"/>
              </a:solidFill>
              <a:effectLst/>
              <a:latin typeface="游明朝体"/>
            </a:endParaRPr>
          </a:p>
          <a:p>
            <a:r>
              <a:rPr lang="ja-JP" altLang="en-US" sz="1400" i="0" dirty="0">
                <a:solidFill>
                  <a:srgbClr val="000000"/>
                </a:solidFill>
                <a:effectLst/>
                <a:latin typeface="游明朝体"/>
              </a:rPr>
              <a:t>エラスチンはもちろん、こだわりの成分</a:t>
            </a:r>
            <a:r>
              <a:rPr lang="en-US" altLang="ja-JP" sz="1400" i="0" dirty="0">
                <a:solidFill>
                  <a:srgbClr val="000000"/>
                </a:solidFill>
                <a:effectLst/>
                <a:latin typeface="游明朝体"/>
              </a:rPr>
              <a:t>FGF</a:t>
            </a:r>
            <a:r>
              <a:rPr lang="ja-JP" altLang="en-US" sz="1400" i="0" dirty="0">
                <a:solidFill>
                  <a:srgbClr val="000000"/>
                </a:solidFill>
                <a:effectLst/>
                <a:latin typeface="游明朝体"/>
              </a:rPr>
              <a:t>に加え、エイジングケアにリンゴ幹細胞、フラーレン、プラセンタを配合。さらに新成分のシンデレラケア、クレアージュを追加。</a:t>
            </a:r>
            <a:endParaRPr lang="ja-JP" altLang="en-US" sz="1100" spc="488" dirty="0">
              <a:ln w="0"/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C6594A1-8182-48B0-976E-25AF14332FE8}"/>
              </a:ext>
            </a:extLst>
          </p:cNvPr>
          <p:cNvSpPr txBox="1"/>
          <p:nvPr/>
        </p:nvSpPr>
        <p:spPr>
          <a:xfrm>
            <a:off x="267910" y="724749"/>
            <a:ext cx="5412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spc="300" dirty="0">
                <a:ln w="0"/>
                <a:solidFill>
                  <a:schemeClr val="accent2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たっ</a:t>
            </a:r>
            <a:r>
              <a:rPr lang="ja-JP" altLang="en-US" sz="3200" spc="488" dirty="0">
                <a:ln w="0"/>
                <a:solidFill>
                  <a:schemeClr val="accent2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た</a:t>
            </a:r>
            <a:r>
              <a:rPr lang="en-US" altLang="ja-JP" sz="3200" spc="488" dirty="0">
                <a:ln w="0"/>
                <a:solidFill>
                  <a:schemeClr val="accent2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lang="ja-JP" altLang="en-US" sz="3200" spc="488" dirty="0">
                <a:ln w="0"/>
                <a:solidFill>
                  <a:schemeClr val="accent2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回でお肌が変わる</a:t>
            </a:r>
            <a:endParaRPr lang="en-US" altLang="ja-JP" sz="3200" spc="488" dirty="0">
              <a:ln w="0"/>
              <a:solidFill>
                <a:schemeClr val="accent2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3200" spc="488" dirty="0">
                <a:ln w="0"/>
                <a:gradFill>
                  <a:gsLst>
                    <a:gs pos="15000">
                      <a:schemeClr val="accent4">
                        <a:lumMod val="50000"/>
                      </a:schemeClr>
                    </a:gs>
                    <a:gs pos="74000">
                      <a:schemeClr val="accent4">
                        <a:lumMod val="75000"/>
                      </a:schemeClr>
                    </a:gs>
                    <a:gs pos="9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5400000" scaled="1"/>
                </a:gradFill>
                <a:latin typeface="HGP明朝E" panose="02020900000000000000" pitchFamily="18" charset="-128"/>
                <a:ea typeface="HGP明朝E" panose="02020900000000000000" pitchFamily="18" charset="-128"/>
              </a:rPr>
              <a:t>高濃度炭酸</a:t>
            </a:r>
            <a:r>
              <a:rPr lang="ja-JP" altLang="en-US" sz="3200" spc="-150" dirty="0">
                <a:ln w="0"/>
                <a:gradFill>
                  <a:gsLst>
                    <a:gs pos="15000">
                      <a:schemeClr val="accent4">
                        <a:lumMod val="50000"/>
                      </a:schemeClr>
                    </a:gs>
                    <a:gs pos="74000">
                      <a:schemeClr val="accent4">
                        <a:lumMod val="75000"/>
                      </a:schemeClr>
                    </a:gs>
                    <a:gs pos="9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5400000" scaled="1"/>
                </a:gradFill>
                <a:latin typeface="HGP明朝E" panose="02020900000000000000" pitchFamily="18" charset="-128"/>
                <a:ea typeface="HGP明朝E" panose="02020900000000000000" pitchFamily="18" charset="-128"/>
              </a:rPr>
              <a:t>パック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7C6A251-A948-4461-B3D7-A8236E9A6D09}"/>
              </a:ext>
            </a:extLst>
          </p:cNvPr>
          <p:cNvGrpSpPr/>
          <p:nvPr/>
        </p:nvGrpSpPr>
        <p:grpSpPr>
          <a:xfrm>
            <a:off x="635706" y="251938"/>
            <a:ext cx="4676623" cy="414017"/>
            <a:chOff x="632383" y="251938"/>
            <a:chExt cx="4676623" cy="414017"/>
          </a:xfrm>
        </p:grpSpPr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E5C71A6C-6508-4871-B6AC-2074261C3CBD}"/>
                </a:ext>
              </a:extLst>
            </p:cNvPr>
            <p:cNvSpPr/>
            <p:nvPr/>
          </p:nvSpPr>
          <p:spPr>
            <a:xfrm>
              <a:off x="632383" y="255559"/>
              <a:ext cx="2274728" cy="410396"/>
            </a:xfrm>
            <a:prstGeom prst="rect">
              <a:avLst/>
            </a:prstGeom>
            <a:solidFill>
              <a:srgbClr val="BAA2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ln/>
                  <a:latin typeface="HGP明朝E" panose="02020900000000000000" pitchFamily="18" charset="-128"/>
                  <a:ea typeface="HGP明朝E" panose="02020900000000000000" pitchFamily="18" charset="-128"/>
                </a:rPr>
                <a:t>光フェイシャルの後</a:t>
              </a: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AA01BAB8-9FC4-4E69-B24C-213182335CF9}"/>
                </a:ext>
              </a:extLst>
            </p:cNvPr>
            <p:cNvSpPr/>
            <p:nvPr/>
          </p:nvSpPr>
          <p:spPr>
            <a:xfrm>
              <a:off x="3034278" y="251938"/>
              <a:ext cx="2274728" cy="410396"/>
            </a:xfrm>
            <a:prstGeom prst="rect">
              <a:avLst/>
            </a:prstGeom>
            <a:solidFill>
              <a:srgbClr val="BAA2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ln/>
                  <a:latin typeface="HGP明朝E" panose="02020900000000000000" pitchFamily="18" charset="-128"/>
                  <a:ea typeface="HGP明朝E" panose="02020900000000000000" pitchFamily="18" charset="-128"/>
                </a:rPr>
                <a:t>顔脱毛の後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58004D6-F311-4670-BCE4-E9887B5D90F2}"/>
              </a:ext>
            </a:extLst>
          </p:cNvPr>
          <p:cNvGrpSpPr/>
          <p:nvPr/>
        </p:nvGrpSpPr>
        <p:grpSpPr>
          <a:xfrm>
            <a:off x="250721" y="1965943"/>
            <a:ext cx="5446592" cy="1330827"/>
            <a:chOff x="284277" y="1965943"/>
            <a:chExt cx="5446592" cy="1330827"/>
          </a:xfrm>
        </p:grpSpPr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9CF94B18-8514-4A0B-8A70-136E4C30BF26}"/>
                </a:ext>
              </a:extLst>
            </p:cNvPr>
            <p:cNvGrpSpPr/>
            <p:nvPr/>
          </p:nvGrpSpPr>
          <p:grpSpPr>
            <a:xfrm>
              <a:off x="3046793" y="1965943"/>
              <a:ext cx="1217965" cy="1330827"/>
              <a:chOff x="4397116" y="2542050"/>
              <a:chExt cx="1217965" cy="1330827"/>
            </a:xfrm>
          </p:grpSpPr>
          <p:sp>
            <p:nvSpPr>
              <p:cNvPr id="88" name="楕円 87">
                <a:extLst>
                  <a:ext uri="{FF2B5EF4-FFF2-40B4-BE49-F238E27FC236}">
                    <a16:creationId xmlns:a16="http://schemas.microsoft.com/office/drawing/2014/main" id="{F1E4E965-6121-460D-A915-063303B81574}"/>
                  </a:ext>
                </a:extLst>
              </p:cNvPr>
              <p:cNvSpPr/>
              <p:nvPr/>
            </p:nvSpPr>
            <p:spPr>
              <a:xfrm>
                <a:off x="4397116" y="2586659"/>
                <a:ext cx="1217965" cy="1129374"/>
              </a:xfrm>
              <a:prstGeom prst="ellipse">
                <a:avLst/>
              </a:prstGeom>
              <a:solidFill>
                <a:srgbClr val="DFD5CF">
                  <a:alpha val="30000"/>
                </a:srgbClr>
              </a:solidFill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89" name="楕円 88">
                <a:extLst>
                  <a:ext uri="{FF2B5EF4-FFF2-40B4-BE49-F238E27FC236}">
                    <a16:creationId xmlns:a16="http://schemas.microsoft.com/office/drawing/2014/main" id="{E7BCD2DD-5B96-4715-89FB-0BEDACF3503F}"/>
                  </a:ext>
                </a:extLst>
              </p:cNvPr>
              <p:cNvSpPr/>
              <p:nvPr/>
            </p:nvSpPr>
            <p:spPr>
              <a:xfrm>
                <a:off x="4488825" y="3513550"/>
                <a:ext cx="296908" cy="275537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90" name="楕円 89">
                <a:extLst>
                  <a:ext uri="{FF2B5EF4-FFF2-40B4-BE49-F238E27FC236}">
                    <a16:creationId xmlns:a16="http://schemas.microsoft.com/office/drawing/2014/main" id="{CF20C462-5225-4F67-9DF2-CF59E842121D}"/>
                  </a:ext>
                </a:extLst>
              </p:cNvPr>
              <p:cNvSpPr/>
              <p:nvPr/>
            </p:nvSpPr>
            <p:spPr>
              <a:xfrm>
                <a:off x="4702094" y="3703030"/>
                <a:ext cx="165429" cy="169847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91" name="楕円 90">
                <a:extLst>
                  <a:ext uri="{FF2B5EF4-FFF2-40B4-BE49-F238E27FC236}">
                    <a16:creationId xmlns:a16="http://schemas.microsoft.com/office/drawing/2014/main" id="{920FD69E-B804-41D2-A2F1-74D8F1646078}"/>
                  </a:ext>
                </a:extLst>
              </p:cNvPr>
              <p:cNvSpPr/>
              <p:nvPr/>
            </p:nvSpPr>
            <p:spPr>
              <a:xfrm>
                <a:off x="5245323" y="2542050"/>
                <a:ext cx="296908" cy="275537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92" name="楕円 91">
                <a:extLst>
                  <a:ext uri="{FF2B5EF4-FFF2-40B4-BE49-F238E27FC236}">
                    <a16:creationId xmlns:a16="http://schemas.microsoft.com/office/drawing/2014/main" id="{C097507F-3D41-45BD-8B0F-4FBDF079A3D9}"/>
                  </a:ext>
                </a:extLst>
              </p:cNvPr>
              <p:cNvSpPr/>
              <p:nvPr/>
            </p:nvSpPr>
            <p:spPr>
              <a:xfrm>
                <a:off x="5446008" y="2756523"/>
                <a:ext cx="119178" cy="113096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08315804-7913-4210-B4E3-28B6EC00B6E9}"/>
                  </a:ext>
                </a:extLst>
              </p:cNvPr>
              <p:cNvSpPr txBox="1"/>
              <p:nvPr/>
            </p:nvSpPr>
            <p:spPr>
              <a:xfrm>
                <a:off x="4533540" y="2880054"/>
                <a:ext cx="945116" cy="542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463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シミの</a:t>
                </a:r>
                <a:endParaRPr lang="en-US" altLang="ja-JP" sz="1463" dirty="0"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  <a:p>
                <a:pPr algn="ctr"/>
                <a:r>
                  <a:rPr lang="ja-JP" altLang="en-US" sz="1463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予防発想</a:t>
                </a:r>
              </a:p>
            </p:txBody>
          </p:sp>
        </p:grp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8E7945DC-C838-42AE-8CA5-0A2F84EC2149}"/>
                </a:ext>
              </a:extLst>
            </p:cNvPr>
            <p:cNvGrpSpPr/>
            <p:nvPr/>
          </p:nvGrpSpPr>
          <p:grpSpPr>
            <a:xfrm>
              <a:off x="4385068" y="2016467"/>
              <a:ext cx="1345801" cy="1229779"/>
              <a:chOff x="5886077" y="2558175"/>
              <a:chExt cx="1345801" cy="1229779"/>
            </a:xfrm>
          </p:grpSpPr>
          <p:sp>
            <p:nvSpPr>
              <p:cNvPr id="82" name="楕円 81">
                <a:extLst>
                  <a:ext uri="{FF2B5EF4-FFF2-40B4-BE49-F238E27FC236}">
                    <a16:creationId xmlns:a16="http://schemas.microsoft.com/office/drawing/2014/main" id="{23D490B3-625E-409B-B978-22E66B217E77}"/>
                  </a:ext>
                </a:extLst>
              </p:cNvPr>
              <p:cNvSpPr/>
              <p:nvPr/>
            </p:nvSpPr>
            <p:spPr>
              <a:xfrm>
                <a:off x="5886077" y="2566782"/>
                <a:ext cx="325669" cy="329591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83" name="楕円 82">
                <a:extLst>
                  <a:ext uri="{FF2B5EF4-FFF2-40B4-BE49-F238E27FC236}">
                    <a16:creationId xmlns:a16="http://schemas.microsoft.com/office/drawing/2014/main" id="{6F54F8EC-8346-4B86-A7A1-002CF216D461}"/>
                  </a:ext>
                </a:extLst>
              </p:cNvPr>
              <p:cNvSpPr/>
              <p:nvPr/>
            </p:nvSpPr>
            <p:spPr>
              <a:xfrm>
                <a:off x="5897466" y="2617369"/>
                <a:ext cx="1217966" cy="1129375"/>
              </a:xfrm>
              <a:prstGeom prst="ellipse">
                <a:avLst/>
              </a:prstGeom>
              <a:solidFill>
                <a:srgbClr val="DFD5CF">
                  <a:alpha val="30000"/>
                </a:srgbClr>
              </a:solidFill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84" name="楕円 83">
                <a:extLst>
                  <a:ext uri="{FF2B5EF4-FFF2-40B4-BE49-F238E27FC236}">
                    <a16:creationId xmlns:a16="http://schemas.microsoft.com/office/drawing/2014/main" id="{977F1A32-9A26-4941-98FC-BDB0584FCD03}"/>
                  </a:ext>
                </a:extLst>
              </p:cNvPr>
              <p:cNvSpPr/>
              <p:nvPr/>
            </p:nvSpPr>
            <p:spPr>
              <a:xfrm>
                <a:off x="6136157" y="2558175"/>
                <a:ext cx="180109" cy="161902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85" name="楕円 84">
                <a:extLst>
                  <a:ext uri="{FF2B5EF4-FFF2-40B4-BE49-F238E27FC236}">
                    <a16:creationId xmlns:a16="http://schemas.microsoft.com/office/drawing/2014/main" id="{30C07B90-1285-43DB-BE43-D218415B8D55}"/>
                  </a:ext>
                </a:extLst>
              </p:cNvPr>
              <p:cNvSpPr/>
              <p:nvPr/>
            </p:nvSpPr>
            <p:spPr>
              <a:xfrm>
                <a:off x="6978189" y="3417544"/>
                <a:ext cx="253689" cy="260873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86" name="楕円 85">
                <a:extLst>
                  <a:ext uri="{FF2B5EF4-FFF2-40B4-BE49-F238E27FC236}">
                    <a16:creationId xmlns:a16="http://schemas.microsoft.com/office/drawing/2014/main" id="{AAB2A01B-0106-4743-BBBB-6B856810D83C}"/>
                  </a:ext>
                </a:extLst>
              </p:cNvPr>
              <p:cNvSpPr/>
              <p:nvPr/>
            </p:nvSpPr>
            <p:spPr>
              <a:xfrm>
                <a:off x="6976362" y="3642807"/>
                <a:ext cx="133701" cy="145147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E16F2985-1E50-4A0B-8A7D-F2AE2E6BD12D}"/>
                  </a:ext>
                </a:extLst>
              </p:cNvPr>
              <p:cNvSpPr txBox="1"/>
              <p:nvPr/>
            </p:nvSpPr>
            <p:spPr>
              <a:xfrm>
                <a:off x="6027914" y="3023327"/>
                <a:ext cx="957071" cy="317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463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毛穴ケア</a:t>
                </a:r>
                <a:endParaRPr lang="en-US" altLang="ja-JP" sz="1463" dirty="0"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DD4A8506-EE05-432C-BB1A-2AC4CF6F3637}"/>
                </a:ext>
              </a:extLst>
            </p:cNvPr>
            <p:cNvGrpSpPr/>
            <p:nvPr/>
          </p:nvGrpSpPr>
          <p:grpSpPr>
            <a:xfrm>
              <a:off x="284277" y="2012481"/>
              <a:ext cx="1310389" cy="1237750"/>
              <a:chOff x="1201076" y="2500001"/>
              <a:chExt cx="1310389" cy="1237750"/>
            </a:xfrm>
          </p:grpSpPr>
          <p:sp>
            <p:nvSpPr>
              <p:cNvPr id="76" name="楕円 75">
                <a:extLst>
                  <a:ext uri="{FF2B5EF4-FFF2-40B4-BE49-F238E27FC236}">
                    <a16:creationId xmlns:a16="http://schemas.microsoft.com/office/drawing/2014/main" id="{4565738F-460F-4DF9-BA89-822949F69916}"/>
                  </a:ext>
                </a:extLst>
              </p:cNvPr>
              <p:cNvSpPr/>
              <p:nvPr/>
            </p:nvSpPr>
            <p:spPr>
              <a:xfrm>
                <a:off x="1293500" y="2548060"/>
                <a:ext cx="1217965" cy="1129375"/>
              </a:xfrm>
              <a:prstGeom prst="ellipse">
                <a:avLst/>
              </a:prstGeom>
              <a:solidFill>
                <a:srgbClr val="DFD5CF">
                  <a:alpha val="30000"/>
                </a:srgbClr>
              </a:solidFill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77" name="楕円 76">
                <a:extLst>
                  <a:ext uri="{FF2B5EF4-FFF2-40B4-BE49-F238E27FC236}">
                    <a16:creationId xmlns:a16="http://schemas.microsoft.com/office/drawing/2014/main" id="{53AD9222-7AA0-42C4-A94C-D198BFDA4893}"/>
                  </a:ext>
                </a:extLst>
              </p:cNvPr>
              <p:cNvSpPr/>
              <p:nvPr/>
            </p:nvSpPr>
            <p:spPr>
              <a:xfrm>
                <a:off x="2304452" y="3398103"/>
                <a:ext cx="165301" cy="141109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78" name="楕円 77">
                <a:extLst>
                  <a:ext uri="{FF2B5EF4-FFF2-40B4-BE49-F238E27FC236}">
                    <a16:creationId xmlns:a16="http://schemas.microsoft.com/office/drawing/2014/main" id="{838831B1-72B9-4871-8910-45D528674A41}"/>
                  </a:ext>
                </a:extLst>
              </p:cNvPr>
              <p:cNvSpPr/>
              <p:nvPr/>
            </p:nvSpPr>
            <p:spPr>
              <a:xfrm>
                <a:off x="1301726" y="2500001"/>
                <a:ext cx="296908" cy="275537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79" name="楕円 78">
                <a:extLst>
                  <a:ext uri="{FF2B5EF4-FFF2-40B4-BE49-F238E27FC236}">
                    <a16:creationId xmlns:a16="http://schemas.microsoft.com/office/drawing/2014/main" id="{082AEEC9-6181-4E12-BB7C-61FB0EC3F075}"/>
                  </a:ext>
                </a:extLst>
              </p:cNvPr>
              <p:cNvSpPr/>
              <p:nvPr/>
            </p:nvSpPr>
            <p:spPr>
              <a:xfrm>
                <a:off x="1201076" y="2698019"/>
                <a:ext cx="175452" cy="166647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80" name="楕円 79">
                <a:extLst>
                  <a:ext uri="{FF2B5EF4-FFF2-40B4-BE49-F238E27FC236}">
                    <a16:creationId xmlns:a16="http://schemas.microsoft.com/office/drawing/2014/main" id="{9FA9C2DE-EB84-44CD-8B5C-72F7A7A9B921}"/>
                  </a:ext>
                </a:extLst>
              </p:cNvPr>
              <p:cNvSpPr/>
              <p:nvPr/>
            </p:nvSpPr>
            <p:spPr>
              <a:xfrm>
                <a:off x="2078806" y="3462214"/>
                <a:ext cx="296908" cy="275537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049E6141-6340-4F47-B72F-784E93731DC0}"/>
                  </a:ext>
                </a:extLst>
              </p:cNvPr>
              <p:cNvSpPr txBox="1"/>
              <p:nvPr/>
            </p:nvSpPr>
            <p:spPr>
              <a:xfrm>
                <a:off x="1301726" y="2860636"/>
                <a:ext cx="1201513" cy="504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300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高濃度炭酸で</a:t>
                </a:r>
                <a:endParaRPr lang="en-US" altLang="ja-JP" sz="1300" dirty="0"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  <a:p>
                <a:pPr algn="ctr"/>
                <a:r>
                  <a:rPr lang="ja-JP" altLang="en-US" sz="1300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ハリ・ツヤ</a:t>
                </a:r>
                <a:r>
                  <a:rPr lang="en-US" altLang="ja-JP" sz="1300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up</a:t>
                </a:r>
                <a:endParaRPr lang="ja-JP" altLang="en-US" sz="1300" dirty="0"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</p:grpSp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5202180F-EC65-4AC7-8A37-E6005B878E9F}"/>
                </a:ext>
              </a:extLst>
            </p:cNvPr>
            <p:cNvGrpSpPr/>
            <p:nvPr/>
          </p:nvGrpSpPr>
          <p:grpSpPr>
            <a:xfrm>
              <a:off x="1644571" y="2019016"/>
              <a:ext cx="1282812" cy="1224681"/>
              <a:chOff x="2843308" y="2608377"/>
              <a:chExt cx="1282812" cy="1224681"/>
            </a:xfrm>
          </p:grpSpPr>
          <p:sp>
            <p:nvSpPr>
              <p:cNvPr id="66" name="楕円 65">
                <a:extLst>
                  <a:ext uri="{FF2B5EF4-FFF2-40B4-BE49-F238E27FC236}">
                    <a16:creationId xmlns:a16="http://schemas.microsoft.com/office/drawing/2014/main" id="{6B338243-D220-4407-B01B-01F20E2694B9}"/>
                  </a:ext>
                </a:extLst>
              </p:cNvPr>
              <p:cNvSpPr/>
              <p:nvPr/>
            </p:nvSpPr>
            <p:spPr>
              <a:xfrm>
                <a:off x="2908154" y="2608377"/>
                <a:ext cx="1217966" cy="1129374"/>
              </a:xfrm>
              <a:prstGeom prst="ellipse">
                <a:avLst/>
              </a:prstGeom>
              <a:solidFill>
                <a:srgbClr val="DFD5CF">
                  <a:alpha val="30000"/>
                </a:srgbClr>
              </a:solidFill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71" name="楕円 70">
                <a:extLst>
                  <a:ext uri="{FF2B5EF4-FFF2-40B4-BE49-F238E27FC236}">
                    <a16:creationId xmlns:a16="http://schemas.microsoft.com/office/drawing/2014/main" id="{DB5B95C6-AB2D-486B-8E09-C4952B9BA37E}"/>
                  </a:ext>
                </a:extLst>
              </p:cNvPr>
              <p:cNvSpPr/>
              <p:nvPr/>
            </p:nvSpPr>
            <p:spPr>
              <a:xfrm>
                <a:off x="2918394" y="2618202"/>
                <a:ext cx="325669" cy="329591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72" name="楕円 71">
                <a:extLst>
                  <a:ext uri="{FF2B5EF4-FFF2-40B4-BE49-F238E27FC236}">
                    <a16:creationId xmlns:a16="http://schemas.microsoft.com/office/drawing/2014/main" id="{A52B194F-D7E1-42F1-A516-5DF63989CB07}"/>
                  </a:ext>
                </a:extLst>
              </p:cNvPr>
              <p:cNvSpPr/>
              <p:nvPr/>
            </p:nvSpPr>
            <p:spPr>
              <a:xfrm>
                <a:off x="2843308" y="2816210"/>
                <a:ext cx="180109" cy="161902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73" name="楕円 72">
                <a:extLst>
                  <a:ext uri="{FF2B5EF4-FFF2-40B4-BE49-F238E27FC236}">
                    <a16:creationId xmlns:a16="http://schemas.microsoft.com/office/drawing/2014/main" id="{3272D6A1-81BD-414C-80BA-8E629B309254}"/>
                  </a:ext>
                </a:extLst>
              </p:cNvPr>
              <p:cNvSpPr/>
              <p:nvPr/>
            </p:nvSpPr>
            <p:spPr>
              <a:xfrm>
                <a:off x="3850161" y="3441476"/>
                <a:ext cx="253689" cy="260872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49BA1163-C1B6-4B29-B5AF-CF0F09BF3ED5}"/>
                  </a:ext>
                </a:extLst>
              </p:cNvPr>
              <p:cNvSpPr txBox="1"/>
              <p:nvPr/>
            </p:nvSpPr>
            <p:spPr>
              <a:xfrm>
                <a:off x="3031265" y="3014335"/>
                <a:ext cx="971745" cy="317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463" dirty="0">
                    <a:latin typeface="HGP明朝E" panose="02020900000000000000" pitchFamily="18" charset="-128"/>
                    <a:ea typeface="HGP明朝E" panose="02020900000000000000" pitchFamily="18" charset="-128"/>
                  </a:rPr>
                  <a:t>美白効果</a:t>
                </a:r>
              </a:p>
            </p:txBody>
          </p:sp>
          <p:sp>
            <p:nvSpPr>
              <p:cNvPr id="75" name="楕円 74">
                <a:extLst>
                  <a:ext uri="{FF2B5EF4-FFF2-40B4-BE49-F238E27FC236}">
                    <a16:creationId xmlns:a16="http://schemas.microsoft.com/office/drawing/2014/main" id="{0B4A08B6-5921-4E30-9041-D0D48B9DC973}"/>
                  </a:ext>
                </a:extLst>
              </p:cNvPr>
              <p:cNvSpPr/>
              <p:nvPr/>
            </p:nvSpPr>
            <p:spPr>
              <a:xfrm>
                <a:off x="3823322" y="3642444"/>
                <a:ext cx="194442" cy="190614"/>
              </a:xfrm>
              <a:prstGeom prst="ellipse">
                <a:avLst/>
              </a:prstGeom>
              <a:noFill/>
              <a:ln w="19050">
                <a:solidFill>
                  <a:srgbClr val="DFD5CF">
                    <a:alpha val="97000"/>
                  </a:srgbClr>
                </a:solidFill>
              </a:ln>
              <a:scene3d>
                <a:camera prst="orthographicFront"/>
                <a:lightRig rig="threePt" dir="t"/>
              </a:scene3d>
              <a:sp3d extrusionH="63500" prstMaterial="softEdge">
                <a:bevelT w="152400" h="127000"/>
                <a:bevelB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 dirty="0"/>
              </a:p>
            </p:txBody>
          </p:sp>
        </p:grpSp>
      </p:grpSp>
      <p:pic>
        <p:nvPicPr>
          <p:cNvPr id="47" name="図 46">
            <a:extLst>
              <a:ext uri="{FF2B5EF4-FFF2-40B4-BE49-F238E27FC236}">
                <a16:creationId xmlns:a16="http://schemas.microsoft.com/office/drawing/2014/main" id="{AD57D66F-9B0F-44E6-A383-6B355FF16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t="6578" r="2980" b="1001"/>
          <a:stretch/>
        </p:blipFill>
        <p:spPr>
          <a:xfrm>
            <a:off x="5820070" y="221470"/>
            <a:ext cx="3867816" cy="6415061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4B9BBB03-63DB-45E8-9E70-F1302ECD1B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t="20235" r="46864" b="-2541"/>
          <a:stretch/>
        </p:blipFill>
        <p:spPr>
          <a:xfrm>
            <a:off x="3030826" y="3218071"/>
            <a:ext cx="2879167" cy="2956300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CC7CAB7-8D74-4E36-9286-0E378831030F}"/>
              </a:ext>
            </a:extLst>
          </p:cNvPr>
          <p:cNvSpPr txBox="1"/>
          <p:nvPr/>
        </p:nvSpPr>
        <p:spPr>
          <a:xfrm>
            <a:off x="9002156" y="-16778"/>
            <a:ext cx="9383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8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社内研修資料</a:t>
            </a:r>
          </a:p>
        </p:txBody>
      </p:sp>
    </p:spTree>
    <p:extLst>
      <p:ext uri="{BB962C8B-B14F-4D97-AF65-F5344CB8AC3E}">
        <p14:creationId xmlns:p14="http://schemas.microsoft.com/office/powerpoint/2010/main" val="212185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1507</TotalTime>
  <Words>84</Words>
  <Application>Microsoft Office PowerPoint</Application>
  <PresentationFormat>A4 210 x 297 mm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UD明朝 Medium</vt:lpstr>
      <vt:lpstr>HGP明朝E</vt:lpstr>
      <vt:lpstr>HGS明朝E</vt:lpstr>
      <vt:lpstr>游ゴシック</vt:lpstr>
      <vt:lpstr>游明朝体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aoki</dc:creator>
  <cp:lastModifiedBy>山城 賢</cp:lastModifiedBy>
  <cp:revision>39</cp:revision>
  <cp:lastPrinted>2021-10-12T05:48:00Z</cp:lastPrinted>
  <dcterms:created xsi:type="dcterms:W3CDTF">2021-09-09T03:57:57Z</dcterms:created>
  <dcterms:modified xsi:type="dcterms:W3CDTF">2021-10-15T05:24:56Z</dcterms:modified>
</cp:coreProperties>
</file>