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906000" cy="6858000" type="A4"/>
  <p:notesSz cx="6738938"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C3D2"/>
    <a:srgbClr val="FFEFFF"/>
    <a:srgbClr val="FFCCFF"/>
    <a:srgbClr val="FFC6C5"/>
    <a:srgbClr val="F6CBBA"/>
    <a:srgbClr val="868686"/>
    <a:srgbClr val="E2D8CF"/>
    <a:srgbClr val="FFF2CC"/>
    <a:srgbClr val="E2F0D9"/>
    <a:srgbClr val="C8B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2" autoAdjust="0"/>
    <p:restoredTop sz="94660"/>
  </p:normalViewPr>
  <p:slideViewPr>
    <p:cSldViewPr snapToGrid="0">
      <p:cViewPr>
        <p:scale>
          <a:sx n="70" d="100"/>
          <a:sy n="70" d="100"/>
        </p:scale>
        <p:origin x="432" y="5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413154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1262545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465449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174600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123644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311734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3217568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277544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204400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163455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41F617-7125-4059-87A7-7C6D8726DFAD}"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14749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1F617-7125-4059-87A7-7C6D8726DFAD}" type="datetimeFigureOut">
              <a:rPr kumimoji="1" lang="ja-JP" altLang="en-US" smtClean="0"/>
              <a:t>2022/10/4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8181E-1D85-4BD9-8947-292B9BBBBA12}" type="slidenum">
              <a:rPr kumimoji="1" lang="ja-JP" altLang="en-US" smtClean="0"/>
              <a:t>‹#›</a:t>
            </a:fld>
            <a:endParaRPr kumimoji="1" lang="ja-JP" altLang="en-US"/>
          </a:p>
        </p:txBody>
      </p:sp>
    </p:spTree>
    <p:extLst>
      <p:ext uri="{BB962C8B-B14F-4D97-AF65-F5344CB8AC3E}">
        <p14:creationId xmlns:p14="http://schemas.microsoft.com/office/powerpoint/2010/main" val="81169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BC4C456E-0FC6-3204-9834-EE821C384F28}"/>
              </a:ext>
            </a:extLst>
          </p:cNvPr>
          <p:cNvSpPr/>
          <p:nvPr/>
        </p:nvSpPr>
        <p:spPr>
          <a:xfrm>
            <a:off x="0" y="0"/>
            <a:ext cx="9905999" cy="6858000"/>
          </a:xfrm>
          <a:prstGeom prst="rect">
            <a:avLst/>
          </a:prstGeom>
          <a:solidFill>
            <a:srgbClr val="CDE0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pic>
        <p:nvPicPr>
          <p:cNvPr id="20" name="グラフィックス 19">
            <a:extLst>
              <a:ext uri="{FF2B5EF4-FFF2-40B4-BE49-F238E27FC236}">
                <a16:creationId xmlns:a16="http://schemas.microsoft.com/office/drawing/2014/main" id="{35BF2262-8B0F-468D-594B-A5570E43FE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29013" y="3238367"/>
            <a:ext cx="4886621" cy="3576640"/>
          </a:xfrm>
          <a:prstGeom prst="rect">
            <a:avLst/>
          </a:prstGeom>
        </p:spPr>
      </p:pic>
      <p:sp>
        <p:nvSpPr>
          <p:cNvPr id="4" name="テキスト ボックス 3">
            <a:extLst>
              <a:ext uri="{FF2B5EF4-FFF2-40B4-BE49-F238E27FC236}">
                <a16:creationId xmlns:a16="http://schemas.microsoft.com/office/drawing/2014/main" id="{6DCAB2E7-76C2-A285-EB4C-58FAF1F804F6}"/>
              </a:ext>
            </a:extLst>
          </p:cNvPr>
          <p:cNvSpPr txBox="1"/>
          <p:nvPr/>
        </p:nvSpPr>
        <p:spPr>
          <a:xfrm>
            <a:off x="1141674" y="-20981"/>
            <a:ext cx="2780144" cy="646331"/>
          </a:xfrm>
          <a:prstGeom prst="rect">
            <a:avLst/>
          </a:prstGeom>
          <a:noFill/>
        </p:spPr>
        <p:txBody>
          <a:bodyPr wrap="square" rtlCol="0">
            <a:spAutoFit/>
          </a:bodyPr>
          <a:lstStyle/>
          <a:p>
            <a:pPr algn="ctr"/>
            <a:r>
              <a:rPr lang="en-US" altLang="ja-JP" spc="300" dirty="0">
                <a:latin typeface="HGS明朝E" panose="02020900000000000000" pitchFamily="18" charset="-128"/>
                <a:ea typeface="HGS明朝E" panose="02020900000000000000" pitchFamily="18" charset="-128"/>
              </a:rPr>
              <a:t>One</a:t>
            </a:r>
            <a:r>
              <a:rPr lang="ja-JP" altLang="en-US" spc="300" dirty="0">
                <a:latin typeface="HGS明朝E" panose="02020900000000000000" pitchFamily="18" charset="-128"/>
                <a:ea typeface="HGS明朝E" panose="02020900000000000000" pitchFamily="18" charset="-128"/>
              </a:rPr>
              <a:t> </a:t>
            </a:r>
            <a:r>
              <a:rPr lang="en-US" altLang="ja-JP" spc="300" dirty="0">
                <a:latin typeface="HGS明朝E" panose="02020900000000000000" pitchFamily="18" charset="-128"/>
                <a:ea typeface="HGS明朝E" panose="02020900000000000000" pitchFamily="18" charset="-128"/>
              </a:rPr>
              <a:t>Drop GEL</a:t>
            </a:r>
            <a:r>
              <a:rPr lang="ja-JP" altLang="en-US" spc="300" dirty="0">
                <a:latin typeface="HGS明朝E" panose="02020900000000000000" pitchFamily="18" charset="-128"/>
                <a:ea typeface="HGS明朝E" panose="02020900000000000000" pitchFamily="18" charset="-128"/>
              </a:rPr>
              <a:t>⁺</a:t>
            </a:r>
            <a:endParaRPr lang="en-US" altLang="ja-JP" spc="300" dirty="0">
              <a:latin typeface="HGS明朝E" panose="02020900000000000000" pitchFamily="18" charset="-128"/>
              <a:ea typeface="HGS明朝E" panose="02020900000000000000" pitchFamily="18" charset="-128"/>
            </a:endParaRPr>
          </a:p>
          <a:p>
            <a:pPr algn="ctr"/>
            <a:r>
              <a:rPr lang="ja-JP" altLang="en-US" spc="300" dirty="0">
                <a:latin typeface="HGS明朝E" panose="02020900000000000000" pitchFamily="18" charset="-128"/>
                <a:ea typeface="HGS明朝E" panose="02020900000000000000" pitchFamily="18" charset="-128"/>
              </a:rPr>
              <a:t>肌質改善計画表</a:t>
            </a:r>
          </a:p>
        </p:txBody>
      </p:sp>
      <p:pic>
        <p:nvPicPr>
          <p:cNvPr id="10" name="グラフィックス 9">
            <a:extLst>
              <a:ext uri="{FF2B5EF4-FFF2-40B4-BE49-F238E27FC236}">
                <a16:creationId xmlns:a16="http://schemas.microsoft.com/office/drawing/2014/main" id="{D9702EBA-A079-AE2B-A8BA-F57D0591CC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35" y="4022259"/>
            <a:ext cx="4783903" cy="2668739"/>
          </a:xfrm>
          <a:prstGeom prst="rect">
            <a:avLst/>
          </a:prstGeom>
        </p:spPr>
      </p:pic>
      <p:sp>
        <p:nvSpPr>
          <p:cNvPr id="14" name="テキスト ボックス 13">
            <a:extLst>
              <a:ext uri="{FF2B5EF4-FFF2-40B4-BE49-F238E27FC236}">
                <a16:creationId xmlns:a16="http://schemas.microsoft.com/office/drawing/2014/main" id="{35892362-53D3-3A9F-FEFB-191B6D11C87D}"/>
              </a:ext>
            </a:extLst>
          </p:cNvPr>
          <p:cNvSpPr txBox="1"/>
          <p:nvPr/>
        </p:nvSpPr>
        <p:spPr>
          <a:xfrm>
            <a:off x="164225" y="3486298"/>
            <a:ext cx="1367016" cy="461665"/>
          </a:xfrm>
          <a:prstGeom prst="rect">
            <a:avLst/>
          </a:prstGeom>
          <a:noFill/>
        </p:spPr>
        <p:txBody>
          <a:bodyPr wrap="square" rtlCol="0">
            <a:spAutoFit/>
          </a:bodyPr>
          <a:lstStyle/>
          <a:p>
            <a:r>
              <a:rPr lang="ja-JP" altLang="en-US" sz="1200" dirty="0">
                <a:latin typeface="HGS明朝E" panose="02020900000000000000" pitchFamily="18" charset="-128"/>
                <a:ea typeface="HGS明朝E" panose="02020900000000000000" pitchFamily="18" charset="-128"/>
              </a:rPr>
              <a:t>２０２２</a:t>
            </a:r>
            <a:r>
              <a:rPr lang="ja-JP" altLang="en-US" sz="2400" dirty="0">
                <a:latin typeface="HGS明朝E" panose="02020900000000000000" pitchFamily="18" charset="-128"/>
                <a:ea typeface="HGS明朝E" panose="02020900000000000000" pitchFamily="18" charset="-128"/>
              </a:rPr>
              <a:t>７</a:t>
            </a:r>
            <a:endParaRPr lang="ja-JP" altLang="en-US" sz="1600" dirty="0">
              <a:latin typeface="HGS明朝E" panose="02020900000000000000" pitchFamily="18" charset="-128"/>
              <a:ea typeface="HGS明朝E" panose="02020900000000000000" pitchFamily="18" charset="-128"/>
            </a:endParaRPr>
          </a:p>
        </p:txBody>
      </p:sp>
      <p:cxnSp>
        <p:nvCxnSpPr>
          <p:cNvPr id="35" name="直線コネクタ 34">
            <a:extLst>
              <a:ext uri="{FF2B5EF4-FFF2-40B4-BE49-F238E27FC236}">
                <a16:creationId xmlns:a16="http://schemas.microsoft.com/office/drawing/2014/main" id="{82DE210B-9412-6F36-2602-FA52B8F0EE39}"/>
              </a:ext>
            </a:extLst>
          </p:cNvPr>
          <p:cNvCxnSpPr>
            <a:cxnSpLocks/>
          </p:cNvCxnSpPr>
          <p:nvPr/>
        </p:nvCxnSpPr>
        <p:spPr>
          <a:xfrm>
            <a:off x="4935332" y="0"/>
            <a:ext cx="0" cy="6858000"/>
          </a:xfrm>
          <a:prstGeom prst="line">
            <a:avLst/>
          </a:prstGeom>
        </p:spPr>
        <p:style>
          <a:lnRef idx="1">
            <a:schemeClr val="dk1"/>
          </a:lnRef>
          <a:fillRef idx="0">
            <a:schemeClr val="dk1"/>
          </a:fillRef>
          <a:effectRef idx="0">
            <a:schemeClr val="dk1"/>
          </a:effectRef>
          <a:fontRef idx="minor">
            <a:schemeClr val="tx1"/>
          </a:fontRef>
        </p:style>
      </p:cxnSp>
      <p:pic>
        <p:nvPicPr>
          <p:cNvPr id="3" name="グラフィックス 66">
            <a:extLst>
              <a:ext uri="{FF2B5EF4-FFF2-40B4-BE49-F238E27FC236}">
                <a16:creationId xmlns:a16="http://schemas.microsoft.com/office/drawing/2014/main" id="{E34F8286-A99B-4F03-A984-1E708F6481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83660" y="3245525"/>
            <a:ext cx="2640500" cy="770405"/>
          </a:xfrm>
          <a:prstGeom prst="rect">
            <a:avLst/>
          </a:prstGeom>
        </p:spPr>
      </p:pic>
      <p:sp>
        <p:nvSpPr>
          <p:cNvPr id="5" name="テキスト ボックス 4">
            <a:extLst>
              <a:ext uri="{FF2B5EF4-FFF2-40B4-BE49-F238E27FC236}">
                <a16:creationId xmlns:a16="http://schemas.microsoft.com/office/drawing/2014/main" id="{38886517-788A-364E-A9C8-E54959626537}"/>
              </a:ext>
            </a:extLst>
          </p:cNvPr>
          <p:cNvSpPr txBox="1"/>
          <p:nvPr/>
        </p:nvSpPr>
        <p:spPr>
          <a:xfrm>
            <a:off x="1026976" y="3151993"/>
            <a:ext cx="415549" cy="369332"/>
          </a:xfrm>
          <a:prstGeom prst="rect">
            <a:avLst/>
          </a:prstGeom>
          <a:noFill/>
        </p:spPr>
        <p:txBody>
          <a:bodyPr wrap="square" rtlCol="0">
            <a:spAutoFit/>
          </a:bodyPr>
          <a:lstStyle/>
          <a:p>
            <a:r>
              <a:rPr kumimoji="1" lang="ja-JP" altLang="en-US" dirty="0"/>
              <a:t>様</a:t>
            </a:r>
          </a:p>
        </p:txBody>
      </p:sp>
      <p:grpSp>
        <p:nvGrpSpPr>
          <p:cNvPr id="52" name="グループ化 51">
            <a:extLst>
              <a:ext uri="{FF2B5EF4-FFF2-40B4-BE49-F238E27FC236}">
                <a16:creationId xmlns:a16="http://schemas.microsoft.com/office/drawing/2014/main" id="{EAC6302D-C64F-70CE-72B4-F44997A9E170}"/>
              </a:ext>
            </a:extLst>
          </p:cNvPr>
          <p:cNvGrpSpPr/>
          <p:nvPr/>
        </p:nvGrpSpPr>
        <p:grpSpPr>
          <a:xfrm>
            <a:off x="208889" y="667487"/>
            <a:ext cx="4615271" cy="2689182"/>
            <a:chOff x="282579" y="668562"/>
            <a:chExt cx="4615271" cy="2689182"/>
          </a:xfrm>
        </p:grpSpPr>
        <p:grpSp>
          <p:nvGrpSpPr>
            <p:cNvPr id="49" name="グループ化 48">
              <a:extLst>
                <a:ext uri="{FF2B5EF4-FFF2-40B4-BE49-F238E27FC236}">
                  <a16:creationId xmlns:a16="http://schemas.microsoft.com/office/drawing/2014/main" id="{E83899ED-E41A-C42E-D50B-FD0CE069F5F7}"/>
                </a:ext>
              </a:extLst>
            </p:cNvPr>
            <p:cNvGrpSpPr/>
            <p:nvPr/>
          </p:nvGrpSpPr>
          <p:grpSpPr>
            <a:xfrm>
              <a:off x="282579" y="668562"/>
              <a:ext cx="2164805" cy="2221710"/>
              <a:chOff x="154450" y="668562"/>
              <a:chExt cx="2164805" cy="2221710"/>
            </a:xfrm>
          </p:grpSpPr>
          <p:sp>
            <p:nvSpPr>
              <p:cNvPr id="79" name="四角形: 角を丸くする 78">
                <a:extLst>
                  <a:ext uri="{FF2B5EF4-FFF2-40B4-BE49-F238E27FC236}">
                    <a16:creationId xmlns:a16="http://schemas.microsoft.com/office/drawing/2014/main" id="{A66C1150-9A82-8799-69BC-A391F3538ED9}"/>
                  </a:ext>
                </a:extLst>
              </p:cNvPr>
              <p:cNvSpPr/>
              <p:nvPr/>
            </p:nvSpPr>
            <p:spPr>
              <a:xfrm>
                <a:off x="154450" y="996906"/>
                <a:ext cx="2164805" cy="1893366"/>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nvGrpSpPr>
              <p:cNvPr id="87" name="グループ化 86">
                <a:extLst>
                  <a:ext uri="{FF2B5EF4-FFF2-40B4-BE49-F238E27FC236}">
                    <a16:creationId xmlns:a16="http://schemas.microsoft.com/office/drawing/2014/main" id="{B955FB64-BA00-9DB0-A4D7-CEA946A54C7B}"/>
                  </a:ext>
                </a:extLst>
              </p:cNvPr>
              <p:cNvGrpSpPr/>
              <p:nvPr/>
            </p:nvGrpSpPr>
            <p:grpSpPr>
              <a:xfrm flipH="1">
                <a:off x="201557" y="1055565"/>
                <a:ext cx="2077746" cy="91982"/>
                <a:chOff x="236773" y="1122883"/>
                <a:chExt cx="2651463" cy="98059"/>
              </a:xfrm>
            </p:grpSpPr>
            <p:sp>
              <p:nvSpPr>
                <p:cNvPr id="88" name="楕円 87">
                  <a:extLst>
                    <a:ext uri="{FF2B5EF4-FFF2-40B4-BE49-F238E27FC236}">
                      <a16:creationId xmlns:a16="http://schemas.microsoft.com/office/drawing/2014/main" id="{A01CFC79-14E7-AC99-53B2-BA032D3B5199}"/>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89" name="楕円 88">
                  <a:extLst>
                    <a:ext uri="{FF2B5EF4-FFF2-40B4-BE49-F238E27FC236}">
                      <a16:creationId xmlns:a16="http://schemas.microsoft.com/office/drawing/2014/main" id="{96134C0F-3749-C897-5E0B-31EE76145E56}"/>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90" name="楕円 89">
                  <a:extLst>
                    <a:ext uri="{FF2B5EF4-FFF2-40B4-BE49-F238E27FC236}">
                      <a16:creationId xmlns:a16="http://schemas.microsoft.com/office/drawing/2014/main" id="{6F6DF595-2AF3-8674-3633-EBCB47A510C4}"/>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91" name="楕円 90">
                  <a:extLst>
                    <a:ext uri="{FF2B5EF4-FFF2-40B4-BE49-F238E27FC236}">
                      <a16:creationId xmlns:a16="http://schemas.microsoft.com/office/drawing/2014/main" id="{46760119-6DD3-B3F1-E279-0E496D709779}"/>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92" name="楕円 91">
                  <a:extLst>
                    <a:ext uri="{FF2B5EF4-FFF2-40B4-BE49-F238E27FC236}">
                      <a16:creationId xmlns:a16="http://schemas.microsoft.com/office/drawing/2014/main" id="{FFFE8C4F-7559-DBC3-AEC9-755C8809AA89}"/>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93" name="楕円 92">
                  <a:extLst>
                    <a:ext uri="{FF2B5EF4-FFF2-40B4-BE49-F238E27FC236}">
                      <a16:creationId xmlns:a16="http://schemas.microsoft.com/office/drawing/2014/main" id="{C5C02107-E7F1-A22C-F441-A0185EDAF38E}"/>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sp>
            <p:nvSpPr>
              <p:cNvPr id="7" name="テキスト ボックス 6">
                <a:extLst>
                  <a:ext uri="{FF2B5EF4-FFF2-40B4-BE49-F238E27FC236}">
                    <a16:creationId xmlns:a16="http://schemas.microsoft.com/office/drawing/2014/main" id="{FE300ED8-DD63-5C7F-ABDF-619C3C25016D}"/>
                  </a:ext>
                </a:extLst>
              </p:cNvPr>
              <p:cNvSpPr txBox="1"/>
              <p:nvPr/>
            </p:nvSpPr>
            <p:spPr>
              <a:xfrm>
                <a:off x="169360" y="1100570"/>
                <a:ext cx="2134984" cy="1686039"/>
              </a:xfrm>
              <a:prstGeom prst="rect">
                <a:avLst/>
              </a:prstGeom>
              <a:noFill/>
            </p:spPr>
            <p:txBody>
              <a:bodyPr wrap="square" rtlCol="0">
                <a:spAutoFit/>
              </a:bodyPr>
              <a:lstStyle/>
              <a:p>
                <a:pPr>
                  <a:lnSpc>
                    <a:spcPct val="150000"/>
                  </a:lnSpc>
                </a:pPr>
                <a:r>
                  <a:rPr lang="ja-JP" altLang="en-US" sz="1000" dirty="0"/>
                  <a:t>一剤式の高濃度炭酸パックです。</a:t>
                </a:r>
                <a:endParaRPr lang="en-US" altLang="ja-JP" sz="1000" dirty="0"/>
              </a:p>
              <a:p>
                <a:pPr>
                  <a:lnSpc>
                    <a:spcPct val="150000"/>
                  </a:lnSpc>
                </a:pPr>
                <a:r>
                  <a:rPr lang="ja-JP" altLang="en-US" sz="1000" dirty="0"/>
                  <a:t>一般的な炭酸パックの約</a:t>
                </a:r>
                <a:r>
                  <a:rPr lang="en-US" altLang="ja-JP" sz="1000" dirty="0"/>
                  <a:t>5</a:t>
                </a:r>
                <a:r>
                  <a:rPr lang="ja-JP" altLang="en-US" sz="1000" dirty="0"/>
                  <a:t>倍以上の炭酸濃度で、お肌の血流や新陳代謝を一気に促します。さらに炭酸泡に含まれた美肌、シミ予防成分がお肌に浸透していくことで一気にお肌をよみがえらせます。</a:t>
                </a:r>
              </a:p>
            </p:txBody>
          </p:sp>
          <p:grpSp>
            <p:nvGrpSpPr>
              <p:cNvPr id="113" name="グループ化 112">
                <a:extLst>
                  <a:ext uri="{FF2B5EF4-FFF2-40B4-BE49-F238E27FC236}">
                    <a16:creationId xmlns:a16="http://schemas.microsoft.com/office/drawing/2014/main" id="{6BBA6447-091A-88B2-030C-689D15733F05}"/>
                  </a:ext>
                </a:extLst>
              </p:cNvPr>
              <p:cNvGrpSpPr/>
              <p:nvPr/>
            </p:nvGrpSpPr>
            <p:grpSpPr>
              <a:xfrm>
                <a:off x="655011" y="668562"/>
                <a:ext cx="1163681" cy="317459"/>
                <a:chOff x="707514" y="579324"/>
                <a:chExt cx="1564620" cy="390719"/>
              </a:xfrm>
            </p:grpSpPr>
            <p:grpSp>
              <p:nvGrpSpPr>
                <p:cNvPr id="101" name="グループ化 100">
                  <a:extLst>
                    <a:ext uri="{FF2B5EF4-FFF2-40B4-BE49-F238E27FC236}">
                      <a16:creationId xmlns:a16="http://schemas.microsoft.com/office/drawing/2014/main" id="{5CD27ACE-8BFD-B632-4D68-AFCCC16AE7E6}"/>
                    </a:ext>
                  </a:extLst>
                </p:cNvPr>
                <p:cNvGrpSpPr/>
                <p:nvPr/>
              </p:nvGrpSpPr>
              <p:grpSpPr>
                <a:xfrm>
                  <a:off x="707514" y="695179"/>
                  <a:ext cx="274099" cy="179454"/>
                  <a:chOff x="745521" y="625724"/>
                  <a:chExt cx="331660" cy="217139"/>
                </a:xfrm>
              </p:grpSpPr>
              <p:cxnSp>
                <p:nvCxnSpPr>
                  <p:cNvPr id="97" name="直線コネクタ 96">
                    <a:extLst>
                      <a:ext uri="{FF2B5EF4-FFF2-40B4-BE49-F238E27FC236}">
                        <a16:creationId xmlns:a16="http://schemas.microsoft.com/office/drawing/2014/main" id="{5F35515C-CFB1-832A-CE8A-ADE31BE1D016}"/>
                      </a:ext>
                    </a:extLst>
                  </p:cNvPr>
                  <p:cNvCxnSpPr/>
                  <p:nvPr/>
                </p:nvCxnSpPr>
                <p:spPr>
                  <a:xfrm>
                    <a:off x="745521" y="625724"/>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98" name="直線コネクタ 97">
                    <a:extLst>
                      <a:ext uri="{FF2B5EF4-FFF2-40B4-BE49-F238E27FC236}">
                        <a16:creationId xmlns:a16="http://schemas.microsoft.com/office/drawing/2014/main" id="{E260FB15-2579-BFCB-A098-6A509CCCB559}"/>
                      </a:ext>
                    </a:extLst>
                  </p:cNvPr>
                  <p:cNvCxnSpPr>
                    <a:cxnSpLocks/>
                  </p:cNvCxnSpPr>
                  <p:nvPr/>
                </p:nvCxnSpPr>
                <p:spPr>
                  <a:xfrm>
                    <a:off x="824679" y="782131"/>
                    <a:ext cx="182306" cy="60732"/>
                  </a:xfrm>
                  <a:prstGeom prst="line">
                    <a:avLst/>
                  </a:prstGeom>
                </p:spPr>
                <p:style>
                  <a:lnRef idx="1">
                    <a:schemeClr val="dk1"/>
                  </a:lnRef>
                  <a:fillRef idx="0">
                    <a:schemeClr val="dk1"/>
                  </a:fillRef>
                  <a:effectRef idx="0">
                    <a:schemeClr val="dk1"/>
                  </a:effectRef>
                  <a:fontRef idx="minor">
                    <a:schemeClr val="tx1"/>
                  </a:fontRef>
                </p:style>
              </p:cxnSp>
            </p:grpSp>
            <p:grpSp>
              <p:nvGrpSpPr>
                <p:cNvPr id="102" name="グループ化 101">
                  <a:extLst>
                    <a:ext uri="{FF2B5EF4-FFF2-40B4-BE49-F238E27FC236}">
                      <a16:creationId xmlns:a16="http://schemas.microsoft.com/office/drawing/2014/main" id="{57FDA9FC-7314-86FE-7560-90959E97D1F0}"/>
                    </a:ext>
                  </a:extLst>
                </p:cNvPr>
                <p:cNvGrpSpPr/>
                <p:nvPr/>
              </p:nvGrpSpPr>
              <p:grpSpPr>
                <a:xfrm flipH="1">
                  <a:off x="1998035" y="695179"/>
                  <a:ext cx="274099" cy="179454"/>
                  <a:chOff x="737761" y="625724"/>
                  <a:chExt cx="331660" cy="217139"/>
                </a:xfrm>
              </p:grpSpPr>
              <p:cxnSp>
                <p:nvCxnSpPr>
                  <p:cNvPr id="103" name="直線コネクタ 102">
                    <a:extLst>
                      <a:ext uri="{FF2B5EF4-FFF2-40B4-BE49-F238E27FC236}">
                        <a16:creationId xmlns:a16="http://schemas.microsoft.com/office/drawing/2014/main" id="{850F311B-C0BA-CA2B-391A-3E8BA93387C0}"/>
                      </a:ext>
                    </a:extLst>
                  </p:cNvPr>
                  <p:cNvCxnSpPr/>
                  <p:nvPr/>
                </p:nvCxnSpPr>
                <p:spPr>
                  <a:xfrm>
                    <a:off x="737761" y="625724"/>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6230A7FF-D2D0-591A-DC76-B4A41ADC7119}"/>
                      </a:ext>
                    </a:extLst>
                  </p:cNvPr>
                  <p:cNvCxnSpPr>
                    <a:cxnSpLocks/>
                  </p:cNvCxnSpPr>
                  <p:nvPr/>
                </p:nvCxnSpPr>
                <p:spPr>
                  <a:xfrm>
                    <a:off x="816921" y="782131"/>
                    <a:ext cx="182306" cy="60732"/>
                  </a:xfrm>
                  <a:prstGeom prst="line">
                    <a:avLst/>
                  </a:prstGeom>
                </p:spPr>
                <p:style>
                  <a:lnRef idx="1">
                    <a:schemeClr val="dk1"/>
                  </a:lnRef>
                  <a:fillRef idx="0">
                    <a:schemeClr val="dk1"/>
                  </a:fillRef>
                  <a:effectRef idx="0">
                    <a:schemeClr val="dk1"/>
                  </a:effectRef>
                  <a:fontRef idx="minor">
                    <a:schemeClr val="tx1"/>
                  </a:fontRef>
                </p:style>
              </p:cxnSp>
            </p:grpSp>
            <p:sp>
              <p:nvSpPr>
                <p:cNvPr id="105" name="テキスト ボックス 104">
                  <a:extLst>
                    <a:ext uri="{FF2B5EF4-FFF2-40B4-BE49-F238E27FC236}">
                      <a16:creationId xmlns:a16="http://schemas.microsoft.com/office/drawing/2014/main" id="{CF6CEC15-42C5-9101-1F0C-5DCD7DED7020}"/>
                    </a:ext>
                  </a:extLst>
                </p:cNvPr>
                <p:cNvSpPr txBox="1"/>
                <p:nvPr/>
              </p:nvSpPr>
              <p:spPr>
                <a:xfrm>
                  <a:off x="1040307" y="579324"/>
                  <a:ext cx="900968" cy="390719"/>
                </a:xfrm>
                <a:prstGeom prst="rect">
                  <a:avLst/>
                </a:prstGeom>
                <a:noFill/>
              </p:spPr>
              <p:txBody>
                <a:bodyPr wrap="square" rtlCol="0">
                  <a:spAutoFit/>
                </a:bodyPr>
                <a:lstStyle/>
                <a:p>
                  <a:pPr algn="ctr"/>
                  <a:r>
                    <a:rPr lang="en-US" altLang="ja-JP" sz="1463" dirty="0">
                      <a:latin typeface="HGS明朝E" panose="02020900000000000000" pitchFamily="18" charset="-128"/>
                      <a:ea typeface="HGS明朝E" panose="02020900000000000000" pitchFamily="18" charset="-128"/>
                    </a:rPr>
                    <a:t>Point</a:t>
                  </a:r>
                  <a:endParaRPr lang="ja-JP" altLang="en-US" sz="1463" dirty="0">
                    <a:latin typeface="HGS明朝E" panose="02020900000000000000" pitchFamily="18" charset="-128"/>
                    <a:ea typeface="HGS明朝E" panose="02020900000000000000" pitchFamily="18" charset="-128"/>
                  </a:endParaRPr>
                </a:p>
              </p:txBody>
            </p:sp>
          </p:grpSp>
          <p:grpSp>
            <p:nvGrpSpPr>
              <p:cNvPr id="17" name="グループ化 16">
                <a:extLst>
                  <a:ext uri="{FF2B5EF4-FFF2-40B4-BE49-F238E27FC236}">
                    <a16:creationId xmlns:a16="http://schemas.microsoft.com/office/drawing/2014/main" id="{766F11AF-7A13-FA3B-C822-7E8021C7E3F0}"/>
                  </a:ext>
                </a:extLst>
              </p:cNvPr>
              <p:cNvGrpSpPr/>
              <p:nvPr/>
            </p:nvGrpSpPr>
            <p:grpSpPr>
              <a:xfrm>
                <a:off x="200617" y="2745260"/>
                <a:ext cx="2077746" cy="91982"/>
                <a:chOff x="236773" y="1122883"/>
                <a:chExt cx="2651463" cy="98059"/>
              </a:xfrm>
            </p:grpSpPr>
            <p:sp>
              <p:nvSpPr>
                <p:cNvPr id="18" name="楕円 17">
                  <a:extLst>
                    <a:ext uri="{FF2B5EF4-FFF2-40B4-BE49-F238E27FC236}">
                      <a16:creationId xmlns:a16="http://schemas.microsoft.com/office/drawing/2014/main" id="{522CC830-6A7A-BF04-0E80-14DBDAAE7D12}"/>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21" name="楕円 20">
                  <a:extLst>
                    <a:ext uri="{FF2B5EF4-FFF2-40B4-BE49-F238E27FC236}">
                      <a16:creationId xmlns:a16="http://schemas.microsoft.com/office/drawing/2014/main" id="{10228C11-A10D-4CCB-3779-C293D59C9385}"/>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22" name="楕円 21">
                  <a:extLst>
                    <a:ext uri="{FF2B5EF4-FFF2-40B4-BE49-F238E27FC236}">
                      <a16:creationId xmlns:a16="http://schemas.microsoft.com/office/drawing/2014/main" id="{C3789B32-C63B-2F1B-829A-34BBFD436240}"/>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23" name="楕円 22">
                  <a:extLst>
                    <a:ext uri="{FF2B5EF4-FFF2-40B4-BE49-F238E27FC236}">
                      <a16:creationId xmlns:a16="http://schemas.microsoft.com/office/drawing/2014/main" id="{B818CB70-6050-6397-FFC2-A7ED5395FF82}"/>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24" name="楕円 23">
                  <a:extLst>
                    <a:ext uri="{FF2B5EF4-FFF2-40B4-BE49-F238E27FC236}">
                      <a16:creationId xmlns:a16="http://schemas.microsoft.com/office/drawing/2014/main" id="{1FAE18A1-F449-CE10-4773-941B2032C1B1}"/>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25" name="楕円 24">
                  <a:extLst>
                    <a:ext uri="{FF2B5EF4-FFF2-40B4-BE49-F238E27FC236}">
                      <a16:creationId xmlns:a16="http://schemas.microsoft.com/office/drawing/2014/main" id="{ACE9C7FA-461A-2001-7BB7-A10F7AD293FA}"/>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grpSp>
        <p:grpSp>
          <p:nvGrpSpPr>
            <p:cNvPr id="51" name="グループ化 50">
              <a:extLst>
                <a:ext uri="{FF2B5EF4-FFF2-40B4-BE49-F238E27FC236}">
                  <a16:creationId xmlns:a16="http://schemas.microsoft.com/office/drawing/2014/main" id="{1FE9F6E7-66ED-B6E2-1BC5-F083127BB794}"/>
                </a:ext>
              </a:extLst>
            </p:cNvPr>
            <p:cNvGrpSpPr/>
            <p:nvPr/>
          </p:nvGrpSpPr>
          <p:grpSpPr>
            <a:xfrm>
              <a:off x="2555580" y="676247"/>
              <a:ext cx="2342270" cy="2218170"/>
              <a:chOff x="2489880" y="676247"/>
              <a:chExt cx="2342270" cy="2218170"/>
            </a:xfrm>
          </p:grpSpPr>
          <p:grpSp>
            <p:nvGrpSpPr>
              <p:cNvPr id="114" name="グループ化 113">
                <a:extLst>
                  <a:ext uri="{FF2B5EF4-FFF2-40B4-BE49-F238E27FC236}">
                    <a16:creationId xmlns:a16="http://schemas.microsoft.com/office/drawing/2014/main" id="{5B856220-9F47-FF63-9A76-36C12F05FBCD}"/>
                  </a:ext>
                </a:extLst>
              </p:cNvPr>
              <p:cNvGrpSpPr/>
              <p:nvPr/>
            </p:nvGrpSpPr>
            <p:grpSpPr>
              <a:xfrm>
                <a:off x="3006036" y="676247"/>
                <a:ext cx="1225507" cy="317459"/>
                <a:chOff x="704307" y="674034"/>
                <a:chExt cx="1564620" cy="390719"/>
              </a:xfrm>
            </p:grpSpPr>
            <p:grpSp>
              <p:nvGrpSpPr>
                <p:cNvPr id="115" name="グループ化 114">
                  <a:extLst>
                    <a:ext uri="{FF2B5EF4-FFF2-40B4-BE49-F238E27FC236}">
                      <a16:creationId xmlns:a16="http://schemas.microsoft.com/office/drawing/2014/main" id="{30B021B9-6D36-6FCA-67F7-D876B4BEF1DC}"/>
                    </a:ext>
                  </a:extLst>
                </p:cNvPr>
                <p:cNvGrpSpPr/>
                <p:nvPr/>
              </p:nvGrpSpPr>
              <p:grpSpPr>
                <a:xfrm>
                  <a:off x="704307" y="797586"/>
                  <a:ext cx="274099" cy="179453"/>
                  <a:chOff x="741641" y="749637"/>
                  <a:chExt cx="331660" cy="217138"/>
                </a:xfrm>
              </p:grpSpPr>
              <p:cxnSp>
                <p:nvCxnSpPr>
                  <p:cNvPr id="120" name="直線コネクタ 119">
                    <a:extLst>
                      <a:ext uri="{FF2B5EF4-FFF2-40B4-BE49-F238E27FC236}">
                        <a16:creationId xmlns:a16="http://schemas.microsoft.com/office/drawing/2014/main" id="{7746CD02-95D4-44AE-9230-0BB4D0D1D8C0}"/>
                      </a:ext>
                    </a:extLst>
                  </p:cNvPr>
                  <p:cNvCxnSpPr/>
                  <p:nvPr/>
                </p:nvCxnSpPr>
                <p:spPr>
                  <a:xfrm>
                    <a:off x="741641" y="749637"/>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121" name="直線コネクタ 120">
                    <a:extLst>
                      <a:ext uri="{FF2B5EF4-FFF2-40B4-BE49-F238E27FC236}">
                        <a16:creationId xmlns:a16="http://schemas.microsoft.com/office/drawing/2014/main" id="{958C2628-6B52-6463-1043-5627DBBA444D}"/>
                      </a:ext>
                    </a:extLst>
                  </p:cNvPr>
                  <p:cNvCxnSpPr>
                    <a:cxnSpLocks/>
                  </p:cNvCxnSpPr>
                  <p:nvPr/>
                </p:nvCxnSpPr>
                <p:spPr>
                  <a:xfrm>
                    <a:off x="820800" y="906042"/>
                    <a:ext cx="182306" cy="60733"/>
                  </a:xfrm>
                  <a:prstGeom prst="line">
                    <a:avLst/>
                  </a:prstGeom>
                </p:spPr>
                <p:style>
                  <a:lnRef idx="1">
                    <a:schemeClr val="dk1"/>
                  </a:lnRef>
                  <a:fillRef idx="0">
                    <a:schemeClr val="dk1"/>
                  </a:fillRef>
                  <a:effectRef idx="0">
                    <a:schemeClr val="dk1"/>
                  </a:effectRef>
                  <a:fontRef idx="minor">
                    <a:schemeClr val="tx1"/>
                  </a:fontRef>
                </p:style>
              </p:cxnSp>
            </p:grpSp>
            <p:grpSp>
              <p:nvGrpSpPr>
                <p:cNvPr id="116" name="グループ化 115">
                  <a:extLst>
                    <a:ext uri="{FF2B5EF4-FFF2-40B4-BE49-F238E27FC236}">
                      <a16:creationId xmlns:a16="http://schemas.microsoft.com/office/drawing/2014/main" id="{A66E940D-CA0D-EF5E-1097-089327FDE96E}"/>
                    </a:ext>
                  </a:extLst>
                </p:cNvPr>
                <p:cNvGrpSpPr/>
                <p:nvPr/>
              </p:nvGrpSpPr>
              <p:grpSpPr>
                <a:xfrm flipH="1">
                  <a:off x="1994828" y="797586"/>
                  <a:ext cx="274099" cy="179453"/>
                  <a:chOff x="741641" y="749637"/>
                  <a:chExt cx="331660" cy="217138"/>
                </a:xfrm>
              </p:grpSpPr>
              <p:cxnSp>
                <p:nvCxnSpPr>
                  <p:cNvPr id="118" name="直線コネクタ 117">
                    <a:extLst>
                      <a:ext uri="{FF2B5EF4-FFF2-40B4-BE49-F238E27FC236}">
                        <a16:creationId xmlns:a16="http://schemas.microsoft.com/office/drawing/2014/main" id="{98852226-8A66-5056-8564-3DE16CD98B21}"/>
                      </a:ext>
                    </a:extLst>
                  </p:cNvPr>
                  <p:cNvCxnSpPr/>
                  <p:nvPr/>
                </p:nvCxnSpPr>
                <p:spPr>
                  <a:xfrm>
                    <a:off x="741641" y="749637"/>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119" name="直線コネクタ 118">
                    <a:extLst>
                      <a:ext uri="{FF2B5EF4-FFF2-40B4-BE49-F238E27FC236}">
                        <a16:creationId xmlns:a16="http://schemas.microsoft.com/office/drawing/2014/main" id="{87592B69-92DB-527B-2F56-E3A6C5382C7A}"/>
                      </a:ext>
                    </a:extLst>
                  </p:cNvPr>
                  <p:cNvCxnSpPr>
                    <a:cxnSpLocks/>
                  </p:cNvCxnSpPr>
                  <p:nvPr/>
                </p:nvCxnSpPr>
                <p:spPr>
                  <a:xfrm>
                    <a:off x="820800" y="906042"/>
                    <a:ext cx="182306" cy="60733"/>
                  </a:xfrm>
                  <a:prstGeom prst="line">
                    <a:avLst/>
                  </a:prstGeom>
                </p:spPr>
                <p:style>
                  <a:lnRef idx="1">
                    <a:schemeClr val="dk1"/>
                  </a:lnRef>
                  <a:fillRef idx="0">
                    <a:schemeClr val="dk1"/>
                  </a:fillRef>
                  <a:effectRef idx="0">
                    <a:schemeClr val="dk1"/>
                  </a:effectRef>
                  <a:fontRef idx="minor">
                    <a:schemeClr val="tx1"/>
                  </a:fontRef>
                </p:style>
              </p:cxnSp>
            </p:grpSp>
            <p:sp>
              <p:nvSpPr>
                <p:cNvPr id="117" name="テキスト ボックス 116">
                  <a:extLst>
                    <a:ext uri="{FF2B5EF4-FFF2-40B4-BE49-F238E27FC236}">
                      <a16:creationId xmlns:a16="http://schemas.microsoft.com/office/drawing/2014/main" id="{7AC52993-AE39-C3F4-D142-3E57FC8782C7}"/>
                    </a:ext>
                  </a:extLst>
                </p:cNvPr>
                <p:cNvSpPr txBox="1"/>
                <p:nvPr/>
              </p:nvSpPr>
              <p:spPr>
                <a:xfrm>
                  <a:off x="1021011" y="674034"/>
                  <a:ext cx="989225" cy="390719"/>
                </a:xfrm>
                <a:prstGeom prst="rect">
                  <a:avLst/>
                </a:prstGeom>
                <a:noFill/>
              </p:spPr>
              <p:txBody>
                <a:bodyPr wrap="square" rtlCol="0">
                  <a:spAutoFit/>
                </a:bodyPr>
                <a:lstStyle/>
                <a:p>
                  <a:pPr algn="ctr"/>
                  <a:r>
                    <a:rPr lang="en-US" altLang="ja-JP" sz="1463" dirty="0">
                      <a:latin typeface="HGS明朝E" panose="02020900000000000000" pitchFamily="18" charset="-128"/>
                      <a:ea typeface="HGS明朝E" panose="02020900000000000000" pitchFamily="18" charset="-128"/>
                    </a:rPr>
                    <a:t>How to</a:t>
                  </a:r>
                  <a:endParaRPr lang="ja-JP" altLang="en-US" sz="1463" dirty="0">
                    <a:latin typeface="HGS明朝E" panose="02020900000000000000" pitchFamily="18" charset="-128"/>
                    <a:ea typeface="HGS明朝E" panose="02020900000000000000" pitchFamily="18" charset="-128"/>
                  </a:endParaRPr>
                </a:p>
              </p:txBody>
            </p:sp>
          </p:grpSp>
          <p:grpSp>
            <p:nvGrpSpPr>
              <p:cNvPr id="48" name="グループ化 47">
                <a:extLst>
                  <a:ext uri="{FF2B5EF4-FFF2-40B4-BE49-F238E27FC236}">
                    <a16:creationId xmlns:a16="http://schemas.microsoft.com/office/drawing/2014/main" id="{A2FDE4B1-4B4B-2FA7-FE02-6E0864E73CAF}"/>
                  </a:ext>
                </a:extLst>
              </p:cNvPr>
              <p:cNvGrpSpPr/>
              <p:nvPr/>
            </p:nvGrpSpPr>
            <p:grpSpPr>
              <a:xfrm>
                <a:off x="2489880" y="1001051"/>
                <a:ext cx="2342270" cy="1893366"/>
                <a:chOff x="2566080" y="1001051"/>
                <a:chExt cx="2342270" cy="1893366"/>
              </a:xfrm>
            </p:grpSpPr>
            <p:sp>
              <p:nvSpPr>
                <p:cNvPr id="38" name="四角形: 角を丸くする 37">
                  <a:extLst>
                    <a:ext uri="{FF2B5EF4-FFF2-40B4-BE49-F238E27FC236}">
                      <a16:creationId xmlns:a16="http://schemas.microsoft.com/office/drawing/2014/main" id="{1847FF1A-4BEF-9202-FFB0-362DCA23640B}"/>
                    </a:ext>
                  </a:extLst>
                </p:cNvPr>
                <p:cNvSpPr/>
                <p:nvPr/>
              </p:nvSpPr>
              <p:spPr>
                <a:xfrm>
                  <a:off x="2612588" y="1001051"/>
                  <a:ext cx="2164805" cy="1893366"/>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9" name="テキスト ボックス 8">
                  <a:extLst>
                    <a:ext uri="{FF2B5EF4-FFF2-40B4-BE49-F238E27FC236}">
                      <a16:creationId xmlns:a16="http://schemas.microsoft.com/office/drawing/2014/main" id="{98BF3675-C817-47FF-09F6-F388D4EBDBAB}"/>
                    </a:ext>
                  </a:extLst>
                </p:cNvPr>
                <p:cNvSpPr txBox="1"/>
                <p:nvPr/>
              </p:nvSpPr>
              <p:spPr>
                <a:xfrm>
                  <a:off x="2566080" y="1145360"/>
                  <a:ext cx="2342270" cy="1526700"/>
                </a:xfrm>
                <a:prstGeom prst="rect">
                  <a:avLst/>
                </a:prstGeom>
                <a:noFill/>
              </p:spPr>
              <p:txBody>
                <a:bodyPr wrap="square" rtlCol="0">
                  <a:spAutoFit/>
                </a:bodyPr>
                <a:lstStyle/>
                <a:p>
                  <a:pPr>
                    <a:lnSpc>
                      <a:spcPct val="150000"/>
                    </a:lnSpc>
                  </a:pPr>
                  <a:r>
                    <a:rPr lang="ja-JP" altLang="en-US" sz="900" dirty="0"/>
                    <a:t>➊乾いたお肌にジェルを伸ばします。</a:t>
                  </a:r>
                  <a:endParaRPr lang="en-US" altLang="ja-JP" sz="900" dirty="0"/>
                </a:p>
                <a:p>
                  <a:pPr>
                    <a:lnSpc>
                      <a:spcPct val="150000"/>
                    </a:lnSpc>
                  </a:pPr>
                  <a:r>
                    <a:rPr lang="en-US" altLang="ja-JP" sz="900" dirty="0"/>
                    <a:t>(</a:t>
                  </a:r>
                  <a:r>
                    <a:rPr lang="ja-JP" altLang="en-US" sz="900" dirty="0"/>
                    <a:t>顔から鎖骨まで</a:t>
                  </a:r>
                  <a:r>
                    <a:rPr lang="en-US" altLang="ja-JP" sz="900" dirty="0"/>
                    <a:t>)</a:t>
                  </a:r>
                </a:p>
                <a:p>
                  <a:pPr>
                    <a:lnSpc>
                      <a:spcPct val="150000"/>
                    </a:lnSpc>
                  </a:pPr>
                  <a:r>
                    <a:rPr lang="ja-JP" altLang="en-US" sz="900" dirty="0"/>
                    <a:t>➋発砲してきたら毛穴詰まりや、ざらつきなど気になる部分をくるくるマッサージします。</a:t>
                  </a:r>
                  <a:r>
                    <a:rPr lang="en-US" altLang="ja-JP" sz="900" dirty="0"/>
                    <a:t>(2</a:t>
                  </a:r>
                  <a:r>
                    <a:rPr lang="ja-JP" altLang="en-US" sz="900" dirty="0"/>
                    <a:t>～</a:t>
                  </a:r>
                  <a:r>
                    <a:rPr lang="en-US" altLang="ja-JP" sz="900" dirty="0"/>
                    <a:t>3</a:t>
                  </a:r>
                  <a:r>
                    <a:rPr lang="ja-JP" altLang="en-US" sz="900" dirty="0"/>
                    <a:t>回行う</a:t>
                  </a:r>
                  <a:r>
                    <a:rPr lang="en-US" altLang="ja-JP" sz="900" dirty="0"/>
                    <a:t>)</a:t>
                  </a:r>
                </a:p>
                <a:p>
                  <a:pPr>
                    <a:lnSpc>
                      <a:spcPct val="150000"/>
                    </a:lnSpc>
                  </a:pPr>
                  <a:r>
                    <a:rPr lang="ja-JP" altLang="en-US" sz="900" dirty="0"/>
                    <a:t>❸</a:t>
                  </a:r>
                  <a:r>
                    <a:rPr lang="en-US" altLang="ja-JP" sz="900" dirty="0"/>
                    <a:t>10</a:t>
                  </a:r>
                  <a:r>
                    <a:rPr lang="ja-JP" altLang="en-US" sz="900" dirty="0"/>
                    <a:t>分～</a:t>
                  </a:r>
                  <a:r>
                    <a:rPr lang="en-US" altLang="ja-JP" sz="900" dirty="0"/>
                    <a:t>15</a:t>
                  </a:r>
                  <a:r>
                    <a:rPr lang="ja-JP" altLang="en-US" sz="900" dirty="0"/>
                    <a:t>分置いたら泡を洗い流します。</a:t>
                  </a:r>
                  <a:endParaRPr lang="en-US" altLang="ja-JP" sz="900" dirty="0"/>
                </a:p>
                <a:p>
                  <a:pPr>
                    <a:lnSpc>
                      <a:spcPct val="150000"/>
                    </a:lnSpc>
                  </a:pPr>
                  <a:r>
                    <a:rPr lang="ja-JP" altLang="en-US" sz="900" dirty="0"/>
                    <a:t>❹化粧水や乳液でお肌を整えてください。</a:t>
                  </a:r>
                  <a:endParaRPr lang="en-US" altLang="ja-JP" sz="900" dirty="0"/>
                </a:p>
              </p:txBody>
            </p:sp>
            <p:grpSp>
              <p:nvGrpSpPr>
                <p:cNvPr id="26" name="グループ化 25">
                  <a:extLst>
                    <a:ext uri="{FF2B5EF4-FFF2-40B4-BE49-F238E27FC236}">
                      <a16:creationId xmlns:a16="http://schemas.microsoft.com/office/drawing/2014/main" id="{21E1ADDC-CB69-1117-9706-0F266772D15A}"/>
                    </a:ext>
                  </a:extLst>
                </p:cNvPr>
                <p:cNvGrpSpPr/>
                <p:nvPr/>
              </p:nvGrpSpPr>
              <p:grpSpPr>
                <a:xfrm flipH="1">
                  <a:off x="2665777" y="1055043"/>
                  <a:ext cx="2077746" cy="91982"/>
                  <a:chOff x="236773" y="1122883"/>
                  <a:chExt cx="2651463" cy="98059"/>
                </a:xfrm>
              </p:grpSpPr>
              <p:sp>
                <p:nvSpPr>
                  <p:cNvPr id="27" name="楕円 26">
                    <a:extLst>
                      <a:ext uri="{FF2B5EF4-FFF2-40B4-BE49-F238E27FC236}">
                        <a16:creationId xmlns:a16="http://schemas.microsoft.com/office/drawing/2014/main" id="{CFD3C364-75BC-D48E-F581-64C0F46334E6}"/>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28" name="楕円 27">
                    <a:extLst>
                      <a:ext uri="{FF2B5EF4-FFF2-40B4-BE49-F238E27FC236}">
                        <a16:creationId xmlns:a16="http://schemas.microsoft.com/office/drawing/2014/main" id="{5BC1CCC1-694E-5F04-61A0-10627D1075BD}"/>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30" name="楕円 29">
                    <a:extLst>
                      <a:ext uri="{FF2B5EF4-FFF2-40B4-BE49-F238E27FC236}">
                        <a16:creationId xmlns:a16="http://schemas.microsoft.com/office/drawing/2014/main" id="{A2773E92-8E62-0F30-AE1A-23712468B6D4}"/>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31" name="楕円 30">
                    <a:extLst>
                      <a:ext uri="{FF2B5EF4-FFF2-40B4-BE49-F238E27FC236}">
                        <a16:creationId xmlns:a16="http://schemas.microsoft.com/office/drawing/2014/main" id="{2B827455-0240-08CA-76AA-019CCC9256F0}"/>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32" name="楕円 31">
                    <a:extLst>
                      <a:ext uri="{FF2B5EF4-FFF2-40B4-BE49-F238E27FC236}">
                        <a16:creationId xmlns:a16="http://schemas.microsoft.com/office/drawing/2014/main" id="{0970E827-5DE6-303F-CC35-128187F75FD1}"/>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33" name="楕円 32">
                    <a:extLst>
                      <a:ext uri="{FF2B5EF4-FFF2-40B4-BE49-F238E27FC236}">
                        <a16:creationId xmlns:a16="http://schemas.microsoft.com/office/drawing/2014/main" id="{AC84E6B8-9FFB-15FC-4F14-E3E7F1877374}"/>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grpSp>
              <p:nvGrpSpPr>
                <p:cNvPr id="34" name="グループ化 33">
                  <a:extLst>
                    <a:ext uri="{FF2B5EF4-FFF2-40B4-BE49-F238E27FC236}">
                      <a16:creationId xmlns:a16="http://schemas.microsoft.com/office/drawing/2014/main" id="{B29C6ED1-C6DA-1BFD-589A-685708904E97}"/>
                    </a:ext>
                  </a:extLst>
                </p:cNvPr>
                <p:cNvGrpSpPr/>
                <p:nvPr/>
              </p:nvGrpSpPr>
              <p:grpSpPr>
                <a:xfrm>
                  <a:off x="2649958" y="2740618"/>
                  <a:ext cx="2077746" cy="91982"/>
                  <a:chOff x="236773" y="1122883"/>
                  <a:chExt cx="2651463" cy="98059"/>
                </a:xfrm>
              </p:grpSpPr>
              <p:sp>
                <p:nvSpPr>
                  <p:cNvPr id="39" name="楕円 38">
                    <a:extLst>
                      <a:ext uri="{FF2B5EF4-FFF2-40B4-BE49-F238E27FC236}">
                        <a16:creationId xmlns:a16="http://schemas.microsoft.com/office/drawing/2014/main" id="{54621A1E-78D2-F6E4-CDA3-4DCC49C1A208}"/>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40" name="楕円 39">
                    <a:extLst>
                      <a:ext uri="{FF2B5EF4-FFF2-40B4-BE49-F238E27FC236}">
                        <a16:creationId xmlns:a16="http://schemas.microsoft.com/office/drawing/2014/main" id="{8FA0EBE5-D552-AFA4-80DD-9FCC5E7D9B9C}"/>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41" name="楕円 40">
                    <a:extLst>
                      <a:ext uri="{FF2B5EF4-FFF2-40B4-BE49-F238E27FC236}">
                        <a16:creationId xmlns:a16="http://schemas.microsoft.com/office/drawing/2014/main" id="{AFDB2267-4257-7076-F36D-C08952C7F527}"/>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42" name="楕円 41">
                    <a:extLst>
                      <a:ext uri="{FF2B5EF4-FFF2-40B4-BE49-F238E27FC236}">
                        <a16:creationId xmlns:a16="http://schemas.microsoft.com/office/drawing/2014/main" id="{F3538FBD-2BF8-ED67-6B80-9EB017D3D2AB}"/>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43" name="楕円 42">
                    <a:extLst>
                      <a:ext uri="{FF2B5EF4-FFF2-40B4-BE49-F238E27FC236}">
                        <a16:creationId xmlns:a16="http://schemas.microsoft.com/office/drawing/2014/main" id="{96E52473-FD6A-170A-1581-9E6DF0E15947}"/>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44" name="楕円 43">
                    <a:extLst>
                      <a:ext uri="{FF2B5EF4-FFF2-40B4-BE49-F238E27FC236}">
                        <a16:creationId xmlns:a16="http://schemas.microsoft.com/office/drawing/2014/main" id="{8188873B-9C78-ACD6-D623-CB27FAD47053}"/>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grpSp>
        </p:grpSp>
        <p:pic>
          <p:nvPicPr>
            <p:cNvPr id="29" name="図 28" descr="白黒の写真にテキストが書いてある紙&#10;&#10;中程度の精度で自動的に生成された説明">
              <a:extLst>
                <a:ext uri="{FF2B5EF4-FFF2-40B4-BE49-F238E27FC236}">
                  <a16:creationId xmlns:a16="http://schemas.microsoft.com/office/drawing/2014/main" id="{B9B88B95-1B3B-A196-F0D8-92C64CCFC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543604">
              <a:off x="1915674" y="2346575"/>
              <a:ext cx="791051" cy="1011169"/>
            </a:xfrm>
            <a:prstGeom prst="rect">
              <a:avLst/>
            </a:prstGeom>
            <a:ln>
              <a:noFill/>
            </a:ln>
            <a:effectLst>
              <a:outerShdw blurRad="292100" dist="139700" dir="2700000" sx="1000" sy="1000" algn="tl" rotWithShape="0">
                <a:srgbClr val="333333">
                  <a:alpha val="65000"/>
                </a:srgbClr>
              </a:outerShdw>
            </a:effectLst>
          </p:spPr>
        </p:pic>
        <p:pic>
          <p:nvPicPr>
            <p:cNvPr id="94" name="コンテンツ プレースホルダー 7">
              <a:extLst>
                <a:ext uri="{FF2B5EF4-FFF2-40B4-BE49-F238E27FC236}">
                  <a16:creationId xmlns:a16="http://schemas.microsoft.com/office/drawing/2014/main" id="{D265E62B-2CFE-019A-7923-B501511D9F14}"/>
                </a:ext>
              </a:extLst>
            </p:cNvPr>
            <p:cNvPicPr>
              <a:picLocks noChangeAspect="1"/>
            </p:cNvPicPr>
            <p:nvPr/>
          </p:nvPicPr>
          <p:blipFill rotWithShape="1">
            <a:blip r:embed="rId9">
              <a:clrChange>
                <a:clrFrom>
                  <a:srgbClr val="FFFFFF"/>
                </a:clrFrom>
                <a:clrTo>
                  <a:srgbClr val="FFFFFF">
                    <a:alpha val="0"/>
                  </a:srgbClr>
                </a:clrTo>
              </a:clrChange>
              <a:duotone>
                <a:prstClr val="black"/>
                <a:schemeClr val="accent4">
                  <a:lumMod val="75000"/>
                  <a:tint val="45000"/>
                  <a:satMod val="400000"/>
                </a:schemeClr>
              </a:duotone>
              <a:extLst>
                <a:ext uri="{28A0092B-C50C-407E-A947-70E740481C1C}">
                  <a14:useLocalDpi xmlns:a14="http://schemas.microsoft.com/office/drawing/2010/main" val="0"/>
                </a:ext>
              </a:extLst>
            </a:blip>
            <a:srcRect l="340" t="80645" r="90609" b="11622"/>
            <a:stretch/>
          </p:blipFill>
          <p:spPr>
            <a:xfrm>
              <a:off x="2417770" y="2753579"/>
              <a:ext cx="766750" cy="445432"/>
            </a:xfrm>
            <a:prstGeom prst="rect">
              <a:avLst/>
            </a:prstGeom>
          </p:spPr>
        </p:pic>
      </p:grpSp>
      <p:pic>
        <p:nvPicPr>
          <p:cNvPr id="55" name="グラフィックス 54">
            <a:extLst>
              <a:ext uri="{FF2B5EF4-FFF2-40B4-BE49-F238E27FC236}">
                <a16:creationId xmlns:a16="http://schemas.microsoft.com/office/drawing/2014/main" id="{5325A551-B08D-E8B9-DCF8-080BD7430A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965525" y="3238367"/>
            <a:ext cx="4886621" cy="3576640"/>
          </a:xfrm>
          <a:prstGeom prst="rect">
            <a:avLst/>
          </a:prstGeom>
        </p:spPr>
      </p:pic>
      <p:sp>
        <p:nvSpPr>
          <p:cNvPr id="56" name="テキスト ボックス 55">
            <a:extLst>
              <a:ext uri="{FF2B5EF4-FFF2-40B4-BE49-F238E27FC236}">
                <a16:creationId xmlns:a16="http://schemas.microsoft.com/office/drawing/2014/main" id="{7A0851D2-C81D-D699-DECB-2AE473405828}"/>
              </a:ext>
            </a:extLst>
          </p:cNvPr>
          <p:cNvSpPr txBox="1"/>
          <p:nvPr/>
        </p:nvSpPr>
        <p:spPr>
          <a:xfrm>
            <a:off x="6078186" y="-20981"/>
            <a:ext cx="2780144" cy="646331"/>
          </a:xfrm>
          <a:prstGeom prst="rect">
            <a:avLst/>
          </a:prstGeom>
          <a:noFill/>
        </p:spPr>
        <p:txBody>
          <a:bodyPr wrap="square" rtlCol="0">
            <a:spAutoFit/>
          </a:bodyPr>
          <a:lstStyle/>
          <a:p>
            <a:pPr algn="ctr"/>
            <a:r>
              <a:rPr lang="en-US" altLang="ja-JP" spc="300" dirty="0">
                <a:latin typeface="HGS明朝E" panose="02020900000000000000" pitchFamily="18" charset="-128"/>
                <a:ea typeface="HGS明朝E" panose="02020900000000000000" pitchFamily="18" charset="-128"/>
              </a:rPr>
              <a:t>One</a:t>
            </a:r>
            <a:r>
              <a:rPr lang="ja-JP" altLang="en-US" spc="300" dirty="0">
                <a:latin typeface="HGS明朝E" panose="02020900000000000000" pitchFamily="18" charset="-128"/>
                <a:ea typeface="HGS明朝E" panose="02020900000000000000" pitchFamily="18" charset="-128"/>
              </a:rPr>
              <a:t> </a:t>
            </a:r>
            <a:r>
              <a:rPr lang="en-US" altLang="ja-JP" spc="300" dirty="0">
                <a:latin typeface="HGS明朝E" panose="02020900000000000000" pitchFamily="18" charset="-128"/>
                <a:ea typeface="HGS明朝E" panose="02020900000000000000" pitchFamily="18" charset="-128"/>
              </a:rPr>
              <a:t>Drop GEL</a:t>
            </a:r>
            <a:r>
              <a:rPr lang="ja-JP" altLang="en-US" spc="300" dirty="0">
                <a:latin typeface="HGS明朝E" panose="02020900000000000000" pitchFamily="18" charset="-128"/>
                <a:ea typeface="HGS明朝E" panose="02020900000000000000" pitchFamily="18" charset="-128"/>
              </a:rPr>
              <a:t>⁺</a:t>
            </a:r>
            <a:endParaRPr lang="en-US" altLang="ja-JP" spc="300" dirty="0">
              <a:latin typeface="HGS明朝E" panose="02020900000000000000" pitchFamily="18" charset="-128"/>
              <a:ea typeface="HGS明朝E" panose="02020900000000000000" pitchFamily="18" charset="-128"/>
            </a:endParaRPr>
          </a:p>
          <a:p>
            <a:pPr algn="ctr"/>
            <a:r>
              <a:rPr lang="ja-JP" altLang="en-US" spc="300" dirty="0">
                <a:latin typeface="HGS明朝E" panose="02020900000000000000" pitchFamily="18" charset="-128"/>
                <a:ea typeface="HGS明朝E" panose="02020900000000000000" pitchFamily="18" charset="-128"/>
              </a:rPr>
              <a:t>肌質改善計画表</a:t>
            </a:r>
          </a:p>
        </p:txBody>
      </p:sp>
      <p:pic>
        <p:nvPicPr>
          <p:cNvPr id="57" name="グラフィックス 56">
            <a:extLst>
              <a:ext uri="{FF2B5EF4-FFF2-40B4-BE49-F238E27FC236}">
                <a16:creationId xmlns:a16="http://schemas.microsoft.com/office/drawing/2014/main" id="{6B812D91-2A68-37EC-8BB8-54A628931F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4047" y="4022259"/>
            <a:ext cx="4783903" cy="2668739"/>
          </a:xfrm>
          <a:prstGeom prst="rect">
            <a:avLst/>
          </a:prstGeom>
        </p:spPr>
      </p:pic>
      <p:sp>
        <p:nvSpPr>
          <p:cNvPr id="58" name="テキスト ボックス 57">
            <a:extLst>
              <a:ext uri="{FF2B5EF4-FFF2-40B4-BE49-F238E27FC236}">
                <a16:creationId xmlns:a16="http://schemas.microsoft.com/office/drawing/2014/main" id="{5ABD3638-5675-6EDD-9FC2-7D7FD64D2825}"/>
              </a:ext>
            </a:extLst>
          </p:cNvPr>
          <p:cNvSpPr txBox="1"/>
          <p:nvPr/>
        </p:nvSpPr>
        <p:spPr>
          <a:xfrm>
            <a:off x="5100737" y="3486298"/>
            <a:ext cx="1367016" cy="461665"/>
          </a:xfrm>
          <a:prstGeom prst="rect">
            <a:avLst/>
          </a:prstGeom>
          <a:noFill/>
        </p:spPr>
        <p:txBody>
          <a:bodyPr wrap="square" rtlCol="0">
            <a:spAutoFit/>
          </a:bodyPr>
          <a:lstStyle/>
          <a:p>
            <a:r>
              <a:rPr lang="ja-JP" altLang="en-US" sz="1200">
                <a:latin typeface="HGS明朝E" panose="02020900000000000000" pitchFamily="18" charset="-128"/>
                <a:ea typeface="HGS明朝E" panose="02020900000000000000" pitchFamily="18" charset="-128"/>
              </a:rPr>
              <a:t>２０２２</a:t>
            </a:r>
            <a:r>
              <a:rPr lang="ja-JP" altLang="en-US" sz="2400" dirty="0">
                <a:latin typeface="HGS明朝E" panose="02020900000000000000" pitchFamily="18" charset="-128"/>
                <a:ea typeface="HGS明朝E" panose="02020900000000000000" pitchFamily="18" charset="-128"/>
              </a:rPr>
              <a:t>８</a:t>
            </a:r>
            <a:endParaRPr lang="ja-JP" altLang="en-US" sz="1600" dirty="0">
              <a:latin typeface="HGS明朝E" panose="02020900000000000000" pitchFamily="18" charset="-128"/>
              <a:ea typeface="HGS明朝E" panose="02020900000000000000" pitchFamily="18" charset="-128"/>
            </a:endParaRPr>
          </a:p>
        </p:txBody>
      </p:sp>
      <p:pic>
        <p:nvPicPr>
          <p:cNvPr id="59" name="グラフィックス 66">
            <a:extLst>
              <a:ext uri="{FF2B5EF4-FFF2-40B4-BE49-F238E27FC236}">
                <a16:creationId xmlns:a16="http://schemas.microsoft.com/office/drawing/2014/main" id="{2D766BA6-7944-C5E9-BCB4-E063DD441F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20172" y="3245525"/>
            <a:ext cx="2640500" cy="770405"/>
          </a:xfrm>
          <a:prstGeom prst="rect">
            <a:avLst/>
          </a:prstGeom>
        </p:spPr>
      </p:pic>
      <p:sp>
        <p:nvSpPr>
          <p:cNvPr id="60" name="テキスト ボックス 59">
            <a:extLst>
              <a:ext uri="{FF2B5EF4-FFF2-40B4-BE49-F238E27FC236}">
                <a16:creationId xmlns:a16="http://schemas.microsoft.com/office/drawing/2014/main" id="{449EDF58-4C6E-6FE0-750E-C739E981A053}"/>
              </a:ext>
            </a:extLst>
          </p:cNvPr>
          <p:cNvSpPr txBox="1"/>
          <p:nvPr/>
        </p:nvSpPr>
        <p:spPr>
          <a:xfrm>
            <a:off x="5963488" y="3151993"/>
            <a:ext cx="415549" cy="369332"/>
          </a:xfrm>
          <a:prstGeom prst="rect">
            <a:avLst/>
          </a:prstGeom>
          <a:noFill/>
        </p:spPr>
        <p:txBody>
          <a:bodyPr wrap="square" rtlCol="0">
            <a:spAutoFit/>
          </a:bodyPr>
          <a:lstStyle/>
          <a:p>
            <a:r>
              <a:rPr kumimoji="1" lang="ja-JP" altLang="en-US" dirty="0"/>
              <a:t>様</a:t>
            </a:r>
          </a:p>
        </p:txBody>
      </p:sp>
      <p:grpSp>
        <p:nvGrpSpPr>
          <p:cNvPr id="61" name="グループ化 60">
            <a:extLst>
              <a:ext uri="{FF2B5EF4-FFF2-40B4-BE49-F238E27FC236}">
                <a16:creationId xmlns:a16="http://schemas.microsoft.com/office/drawing/2014/main" id="{01F31517-10F6-435E-D3FB-1B921FF90F6B}"/>
              </a:ext>
            </a:extLst>
          </p:cNvPr>
          <p:cNvGrpSpPr/>
          <p:nvPr/>
        </p:nvGrpSpPr>
        <p:grpSpPr>
          <a:xfrm>
            <a:off x="5145401" y="667487"/>
            <a:ext cx="4615271" cy="2689182"/>
            <a:chOff x="282579" y="668562"/>
            <a:chExt cx="4615271" cy="2689182"/>
          </a:xfrm>
        </p:grpSpPr>
        <p:grpSp>
          <p:nvGrpSpPr>
            <p:cNvPr id="62" name="グループ化 61">
              <a:extLst>
                <a:ext uri="{FF2B5EF4-FFF2-40B4-BE49-F238E27FC236}">
                  <a16:creationId xmlns:a16="http://schemas.microsoft.com/office/drawing/2014/main" id="{2695ED5E-F3F4-02A5-83E8-B0B14D4155AD}"/>
                </a:ext>
              </a:extLst>
            </p:cNvPr>
            <p:cNvGrpSpPr/>
            <p:nvPr/>
          </p:nvGrpSpPr>
          <p:grpSpPr>
            <a:xfrm>
              <a:off x="282579" y="668562"/>
              <a:ext cx="2164805" cy="2221710"/>
              <a:chOff x="154450" y="668562"/>
              <a:chExt cx="2164805" cy="2221710"/>
            </a:xfrm>
          </p:grpSpPr>
          <p:sp>
            <p:nvSpPr>
              <p:cNvPr id="137" name="四角形: 角を丸くする 136">
                <a:extLst>
                  <a:ext uri="{FF2B5EF4-FFF2-40B4-BE49-F238E27FC236}">
                    <a16:creationId xmlns:a16="http://schemas.microsoft.com/office/drawing/2014/main" id="{ED17DC71-FB5E-505E-27DD-7EE77A039056}"/>
                  </a:ext>
                </a:extLst>
              </p:cNvPr>
              <p:cNvSpPr/>
              <p:nvPr/>
            </p:nvSpPr>
            <p:spPr>
              <a:xfrm>
                <a:off x="154450" y="996906"/>
                <a:ext cx="2164805" cy="1893366"/>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nvGrpSpPr>
              <p:cNvPr id="138" name="グループ化 137">
                <a:extLst>
                  <a:ext uri="{FF2B5EF4-FFF2-40B4-BE49-F238E27FC236}">
                    <a16:creationId xmlns:a16="http://schemas.microsoft.com/office/drawing/2014/main" id="{8D2EF7EF-223D-F965-D75E-E0230BE5EBEB}"/>
                  </a:ext>
                </a:extLst>
              </p:cNvPr>
              <p:cNvGrpSpPr/>
              <p:nvPr/>
            </p:nvGrpSpPr>
            <p:grpSpPr>
              <a:xfrm flipH="1">
                <a:off x="201557" y="1055565"/>
                <a:ext cx="2077746" cy="91982"/>
                <a:chOff x="236773" y="1122883"/>
                <a:chExt cx="2651463" cy="98059"/>
              </a:xfrm>
            </p:grpSpPr>
            <p:sp>
              <p:nvSpPr>
                <p:cNvPr id="155" name="楕円 154">
                  <a:extLst>
                    <a:ext uri="{FF2B5EF4-FFF2-40B4-BE49-F238E27FC236}">
                      <a16:creationId xmlns:a16="http://schemas.microsoft.com/office/drawing/2014/main" id="{7144722B-AC1B-DB60-C621-1CF2A6DEF1C3}"/>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56" name="楕円 155">
                  <a:extLst>
                    <a:ext uri="{FF2B5EF4-FFF2-40B4-BE49-F238E27FC236}">
                      <a16:creationId xmlns:a16="http://schemas.microsoft.com/office/drawing/2014/main" id="{5DAD42EF-0EBD-DDB4-0AB5-41382AB89389}"/>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57" name="楕円 156">
                  <a:extLst>
                    <a:ext uri="{FF2B5EF4-FFF2-40B4-BE49-F238E27FC236}">
                      <a16:creationId xmlns:a16="http://schemas.microsoft.com/office/drawing/2014/main" id="{D70674AD-E914-FAE5-BC76-DDE939A605B7}"/>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58" name="楕円 157">
                  <a:extLst>
                    <a:ext uri="{FF2B5EF4-FFF2-40B4-BE49-F238E27FC236}">
                      <a16:creationId xmlns:a16="http://schemas.microsoft.com/office/drawing/2014/main" id="{26F9FC3A-A75A-F599-CEA9-19B45A8E5321}"/>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59" name="楕円 158">
                  <a:extLst>
                    <a:ext uri="{FF2B5EF4-FFF2-40B4-BE49-F238E27FC236}">
                      <a16:creationId xmlns:a16="http://schemas.microsoft.com/office/drawing/2014/main" id="{DE514184-EEB7-CC17-2DD1-F8DF359105AF}"/>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60" name="楕円 159">
                  <a:extLst>
                    <a:ext uri="{FF2B5EF4-FFF2-40B4-BE49-F238E27FC236}">
                      <a16:creationId xmlns:a16="http://schemas.microsoft.com/office/drawing/2014/main" id="{65FBE12C-D290-A13E-4002-78068FEEEA7E}"/>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sp>
            <p:nvSpPr>
              <p:cNvPr id="139" name="テキスト ボックス 138">
                <a:extLst>
                  <a:ext uri="{FF2B5EF4-FFF2-40B4-BE49-F238E27FC236}">
                    <a16:creationId xmlns:a16="http://schemas.microsoft.com/office/drawing/2014/main" id="{34F31861-2F71-5BE6-97B9-CFBCCF14F750}"/>
                  </a:ext>
                </a:extLst>
              </p:cNvPr>
              <p:cNvSpPr txBox="1"/>
              <p:nvPr/>
            </p:nvSpPr>
            <p:spPr>
              <a:xfrm>
                <a:off x="169360" y="1100570"/>
                <a:ext cx="2134984" cy="1686039"/>
              </a:xfrm>
              <a:prstGeom prst="rect">
                <a:avLst/>
              </a:prstGeom>
              <a:noFill/>
            </p:spPr>
            <p:txBody>
              <a:bodyPr wrap="square" rtlCol="0">
                <a:spAutoFit/>
              </a:bodyPr>
              <a:lstStyle/>
              <a:p>
                <a:pPr>
                  <a:lnSpc>
                    <a:spcPct val="150000"/>
                  </a:lnSpc>
                </a:pPr>
                <a:r>
                  <a:rPr lang="ja-JP" altLang="en-US" sz="1000" dirty="0"/>
                  <a:t>一剤式の高濃度炭酸パックです。</a:t>
                </a:r>
                <a:endParaRPr lang="en-US" altLang="ja-JP" sz="1000" dirty="0"/>
              </a:p>
              <a:p>
                <a:pPr>
                  <a:lnSpc>
                    <a:spcPct val="150000"/>
                  </a:lnSpc>
                </a:pPr>
                <a:r>
                  <a:rPr lang="ja-JP" altLang="en-US" sz="1000" dirty="0"/>
                  <a:t>一般的な炭酸パックの約</a:t>
                </a:r>
                <a:r>
                  <a:rPr lang="en-US" altLang="ja-JP" sz="1000" dirty="0"/>
                  <a:t>5</a:t>
                </a:r>
                <a:r>
                  <a:rPr lang="ja-JP" altLang="en-US" sz="1000" dirty="0"/>
                  <a:t>倍以上の炭酸濃度で、お肌の血流や新陳代謝を一気に促します。さらに炭酸泡に含まれた美肌、シミ予防成分がお肌に浸透していくことで一気にお肌をよみがえらせます。</a:t>
                </a:r>
              </a:p>
            </p:txBody>
          </p:sp>
          <p:grpSp>
            <p:nvGrpSpPr>
              <p:cNvPr id="140" name="グループ化 139">
                <a:extLst>
                  <a:ext uri="{FF2B5EF4-FFF2-40B4-BE49-F238E27FC236}">
                    <a16:creationId xmlns:a16="http://schemas.microsoft.com/office/drawing/2014/main" id="{483992FF-AD67-AB61-1E83-4D83600D8DC3}"/>
                  </a:ext>
                </a:extLst>
              </p:cNvPr>
              <p:cNvGrpSpPr/>
              <p:nvPr/>
            </p:nvGrpSpPr>
            <p:grpSpPr>
              <a:xfrm>
                <a:off x="655011" y="668562"/>
                <a:ext cx="1163681" cy="317459"/>
                <a:chOff x="707514" y="579324"/>
                <a:chExt cx="1564620" cy="390719"/>
              </a:xfrm>
            </p:grpSpPr>
            <p:grpSp>
              <p:nvGrpSpPr>
                <p:cNvPr id="148" name="グループ化 147">
                  <a:extLst>
                    <a:ext uri="{FF2B5EF4-FFF2-40B4-BE49-F238E27FC236}">
                      <a16:creationId xmlns:a16="http://schemas.microsoft.com/office/drawing/2014/main" id="{EA65F5E6-E1DE-7C95-07BB-43913ED51498}"/>
                    </a:ext>
                  </a:extLst>
                </p:cNvPr>
                <p:cNvGrpSpPr/>
                <p:nvPr/>
              </p:nvGrpSpPr>
              <p:grpSpPr>
                <a:xfrm>
                  <a:off x="707514" y="695179"/>
                  <a:ext cx="274099" cy="179454"/>
                  <a:chOff x="745521" y="625724"/>
                  <a:chExt cx="331660" cy="217139"/>
                </a:xfrm>
              </p:grpSpPr>
              <p:cxnSp>
                <p:nvCxnSpPr>
                  <p:cNvPr id="153" name="直線コネクタ 152">
                    <a:extLst>
                      <a:ext uri="{FF2B5EF4-FFF2-40B4-BE49-F238E27FC236}">
                        <a16:creationId xmlns:a16="http://schemas.microsoft.com/office/drawing/2014/main" id="{F9711ABC-EB8A-14C4-E6AC-7647B8A5AF25}"/>
                      </a:ext>
                    </a:extLst>
                  </p:cNvPr>
                  <p:cNvCxnSpPr/>
                  <p:nvPr/>
                </p:nvCxnSpPr>
                <p:spPr>
                  <a:xfrm>
                    <a:off x="745521" y="625724"/>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154" name="直線コネクタ 153">
                    <a:extLst>
                      <a:ext uri="{FF2B5EF4-FFF2-40B4-BE49-F238E27FC236}">
                        <a16:creationId xmlns:a16="http://schemas.microsoft.com/office/drawing/2014/main" id="{372F387B-8432-9C53-FB9D-D23A6656BDBC}"/>
                      </a:ext>
                    </a:extLst>
                  </p:cNvPr>
                  <p:cNvCxnSpPr>
                    <a:cxnSpLocks/>
                  </p:cNvCxnSpPr>
                  <p:nvPr/>
                </p:nvCxnSpPr>
                <p:spPr>
                  <a:xfrm>
                    <a:off x="824679" y="782131"/>
                    <a:ext cx="182306" cy="60732"/>
                  </a:xfrm>
                  <a:prstGeom prst="line">
                    <a:avLst/>
                  </a:prstGeom>
                </p:spPr>
                <p:style>
                  <a:lnRef idx="1">
                    <a:schemeClr val="dk1"/>
                  </a:lnRef>
                  <a:fillRef idx="0">
                    <a:schemeClr val="dk1"/>
                  </a:fillRef>
                  <a:effectRef idx="0">
                    <a:schemeClr val="dk1"/>
                  </a:effectRef>
                  <a:fontRef idx="minor">
                    <a:schemeClr val="tx1"/>
                  </a:fontRef>
                </p:style>
              </p:cxnSp>
            </p:grpSp>
            <p:grpSp>
              <p:nvGrpSpPr>
                <p:cNvPr id="149" name="グループ化 148">
                  <a:extLst>
                    <a:ext uri="{FF2B5EF4-FFF2-40B4-BE49-F238E27FC236}">
                      <a16:creationId xmlns:a16="http://schemas.microsoft.com/office/drawing/2014/main" id="{6F8D7433-1E37-BD23-BBF4-DF8AB72F55A7}"/>
                    </a:ext>
                  </a:extLst>
                </p:cNvPr>
                <p:cNvGrpSpPr/>
                <p:nvPr/>
              </p:nvGrpSpPr>
              <p:grpSpPr>
                <a:xfrm flipH="1">
                  <a:off x="1998035" y="695179"/>
                  <a:ext cx="274099" cy="179454"/>
                  <a:chOff x="737761" y="625724"/>
                  <a:chExt cx="331660" cy="217139"/>
                </a:xfrm>
              </p:grpSpPr>
              <p:cxnSp>
                <p:nvCxnSpPr>
                  <p:cNvPr id="151" name="直線コネクタ 150">
                    <a:extLst>
                      <a:ext uri="{FF2B5EF4-FFF2-40B4-BE49-F238E27FC236}">
                        <a16:creationId xmlns:a16="http://schemas.microsoft.com/office/drawing/2014/main" id="{A5D8D323-594F-4639-C185-32BC278E4F6A}"/>
                      </a:ext>
                    </a:extLst>
                  </p:cNvPr>
                  <p:cNvCxnSpPr/>
                  <p:nvPr/>
                </p:nvCxnSpPr>
                <p:spPr>
                  <a:xfrm>
                    <a:off x="737761" y="625724"/>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152" name="直線コネクタ 151">
                    <a:extLst>
                      <a:ext uri="{FF2B5EF4-FFF2-40B4-BE49-F238E27FC236}">
                        <a16:creationId xmlns:a16="http://schemas.microsoft.com/office/drawing/2014/main" id="{82DB41C7-7FD6-E0EB-9ED4-D6521421FA9E}"/>
                      </a:ext>
                    </a:extLst>
                  </p:cNvPr>
                  <p:cNvCxnSpPr>
                    <a:cxnSpLocks/>
                  </p:cNvCxnSpPr>
                  <p:nvPr/>
                </p:nvCxnSpPr>
                <p:spPr>
                  <a:xfrm>
                    <a:off x="816921" y="782131"/>
                    <a:ext cx="182306" cy="60732"/>
                  </a:xfrm>
                  <a:prstGeom prst="line">
                    <a:avLst/>
                  </a:prstGeom>
                </p:spPr>
                <p:style>
                  <a:lnRef idx="1">
                    <a:schemeClr val="dk1"/>
                  </a:lnRef>
                  <a:fillRef idx="0">
                    <a:schemeClr val="dk1"/>
                  </a:fillRef>
                  <a:effectRef idx="0">
                    <a:schemeClr val="dk1"/>
                  </a:effectRef>
                  <a:fontRef idx="minor">
                    <a:schemeClr val="tx1"/>
                  </a:fontRef>
                </p:style>
              </p:cxnSp>
            </p:grpSp>
            <p:sp>
              <p:nvSpPr>
                <p:cNvPr id="150" name="テキスト ボックス 149">
                  <a:extLst>
                    <a:ext uri="{FF2B5EF4-FFF2-40B4-BE49-F238E27FC236}">
                      <a16:creationId xmlns:a16="http://schemas.microsoft.com/office/drawing/2014/main" id="{B645BAED-EDFA-E93B-795E-78278B8CF756}"/>
                    </a:ext>
                  </a:extLst>
                </p:cNvPr>
                <p:cNvSpPr txBox="1"/>
                <p:nvPr/>
              </p:nvSpPr>
              <p:spPr>
                <a:xfrm>
                  <a:off x="1040307" y="579324"/>
                  <a:ext cx="900968" cy="390719"/>
                </a:xfrm>
                <a:prstGeom prst="rect">
                  <a:avLst/>
                </a:prstGeom>
                <a:noFill/>
              </p:spPr>
              <p:txBody>
                <a:bodyPr wrap="square" rtlCol="0">
                  <a:spAutoFit/>
                </a:bodyPr>
                <a:lstStyle/>
                <a:p>
                  <a:pPr algn="ctr"/>
                  <a:r>
                    <a:rPr lang="en-US" altLang="ja-JP" sz="1463" dirty="0">
                      <a:latin typeface="HGS明朝E" panose="02020900000000000000" pitchFamily="18" charset="-128"/>
                      <a:ea typeface="HGS明朝E" panose="02020900000000000000" pitchFamily="18" charset="-128"/>
                    </a:rPr>
                    <a:t>Point</a:t>
                  </a:r>
                  <a:endParaRPr lang="ja-JP" altLang="en-US" sz="1463" dirty="0">
                    <a:latin typeface="HGS明朝E" panose="02020900000000000000" pitchFamily="18" charset="-128"/>
                    <a:ea typeface="HGS明朝E" panose="02020900000000000000" pitchFamily="18" charset="-128"/>
                  </a:endParaRPr>
                </a:p>
              </p:txBody>
            </p:sp>
          </p:grpSp>
          <p:grpSp>
            <p:nvGrpSpPr>
              <p:cNvPr id="141" name="グループ化 140">
                <a:extLst>
                  <a:ext uri="{FF2B5EF4-FFF2-40B4-BE49-F238E27FC236}">
                    <a16:creationId xmlns:a16="http://schemas.microsoft.com/office/drawing/2014/main" id="{1DBFD3B2-8752-5338-867D-24983BD49C01}"/>
                  </a:ext>
                </a:extLst>
              </p:cNvPr>
              <p:cNvGrpSpPr/>
              <p:nvPr/>
            </p:nvGrpSpPr>
            <p:grpSpPr>
              <a:xfrm>
                <a:off x="200617" y="2745260"/>
                <a:ext cx="2077746" cy="91982"/>
                <a:chOff x="236773" y="1122883"/>
                <a:chExt cx="2651463" cy="98059"/>
              </a:xfrm>
            </p:grpSpPr>
            <p:sp>
              <p:nvSpPr>
                <p:cNvPr id="142" name="楕円 141">
                  <a:extLst>
                    <a:ext uri="{FF2B5EF4-FFF2-40B4-BE49-F238E27FC236}">
                      <a16:creationId xmlns:a16="http://schemas.microsoft.com/office/drawing/2014/main" id="{EEEB6D6A-364B-5DD9-ED45-87A1A38D6CC4}"/>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43" name="楕円 142">
                  <a:extLst>
                    <a:ext uri="{FF2B5EF4-FFF2-40B4-BE49-F238E27FC236}">
                      <a16:creationId xmlns:a16="http://schemas.microsoft.com/office/drawing/2014/main" id="{5C96555F-5A66-EADD-3454-8AAB170CC953}"/>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44" name="楕円 143">
                  <a:extLst>
                    <a:ext uri="{FF2B5EF4-FFF2-40B4-BE49-F238E27FC236}">
                      <a16:creationId xmlns:a16="http://schemas.microsoft.com/office/drawing/2014/main" id="{9B38408F-EDA6-87FE-C746-B2689335350B}"/>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45" name="楕円 144">
                  <a:extLst>
                    <a:ext uri="{FF2B5EF4-FFF2-40B4-BE49-F238E27FC236}">
                      <a16:creationId xmlns:a16="http://schemas.microsoft.com/office/drawing/2014/main" id="{DC309E44-E7BB-9883-D3D0-63687D9D3CB7}"/>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46" name="楕円 145">
                  <a:extLst>
                    <a:ext uri="{FF2B5EF4-FFF2-40B4-BE49-F238E27FC236}">
                      <a16:creationId xmlns:a16="http://schemas.microsoft.com/office/drawing/2014/main" id="{76BDF542-9D72-3FD8-1143-29ED8D73BAC7}"/>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47" name="楕円 146">
                  <a:extLst>
                    <a:ext uri="{FF2B5EF4-FFF2-40B4-BE49-F238E27FC236}">
                      <a16:creationId xmlns:a16="http://schemas.microsoft.com/office/drawing/2014/main" id="{D905B51B-68B4-1F29-1186-218164A1A556}"/>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grpSp>
        <p:grpSp>
          <p:nvGrpSpPr>
            <p:cNvPr id="63" name="グループ化 62">
              <a:extLst>
                <a:ext uri="{FF2B5EF4-FFF2-40B4-BE49-F238E27FC236}">
                  <a16:creationId xmlns:a16="http://schemas.microsoft.com/office/drawing/2014/main" id="{0D51A7DD-61C0-4212-82CB-47D2CCCBDBD2}"/>
                </a:ext>
              </a:extLst>
            </p:cNvPr>
            <p:cNvGrpSpPr/>
            <p:nvPr/>
          </p:nvGrpSpPr>
          <p:grpSpPr>
            <a:xfrm>
              <a:off x="2555580" y="676247"/>
              <a:ext cx="2342270" cy="2218170"/>
              <a:chOff x="2489880" y="676247"/>
              <a:chExt cx="2342270" cy="2218170"/>
            </a:xfrm>
          </p:grpSpPr>
          <p:grpSp>
            <p:nvGrpSpPr>
              <p:cNvPr id="96" name="グループ化 95">
                <a:extLst>
                  <a:ext uri="{FF2B5EF4-FFF2-40B4-BE49-F238E27FC236}">
                    <a16:creationId xmlns:a16="http://schemas.microsoft.com/office/drawing/2014/main" id="{3A263A1A-4248-7CBB-8810-73977D7C2BB2}"/>
                  </a:ext>
                </a:extLst>
              </p:cNvPr>
              <p:cNvGrpSpPr/>
              <p:nvPr/>
            </p:nvGrpSpPr>
            <p:grpSpPr>
              <a:xfrm>
                <a:off x="3006036" y="676247"/>
                <a:ext cx="1225507" cy="317459"/>
                <a:chOff x="704307" y="674034"/>
                <a:chExt cx="1564620" cy="390719"/>
              </a:xfrm>
            </p:grpSpPr>
            <p:grpSp>
              <p:nvGrpSpPr>
                <p:cNvPr id="130" name="グループ化 129">
                  <a:extLst>
                    <a:ext uri="{FF2B5EF4-FFF2-40B4-BE49-F238E27FC236}">
                      <a16:creationId xmlns:a16="http://schemas.microsoft.com/office/drawing/2014/main" id="{B0429F91-4D90-3D57-96CC-7D852F5369A1}"/>
                    </a:ext>
                  </a:extLst>
                </p:cNvPr>
                <p:cNvGrpSpPr/>
                <p:nvPr/>
              </p:nvGrpSpPr>
              <p:grpSpPr>
                <a:xfrm>
                  <a:off x="704307" y="797586"/>
                  <a:ext cx="274099" cy="179453"/>
                  <a:chOff x="741641" y="749637"/>
                  <a:chExt cx="331660" cy="217138"/>
                </a:xfrm>
              </p:grpSpPr>
              <p:cxnSp>
                <p:nvCxnSpPr>
                  <p:cNvPr id="135" name="直線コネクタ 134">
                    <a:extLst>
                      <a:ext uri="{FF2B5EF4-FFF2-40B4-BE49-F238E27FC236}">
                        <a16:creationId xmlns:a16="http://schemas.microsoft.com/office/drawing/2014/main" id="{377E8B4D-493F-5603-D850-FD0199BE5653}"/>
                      </a:ext>
                    </a:extLst>
                  </p:cNvPr>
                  <p:cNvCxnSpPr/>
                  <p:nvPr/>
                </p:nvCxnSpPr>
                <p:spPr>
                  <a:xfrm>
                    <a:off x="741641" y="749637"/>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136" name="直線コネクタ 135">
                    <a:extLst>
                      <a:ext uri="{FF2B5EF4-FFF2-40B4-BE49-F238E27FC236}">
                        <a16:creationId xmlns:a16="http://schemas.microsoft.com/office/drawing/2014/main" id="{70717AA2-60A5-5C55-7D4C-B02DD723C166}"/>
                      </a:ext>
                    </a:extLst>
                  </p:cNvPr>
                  <p:cNvCxnSpPr>
                    <a:cxnSpLocks/>
                  </p:cNvCxnSpPr>
                  <p:nvPr/>
                </p:nvCxnSpPr>
                <p:spPr>
                  <a:xfrm>
                    <a:off x="820800" y="906042"/>
                    <a:ext cx="182306" cy="60733"/>
                  </a:xfrm>
                  <a:prstGeom prst="line">
                    <a:avLst/>
                  </a:prstGeom>
                </p:spPr>
                <p:style>
                  <a:lnRef idx="1">
                    <a:schemeClr val="dk1"/>
                  </a:lnRef>
                  <a:fillRef idx="0">
                    <a:schemeClr val="dk1"/>
                  </a:fillRef>
                  <a:effectRef idx="0">
                    <a:schemeClr val="dk1"/>
                  </a:effectRef>
                  <a:fontRef idx="minor">
                    <a:schemeClr val="tx1"/>
                  </a:fontRef>
                </p:style>
              </p:cxnSp>
            </p:grpSp>
            <p:grpSp>
              <p:nvGrpSpPr>
                <p:cNvPr id="131" name="グループ化 130">
                  <a:extLst>
                    <a:ext uri="{FF2B5EF4-FFF2-40B4-BE49-F238E27FC236}">
                      <a16:creationId xmlns:a16="http://schemas.microsoft.com/office/drawing/2014/main" id="{1895EC76-2AC0-ED7A-D8A8-B2573A86F343}"/>
                    </a:ext>
                  </a:extLst>
                </p:cNvPr>
                <p:cNvGrpSpPr/>
                <p:nvPr/>
              </p:nvGrpSpPr>
              <p:grpSpPr>
                <a:xfrm flipH="1">
                  <a:off x="1994828" y="797586"/>
                  <a:ext cx="274099" cy="179453"/>
                  <a:chOff x="741641" y="749637"/>
                  <a:chExt cx="331660" cy="217138"/>
                </a:xfrm>
              </p:grpSpPr>
              <p:cxnSp>
                <p:nvCxnSpPr>
                  <p:cNvPr id="133" name="直線コネクタ 132">
                    <a:extLst>
                      <a:ext uri="{FF2B5EF4-FFF2-40B4-BE49-F238E27FC236}">
                        <a16:creationId xmlns:a16="http://schemas.microsoft.com/office/drawing/2014/main" id="{A1C9D934-9E44-CC6F-899E-8A4DD387E5FD}"/>
                      </a:ext>
                    </a:extLst>
                  </p:cNvPr>
                  <p:cNvCxnSpPr/>
                  <p:nvPr/>
                </p:nvCxnSpPr>
                <p:spPr>
                  <a:xfrm>
                    <a:off x="741641" y="749637"/>
                    <a:ext cx="331660" cy="210189"/>
                  </a:xfrm>
                  <a:prstGeom prst="line">
                    <a:avLst/>
                  </a:prstGeom>
                </p:spPr>
                <p:style>
                  <a:lnRef idx="1">
                    <a:schemeClr val="dk1"/>
                  </a:lnRef>
                  <a:fillRef idx="0">
                    <a:schemeClr val="dk1"/>
                  </a:fillRef>
                  <a:effectRef idx="0">
                    <a:schemeClr val="dk1"/>
                  </a:effectRef>
                  <a:fontRef idx="minor">
                    <a:schemeClr val="tx1"/>
                  </a:fontRef>
                </p:style>
              </p:cxnSp>
              <p:cxnSp>
                <p:nvCxnSpPr>
                  <p:cNvPr id="134" name="直線コネクタ 133">
                    <a:extLst>
                      <a:ext uri="{FF2B5EF4-FFF2-40B4-BE49-F238E27FC236}">
                        <a16:creationId xmlns:a16="http://schemas.microsoft.com/office/drawing/2014/main" id="{CEEBFB42-D94E-1F20-FB55-29A2998C8647}"/>
                      </a:ext>
                    </a:extLst>
                  </p:cNvPr>
                  <p:cNvCxnSpPr>
                    <a:cxnSpLocks/>
                  </p:cNvCxnSpPr>
                  <p:nvPr/>
                </p:nvCxnSpPr>
                <p:spPr>
                  <a:xfrm>
                    <a:off x="820800" y="906042"/>
                    <a:ext cx="182306" cy="60733"/>
                  </a:xfrm>
                  <a:prstGeom prst="line">
                    <a:avLst/>
                  </a:prstGeom>
                </p:spPr>
                <p:style>
                  <a:lnRef idx="1">
                    <a:schemeClr val="dk1"/>
                  </a:lnRef>
                  <a:fillRef idx="0">
                    <a:schemeClr val="dk1"/>
                  </a:fillRef>
                  <a:effectRef idx="0">
                    <a:schemeClr val="dk1"/>
                  </a:effectRef>
                  <a:fontRef idx="minor">
                    <a:schemeClr val="tx1"/>
                  </a:fontRef>
                </p:style>
              </p:cxnSp>
            </p:grpSp>
            <p:sp>
              <p:nvSpPr>
                <p:cNvPr id="132" name="テキスト ボックス 131">
                  <a:extLst>
                    <a:ext uri="{FF2B5EF4-FFF2-40B4-BE49-F238E27FC236}">
                      <a16:creationId xmlns:a16="http://schemas.microsoft.com/office/drawing/2014/main" id="{E172C9BF-5009-0A11-C2B0-4E88258F0F40}"/>
                    </a:ext>
                  </a:extLst>
                </p:cNvPr>
                <p:cNvSpPr txBox="1"/>
                <p:nvPr/>
              </p:nvSpPr>
              <p:spPr>
                <a:xfrm>
                  <a:off x="1021011" y="674034"/>
                  <a:ext cx="989225" cy="390719"/>
                </a:xfrm>
                <a:prstGeom prst="rect">
                  <a:avLst/>
                </a:prstGeom>
                <a:noFill/>
              </p:spPr>
              <p:txBody>
                <a:bodyPr wrap="square" rtlCol="0">
                  <a:spAutoFit/>
                </a:bodyPr>
                <a:lstStyle/>
                <a:p>
                  <a:pPr algn="ctr"/>
                  <a:r>
                    <a:rPr lang="en-US" altLang="ja-JP" sz="1463" dirty="0">
                      <a:latin typeface="HGS明朝E" panose="02020900000000000000" pitchFamily="18" charset="-128"/>
                      <a:ea typeface="HGS明朝E" panose="02020900000000000000" pitchFamily="18" charset="-128"/>
                    </a:rPr>
                    <a:t>How to</a:t>
                  </a:r>
                  <a:endParaRPr lang="ja-JP" altLang="en-US" sz="1463" dirty="0">
                    <a:latin typeface="HGS明朝E" panose="02020900000000000000" pitchFamily="18" charset="-128"/>
                    <a:ea typeface="HGS明朝E" panose="02020900000000000000" pitchFamily="18" charset="-128"/>
                  </a:endParaRPr>
                </a:p>
              </p:txBody>
            </p:sp>
          </p:grpSp>
          <p:grpSp>
            <p:nvGrpSpPr>
              <p:cNvPr id="99" name="グループ化 98">
                <a:extLst>
                  <a:ext uri="{FF2B5EF4-FFF2-40B4-BE49-F238E27FC236}">
                    <a16:creationId xmlns:a16="http://schemas.microsoft.com/office/drawing/2014/main" id="{32B7826D-6547-3F18-14EE-0F1CF28105EB}"/>
                  </a:ext>
                </a:extLst>
              </p:cNvPr>
              <p:cNvGrpSpPr/>
              <p:nvPr/>
            </p:nvGrpSpPr>
            <p:grpSpPr>
              <a:xfrm>
                <a:off x="2489880" y="1001051"/>
                <a:ext cx="2342270" cy="1893366"/>
                <a:chOff x="2566080" y="1001051"/>
                <a:chExt cx="2342270" cy="1893366"/>
              </a:xfrm>
            </p:grpSpPr>
            <p:sp>
              <p:nvSpPr>
                <p:cNvPr id="100" name="四角形: 角を丸くする 99">
                  <a:extLst>
                    <a:ext uri="{FF2B5EF4-FFF2-40B4-BE49-F238E27FC236}">
                      <a16:creationId xmlns:a16="http://schemas.microsoft.com/office/drawing/2014/main" id="{DCBA815A-2DD6-D27A-9EB3-EF2EDEAEB063}"/>
                    </a:ext>
                  </a:extLst>
                </p:cNvPr>
                <p:cNvSpPr/>
                <p:nvPr/>
              </p:nvSpPr>
              <p:spPr>
                <a:xfrm>
                  <a:off x="2612588" y="1001051"/>
                  <a:ext cx="2164805" cy="1893366"/>
                </a:xfrm>
                <a:prstGeom prst="roundRect">
                  <a:avLst>
                    <a:gd name="adj" fmla="val 56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06" name="テキスト ボックス 105">
                  <a:extLst>
                    <a:ext uri="{FF2B5EF4-FFF2-40B4-BE49-F238E27FC236}">
                      <a16:creationId xmlns:a16="http://schemas.microsoft.com/office/drawing/2014/main" id="{C2E2C4E4-9149-9116-47AC-D7866B10A405}"/>
                    </a:ext>
                  </a:extLst>
                </p:cNvPr>
                <p:cNvSpPr txBox="1"/>
                <p:nvPr/>
              </p:nvSpPr>
              <p:spPr>
                <a:xfrm>
                  <a:off x="2566080" y="1145360"/>
                  <a:ext cx="2342270" cy="1526700"/>
                </a:xfrm>
                <a:prstGeom prst="rect">
                  <a:avLst/>
                </a:prstGeom>
                <a:noFill/>
              </p:spPr>
              <p:txBody>
                <a:bodyPr wrap="square" rtlCol="0">
                  <a:spAutoFit/>
                </a:bodyPr>
                <a:lstStyle/>
                <a:p>
                  <a:pPr>
                    <a:lnSpc>
                      <a:spcPct val="150000"/>
                    </a:lnSpc>
                  </a:pPr>
                  <a:r>
                    <a:rPr lang="ja-JP" altLang="en-US" sz="900" dirty="0"/>
                    <a:t>➊乾いたお肌にジェルを伸ばします。</a:t>
                  </a:r>
                  <a:endParaRPr lang="en-US" altLang="ja-JP" sz="900" dirty="0"/>
                </a:p>
                <a:p>
                  <a:pPr>
                    <a:lnSpc>
                      <a:spcPct val="150000"/>
                    </a:lnSpc>
                  </a:pPr>
                  <a:r>
                    <a:rPr lang="en-US" altLang="ja-JP" sz="900" dirty="0"/>
                    <a:t>(</a:t>
                  </a:r>
                  <a:r>
                    <a:rPr lang="ja-JP" altLang="en-US" sz="900" dirty="0"/>
                    <a:t>顔から鎖骨まで</a:t>
                  </a:r>
                  <a:r>
                    <a:rPr lang="en-US" altLang="ja-JP" sz="900" dirty="0"/>
                    <a:t>)</a:t>
                  </a:r>
                </a:p>
                <a:p>
                  <a:pPr>
                    <a:lnSpc>
                      <a:spcPct val="150000"/>
                    </a:lnSpc>
                  </a:pPr>
                  <a:r>
                    <a:rPr lang="ja-JP" altLang="en-US" sz="900" dirty="0"/>
                    <a:t>➋発砲してきたら毛穴詰まりや、ざらつきなど気になる部分をくるくるマッサージします。</a:t>
                  </a:r>
                  <a:r>
                    <a:rPr lang="en-US" altLang="ja-JP" sz="900" dirty="0"/>
                    <a:t>(2</a:t>
                  </a:r>
                  <a:r>
                    <a:rPr lang="ja-JP" altLang="en-US" sz="900" dirty="0"/>
                    <a:t>～</a:t>
                  </a:r>
                  <a:r>
                    <a:rPr lang="en-US" altLang="ja-JP" sz="900" dirty="0"/>
                    <a:t>3</a:t>
                  </a:r>
                  <a:r>
                    <a:rPr lang="ja-JP" altLang="en-US" sz="900" dirty="0"/>
                    <a:t>回行う</a:t>
                  </a:r>
                  <a:r>
                    <a:rPr lang="en-US" altLang="ja-JP" sz="900" dirty="0"/>
                    <a:t>)</a:t>
                  </a:r>
                </a:p>
                <a:p>
                  <a:pPr>
                    <a:lnSpc>
                      <a:spcPct val="150000"/>
                    </a:lnSpc>
                  </a:pPr>
                  <a:r>
                    <a:rPr lang="ja-JP" altLang="en-US" sz="900" dirty="0"/>
                    <a:t>❸</a:t>
                  </a:r>
                  <a:r>
                    <a:rPr lang="en-US" altLang="ja-JP" sz="900" dirty="0"/>
                    <a:t>10</a:t>
                  </a:r>
                  <a:r>
                    <a:rPr lang="ja-JP" altLang="en-US" sz="900" dirty="0"/>
                    <a:t>分～</a:t>
                  </a:r>
                  <a:r>
                    <a:rPr lang="en-US" altLang="ja-JP" sz="900" dirty="0"/>
                    <a:t>15</a:t>
                  </a:r>
                  <a:r>
                    <a:rPr lang="ja-JP" altLang="en-US" sz="900" dirty="0"/>
                    <a:t>分置いたら泡を洗い流します。</a:t>
                  </a:r>
                  <a:endParaRPr lang="en-US" altLang="ja-JP" sz="900" dirty="0"/>
                </a:p>
                <a:p>
                  <a:pPr>
                    <a:lnSpc>
                      <a:spcPct val="150000"/>
                    </a:lnSpc>
                  </a:pPr>
                  <a:r>
                    <a:rPr lang="ja-JP" altLang="en-US" sz="900" dirty="0"/>
                    <a:t>❹化粧水や乳液でお肌を整えてください。</a:t>
                  </a:r>
                  <a:endParaRPr lang="en-US" altLang="ja-JP" sz="900" dirty="0"/>
                </a:p>
              </p:txBody>
            </p:sp>
            <p:grpSp>
              <p:nvGrpSpPr>
                <p:cNvPr id="107" name="グループ化 106">
                  <a:extLst>
                    <a:ext uri="{FF2B5EF4-FFF2-40B4-BE49-F238E27FC236}">
                      <a16:creationId xmlns:a16="http://schemas.microsoft.com/office/drawing/2014/main" id="{7DBF4EB8-B4D7-8C60-FA95-BD62AFFBBD13}"/>
                    </a:ext>
                  </a:extLst>
                </p:cNvPr>
                <p:cNvGrpSpPr/>
                <p:nvPr/>
              </p:nvGrpSpPr>
              <p:grpSpPr>
                <a:xfrm flipH="1">
                  <a:off x="2665777" y="1055043"/>
                  <a:ext cx="2077746" cy="91982"/>
                  <a:chOff x="236773" y="1122883"/>
                  <a:chExt cx="2651463" cy="98059"/>
                </a:xfrm>
              </p:grpSpPr>
              <p:sp>
                <p:nvSpPr>
                  <p:cNvPr id="124" name="楕円 123">
                    <a:extLst>
                      <a:ext uri="{FF2B5EF4-FFF2-40B4-BE49-F238E27FC236}">
                        <a16:creationId xmlns:a16="http://schemas.microsoft.com/office/drawing/2014/main" id="{1FC7B0FB-1E6D-8B2E-BA90-F7A0C72792F7}"/>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25" name="楕円 124">
                    <a:extLst>
                      <a:ext uri="{FF2B5EF4-FFF2-40B4-BE49-F238E27FC236}">
                        <a16:creationId xmlns:a16="http://schemas.microsoft.com/office/drawing/2014/main" id="{DA0CF2FA-53FD-379F-25CC-92BA6AF2323D}"/>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26" name="楕円 125">
                    <a:extLst>
                      <a:ext uri="{FF2B5EF4-FFF2-40B4-BE49-F238E27FC236}">
                        <a16:creationId xmlns:a16="http://schemas.microsoft.com/office/drawing/2014/main" id="{9ED6E40D-4383-A39C-9D89-0DFCD79E4154}"/>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27" name="楕円 126">
                    <a:extLst>
                      <a:ext uri="{FF2B5EF4-FFF2-40B4-BE49-F238E27FC236}">
                        <a16:creationId xmlns:a16="http://schemas.microsoft.com/office/drawing/2014/main" id="{8A4D75EA-1783-6584-77EE-0A930255F110}"/>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28" name="楕円 127">
                    <a:extLst>
                      <a:ext uri="{FF2B5EF4-FFF2-40B4-BE49-F238E27FC236}">
                        <a16:creationId xmlns:a16="http://schemas.microsoft.com/office/drawing/2014/main" id="{A01D6584-EC43-E694-5329-AD64FC7A825B}"/>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29" name="楕円 128">
                    <a:extLst>
                      <a:ext uri="{FF2B5EF4-FFF2-40B4-BE49-F238E27FC236}">
                        <a16:creationId xmlns:a16="http://schemas.microsoft.com/office/drawing/2014/main" id="{5975F204-D453-9F2C-3A9C-FABE3AB32A88}"/>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grpSp>
              <p:nvGrpSpPr>
                <p:cNvPr id="108" name="グループ化 107">
                  <a:extLst>
                    <a:ext uri="{FF2B5EF4-FFF2-40B4-BE49-F238E27FC236}">
                      <a16:creationId xmlns:a16="http://schemas.microsoft.com/office/drawing/2014/main" id="{6CDA8FB6-E309-C8F0-F723-8C2A0C9C6FBA}"/>
                    </a:ext>
                  </a:extLst>
                </p:cNvPr>
                <p:cNvGrpSpPr/>
                <p:nvPr/>
              </p:nvGrpSpPr>
              <p:grpSpPr>
                <a:xfrm>
                  <a:off x="2649958" y="2740618"/>
                  <a:ext cx="2077746" cy="91982"/>
                  <a:chOff x="236773" y="1122883"/>
                  <a:chExt cx="2651463" cy="98059"/>
                </a:xfrm>
              </p:grpSpPr>
              <p:sp>
                <p:nvSpPr>
                  <p:cNvPr id="109" name="楕円 108">
                    <a:extLst>
                      <a:ext uri="{FF2B5EF4-FFF2-40B4-BE49-F238E27FC236}">
                        <a16:creationId xmlns:a16="http://schemas.microsoft.com/office/drawing/2014/main" id="{6EF0D455-A38B-0E3E-66DE-BD917D027F75}"/>
                      </a:ext>
                    </a:extLst>
                  </p:cNvPr>
                  <p:cNvSpPr/>
                  <p:nvPr/>
                </p:nvSpPr>
                <p:spPr>
                  <a:xfrm>
                    <a:off x="23677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10" name="楕円 109">
                    <a:extLst>
                      <a:ext uri="{FF2B5EF4-FFF2-40B4-BE49-F238E27FC236}">
                        <a16:creationId xmlns:a16="http://schemas.microsoft.com/office/drawing/2014/main" id="{97C36B81-BFFE-2B44-1B62-BA47658D418E}"/>
                      </a:ext>
                    </a:extLst>
                  </p:cNvPr>
                  <p:cNvSpPr/>
                  <p:nvPr/>
                </p:nvSpPr>
                <p:spPr>
                  <a:xfrm>
                    <a:off x="74821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11" name="楕円 110">
                    <a:extLst>
                      <a:ext uri="{FF2B5EF4-FFF2-40B4-BE49-F238E27FC236}">
                        <a16:creationId xmlns:a16="http://schemas.microsoft.com/office/drawing/2014/main" id="{275B6AD8-682C-4072-DEAA-A1BCB68C9F04}"/>
                      </a:ext>
                    </a:extLst>
                  </p:cNvPr>
                  <p:cNvSpPr/>
                  <p:nvPr/>
                </p:nvSpPr>
                <p:spPr>
                  <a:xfrm>
                    <a:off x="125966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12" name="楕円 111">
                    <a:extLst>
                      <a:ext uri="{FF2B5EF4-FFF2-40B4-BE49-F238E27FC236}">
                        <a16:creationId xmlns:a16="http://schemas.microsoft.com/office/drawing/2014/main" id="{9402BE0B-D845-BF28-D290-630F100C08E3}"/>
                      </a:ext>
                    </a:extLst>
                  </p:cNvPr>
                  <p:cNvSpPr/>
                  <p:nvPr/>
                </p:nvSpPr>
                <p:spPr>
                  <a:xfrm>
                    <a:off x="1771108"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22" name="楕円 121">
                    <a:extLst>
                      <a:ext uri="{FF2B5EF4-FFF2-40B4-BE49-F238E27FC236}">
                        <a16:creationId xmlns:a16="http://schemas.microsoft.com/office/drawing/2014/main" id="{6EBA5315-17E5-0E5E-9279-2DBACC836309}"/>
                      </a:ext>
                    </a:extLst>
                  </p:cNvPr>
                  <p:cNvSpPr/>
                  <p:nvPr/>
                </p:nvSpPr>
                <p:spPr>
                  <a:xfrm>
                    <a:off x="2282553" y="1122883"/>
                    <a:ext cx="94237" cy="9805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23" name="楕円 122">
                    <a:extLst>
                      <a:ext uri="{FF2B5EF4-FFF2-40B4-BE49-F238E27FC236}">
                        <a16:creationId xmlns:a16="http://schemas.microsoft.com/office/drawing/2014/main" id="{31E81FB7-BC6A-47EC-4BE1-1A6567E6A54B}"/>
                      </a:ext>
                    </a:extLst>
                  </p:cNvPr>
                  <p:cNvSpPr/>
                  <p:nvPr/>
                </p:nvSpPr>
                <p:spPr>
                  <a:xfrm>
                    <a:off x="2793999" y="1122883"/>
                    <a:ext cx="94237" cy="98059"/>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grpSp>
          </p:grpSp>
        </p:grpSp>
        <p:pic>
          <p:nvPicPr>
            <p:cNvPr id="64" name="図 63" descr="白黒の写真にテキストが書いてある紙&#10;&#10;中程度の精度で自動的に生成された説明">
              <a:extLst>
                <a:ext uri="{FF2B5EF4-FFF2-40B4-BE49-F238E27FC236}">
                  <a16:creationId xmlns:a16="http://schemas.microsoft.com/office/drawing/2014/main" id="{52788604-4701-574C-9C9D-892A67EE68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543604">
              <a:off x="1915674" y="2346575"/>
              <a:ext cx="791051" cy="1011169"/>
            </a:xfrm>
            <a:prstGeom prst="rect">
              <a:avLst/>
            </a:prstGeom>
            <a:ln>
              <a:noFill/>
            </a:ln>
            <a:effectLst>
              <a:outerShdw blurRad="292100" dist="139700" dir="2700000" sx="1000" sy="1000" algn="tl" rotWithShape="0">
                <a:srgbClr val="333333">
                  <a:alpha val="65000"/>
                </a:srgbClr>
              </a:outerShdw>
            </a:effectLst>
          </p:spPr>
        </p:pic>
        <p:pic>
          <p:nvPicPr>
            <p:cNvPr id="95" name="コンテンツ プレースホルダー 7">
              <a:extLst>
                <a:ext uri="{FF2B5EF4-FFF2-40B4-BE49-F238E27FC236}">
                  <a16:creationId xmlns:a16="http://schemas.microsoft.com/office/drawing/2014/main" id="{E53CF2AC-D455-6D9D-1FAE-CD788D3EE035}"/>
                </a:ext>
              </a:extLst>
            </p:cNvPr>
            <p:cNvPicPr>
              <a:picLocks noChangeAspect="1"/>
            </p:cNvPicPr>
            <p:nvPr/>
          </p:nvPicPr>
          <p:blipFill rotWithShape="1">
            <a:blip r:embed="rId9">
              <a:clrChange>
                <a:clrFrom>
                  <a:srgbClr val="FFFFFF"/>
                </a:clrFrom>
                <a:clrTo>
                  <a:srgbClr val="FFFFFF">
                    <a:alpha val="0"/>
                  </a:srgbClr>
                </a:clrTo>
              </a:clrChange>
              <a:duotone>
                <a:prstClr val="black"/>
                <a:schemeClr val="accent4">
                  <a:lumMod val="75000"/>
                  <a:tint val="45000"/>
                  <a:satMod val="400000"/>
                </a:schemeClr>
              </a:duotone>
              <a:extLst>
                <a:ext uri="{28A0092B-C50C-407E-A947-70E740481C1C}">
                  <a14:useLocalDpi xmlns:a14="http://schemas.microsoft.com/office/drawing/2010/main" val="0"/>
                </a:ext>
              </a:extLst>
            </a:blip>
            <a:srcRect l="340" t="80645" r="90609" b="11622"/>
            <a:stretch/>
          </p:blipFill>
          <p:spPr>
            <a:xfrm>
              <a:off x="2417770" y="2753579"/>
              <a:ext cx="766750" cy="445432"/>
            </a:xfrm>
            <a:prstGeom prst="rect">
              <a:avLst/>
            </a:prstGeom>
          </p:spPr>
        </p:pic>
      </p:grpSp>
      <p:grpSp>
        <p:nvGrpSpPr>
          <p:cNvPr id="13" name="グループ化 12">
            <a:extLst>
              <a:ext uri="{FF2B5EF4-FFF2-40B4-BE49-F238E27FC236}">
                <a16:creationId xmlns:a16="http://schemas.microsoft.com/office/drawing/2014/main" id="{CE411825-F6D5-2166-5C6E-AFADDCDD28F0}"/>
              </a:ext>
            </a:extLst>
          </p:cNvPr>
          <p:cNvGrpSpPr/>
          <p:nvPr/>
        </p:nvGrpSpPr>
        <p:grpSpPr>
          <a:xfrm>
            <a:off x="324843" y="-54677"/>
            <a:ext cx="1097794" cy="943149"/>
            <a:chOff x="324843" y="-54677"/>
            <a:chExt cx="1097794" cy="943149"/>
          </a:xfrm>
        </p:grpSpPr>
        <p:pic>
          <p:nvPicPr>
            <p:cNvPr id="6" name="図 5">
              <a:extLst>
                <a:ext uri="{FF2B5EF4-FFF2-40B4-BE49-F238E27FC236}">
                  <a16:creationId xmlns:a16="http://schemas.microsoft.com/office/drawing/2014/main" id="{638FF0C5-DAAC-C7B5-1567-718DEE883421}"/>
                </a:ext>
              </a:extLst>
            </p:cNvPr>
            <p:cNvPicPr>
              <a:picLocks noChangeAspect="1"/>
            </p:cNvPicPr>
            <p:nvPr/>
          </p:nvPicPr>
          <p:blipFill rotWithShape="1">
            <a:blip r:embed="rId10">
              <a:clrChange>
                <a:clrFrom>
                  <a:srgbClr val="FFFFFF"/>
                </a:clrFrom>
                <a:clrTo>
                  <a:srgbClr val="FFFFFF">
                    <a:alpha val="0"/>
                  </a:srgbClr>
                </a:clrTo>
              </a:clrChange>
              <a:duotone>
                <a:prstClr val="black"/>
                <a:srgbClr val="FFEFFF">
                  <a:tint val="45000"/>
                  <a:satMod val="400000"/>
                </a:srgbClr>
              </a:duotone>
              <a:extLst>
                <a:ext uri="{28A0092B-C50C-407E-A947-70E740481C1C}">
                  <a14:useLocalDpi xmlns:a14="http://schemas.microsoft.com/office/drawing/2010/main" val="0"/>
                </a:ext>
              </a:extLst>
            </a:blip>
            <a:srcRect l="70140" t="40136" r="16214" b="42696"/>
            <a:stretch/>
          </p:blipFill>
          <p:spPr>
            <a:xfrm rot="20724898" flipH="1">
              <a:off x="324843" y="-54677"/>
              <a:ext cx="1097794" cy="943149"/>
            </a:xfrm>
            <a:prstGeom prst="rect">
              <a:avLst/>
            </a:prstGeom>
          </p:spPr>
        </p:pic>
        <p:sp>
          <p:nvSpPr>
            <p:cNvPr id="8" name="正方形/長方形 7">
              <a:extLst>
                <a:ext uri="{FF2B5EF4-FFF2-40B4-BE49-F238E27FC236}">
                  <a16:creationId xmlns:a16="http://schemas.microsoft.com/office/drawing/2014/main" id="{421AD265-FE7E-C222-D503-E4C5414C2D1A}"/>
                </a:ext>
              </a:extLst>
            </p:cNvPr>
            <p:cNvSpPr/>
            <p:nvPr/>
          </p:nvSpPr>
          <p:spPr>
            <a:xfrm rot="20652112">
              <a:off x="614801" y="178381"/>
              <a:ext cx="573371" cy="248088"/>
            </a:xfrm>
            <a:prstGeom prst="rect">
              <a:avLst/>
            </a:prstGeom>
            <a:solidFill>
              <a:srgbClr val="D2C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792BB2E6-014B-ACDE-1D0F-B6FD108E861F}"/>
                </a:ext>
              </a:extLst>
            </p:cNvPr>
            <p:cNvSpPr txBox="1"/>
            <p:nvPr/>
          </p:nvSpPr>
          <p:spPr>
            <a:xfrm rot="19888106">
              <a:off x="430282" y="235808"/>
              <a:ext cx="939753" cy="338554"/>
            </a:xfrm>
            <a:prstGeom prst="rect">
              <a:avLst/>
            </a:prstGeom>
            <a:noFill/>
          </p:spPr>
          <p:txBody>
            <a:bodyPr wrap="square" rtlCol="0">
              <a:spAutoFit/>
            </a:bodyPr>
            <a:lstStyle/>
            <a:p>
              <a:pPr algn="ctr"/>
              <a:r>
                <a:rPr kumimoji="1" lang="ja-JP" altLang="en-US" sz="800" b="1" dirty="0"/>
                <a:t>計画的に使えば</a:t>
              </a:r>
              <a:endParaRPr kumimoji="1" lang="en-US" altLang="ja-JP" sz="800" b="1" dirty="0"/>
            </a:p>
            <a:p>
              <a:pPr algn="ctr"/>
              <a:r>
                <a:rPr kumimoji="1" lang="ja-JP" altLang="en-US" sz="800" b="1" u="sng" dirty="0"/>
                <a:t>効果倍</a:t>
              </a:r>
              <a:r>
                <a:rPr kumimoji="1" lang="en-US" altLang="ja-JP" sz="800" b="1" u="sng" dirty="0"/>
                <a:t>⁉</a:t>
              </a:r>
              <a:endParaRPr kumimoji="1" lang="ja-JP" altLang="en-US" sz="800" b="1" u="sng" dirty="0"/>
            </a:p>
          </p:txBody>
        </p:sp>
      </p:grpSp>
      <p:grpSp>
        <p:nvGrpSpPr>
          <p:cNvPr id="47" name="グループ化 46">
            <a:extLst>
              <a:ext uri="{FF2B5EF4-FFF2-40B4-BE49-F238E27FC236}">
                <a16:creationId xmlns:a16="http://schemas.microsoft.com/office/drawing/2014/main" id="{76BDDF5C-1B10-69AC-89B7-C54E6CFC1C26}"/>
              </a:ext>
            </a:extLst>
          </p:cNvPr>
          <p:cNvGrpSpPr/>
          <p:nvPr/>
        </p:nvGrpSpPr>
        <p:grpSpPr>
          <a:xfrm>
            <a:off x="5235348" y="-26452"/>
            <a:ext cx="1097794" cy="943149"/>
            <a:chOff x="324843" y="-54677"/>
            <a:chExt cx="1097794" cy="943149"/>
          </a:xfrm>
        </p:grpSpPr>
        <p:pic>
          <p:nvPicPr>
            <p:cNvPr id="50" name="図 49">
              <a:extLst>
                <a:ext uri="{FF2B5EF4-FFF2-40B4-BE49-F238E27FC236}">
                  <a16:creationId xmlns:a16="http://schemas.microsoft.com/office/drawing/2014/main" id="{2E937283-89E5-0084-581D-101D479FC45D}"/>
                </a:ext>
              </a:extLst>
            </p:cNvPr>
            <p:cNvPicPr>
              <a:picLocks noChangeAspect="1"/>
            </p:cNvPicPr>
            <p:nvPr/>
          </p:nvPicPr>
          <p:blipFill rotWithShape="1">
            <a:blip r:embed="rId10">
              <a:clrChange>
                <a:clrFrom>
                  <a:srgbClr val="FFFFFF"/>
                </a:clrFrom>
                <a:clrTo>
                  <a:srgbClr val="FFFFFF">
                    <a:alpha val="0"/>
                  </a:srgbClr>
                </a:clrTo>
              </a:clrChange>
              <a:duotone>
                <a:prstClr val="black"/>
                <a:srgbClr val="FFEFFF">
                  <a:tint val="45000"/>
                  <a:satMod val="400000"/>
                </a:srgbClr>
              </a:duotone>
              <a:extLst>
                <a:ext uri="{28A0092B-C50C-407E-A947-70E740481C1C}">
                  <a14:useLocalDpi xmlns:a14="http://schemas.microsoft.com/office/drawing/2010/main" val="0"/>
                </a:ext>
              </a:extLst>
            </a:blip>
            <a:srcRect l="70140" t="40136" r="16214" b="42696"/>
            <a:stretch/>
          </p:blipFill>
          <p:spPr>
            <a:xfrm rot="20724898" flipH="1">
              <a:off x="324843" y="-54677"/>
              <a:ext cx="1097794" cy="943149"/>
            </a:xfrm>
            <a:prstGeom prst="rect">
              <a:avLst/>
            </a:prstGeom>
          </p:spPr>
        </p:pic>
        <p:sp>
          <p:nvSpPr>
            <p:cNvPr id="53" name="正方形/長方形 52">
              <a:extLst>
                <a:ext uri="{FF2B5EF4-FFF2-40B4-BE49-F238E27FC236}">
                  <a16:creationId xmlns:a16="http://schemas.microsoft.com/office/drawing/2014/main" id="{69CE7FC3-EDA2-3741-2AFD-A023DA4FDB02}"/>
                </a:ext>
              </a:extLst>
            </p:cNvPr>
            <p:cNvSpPr/>
            <p:nvPr/>
          </p:nvSpPr>
          <p:spPr>
            <a:xfrm rot="20652112">
              <a:off x="614801" y="178381"/>
              <a:ext cx="573371" cy="248088"/>
            </a:xfrm>
            <a:prstGeom prst="rect">
              <a:avLst/>
            </a:prstGeom>
            <a:solidFill>
              <a:srgbClr val="D2C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325FC250-617E-F9C3-8E6D-A5DEB26E63BF}"/>
                </a:ext>
              </a:extLst>
            </p:cNvPr>
            <p:cNvSpPr txBox="1"/>
            <p:nvPr/>
          </p:nvSpPr>
          <p:spPr>
            <a:xfrm rot="19888106">
              <a:off x="430282" y="235808"/>
              <a:ext cx="939753" cy="338554"/>
            </a:xfrm>
            <a:prstGeom prst="rect">
              <a:avLst/>
            </a:prstGeom>
            <a:noFill/>
          </p:spPr>
          <p:txBody>
            <a:bodyPr wrap="square" rtlCol="0">
              <a:spAutoFit/>
            </a:bodyPr>
            <a:lstStyle/>
            <a:p>
              <a:pPr algn="ctr"/>
              <a:r>
                <a:rPr kumimoji="1" lang="ja-JP" altLang="en-US" sz="800" b="1" dirty="0"/>
                <a:t>計画的に使えば</a:t>
              </a:r>
              <a:endParaRPr kumimoji="1" lang="en-US" altLang="ja-JP" sz="800" b="1" dirty="0"/>
            </a:p>
            <a:p>
              <a:pPr algn="ctr"/>
              <a:r>
                <a:rPr kumimoji="1" lang="ja-JP" altLang="en-US" sz="800" b="1" u="sng" dirty="0"/>
                <a:t>効果倍</a:t>
              </a:r>
              <a:r>
                <a:rPr kumimoji="1" lang="en-US" altLang="ja-JP" sz="800" b="1" u="sng" dirty="0"/>
                <a:t>⁉</a:t>
              </a:r>
              <a:endParaRPr kumimoji="1" lang="ja-JP" altLang="en-US" sz="800" b="1" u="sng" dirty="0"/>
            </a:p>
          </p:txBody>
        </p:sp>
      </p:grpSp>
    </p:spTree>
    <p:extLst>
      <p:ext uri="{BB962C8B-B14F-4D97-AF65-F5344CB8AC3E}">
        <p14:creationId xmlns:p14="http://schemas.microsoft.com/office/powerpoint/2010/main" val="1633681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TotalTime>
  <Words>264</Words>
  <Application>Microsoft Office PowerPoint</Application>
  <PresentationFormat>A4 210 x 297 mm</PresentationFormat>
  <Paragraphs>30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HGS明朝E</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aoki</dc:creator>
  <cp:lastModifiedBy>aoki</cp:lastModifiedBy>
  <cp:revision>11</cp:revision>
  <cp:lastPrinted>2022-09-02T03:06:24Z</cp:lastPrinted>
  <dcterms:created xsi:type="dcterms:W3CDTF">2022-07-07T09:26:36Z</dcterms:created>
  <dcterms:modified xsi:type="dcterms:W3CDTF">2022-10-04T09:16:03Z</dcterms:modified>
</cp:coreProperties>
</file>