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2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908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79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98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80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33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36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7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88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59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36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F4CF7-0905-4DBD-999B-BAA8CA509501}" type="datetimeFigureOut">
              <a:rPr kumimoji="1" lang="ja-JP" altLang="en-US" smtClean="0"/>
              <a:t>2023/7/4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B107-2503-48E7-9818-DCDC874609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58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人の足&#10;&#10;自動的に生成された説明">
            <a:extLst>
              <a:ext uri="{FF2B5EF4-FFF2-40B4-BE49-F238E27FC236}">
                <a16:creationId xmlns:a16="http://schemas.microsoft.com/office/drawing/2014/main" id="{DC55DC3B-D616-C513-2BC1-59E44B45F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9"/>
            <a:ext cx="6858000" cy="9906000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CDAEE392-5162-6C7B-08C9-F6CD584F390C}"/>
              </a:ext>
            </a:extLst>
          </p:cNvPr>
          <p:cNvGrpSpPr/>
          <p:nvPr/>
        </p:nvGrpSpPr>
        <p:grpSpPr>
          <a:xfrm>
            <a:off x="2066889" y="2451905"/>
            <a:ext cx="2708682" cy="4732268"/>
            <a:chOff x="2101492" y="2004036"/>
            <a:chExt cx="2606767" cy="4646176"/>
          </a:xfrm>
        </p:grpSpPr>
        <p:pic>
          <p:nvPicPr>
            <p:cNvPr id="7" name="図 6" descr="文字の書かれた紙&#10;&#10;自動的に生成された説明">
              <a:extLst>
                <a:ext uri="{FF2B5EF4-FFF2-40B4-BE49-F238E27FC236}">
                  <a16:creationId xmlns:a16="http://schemas.microsoft.com/office/drawing/2014/main" id="{7A6CB7C7-341E-88E2-254F-A56BC32454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39" b="95287" l="9332" r="89977">
                          <a14:foregroundMark x1="12327" y1="9855" x2="19470" y2="24906"/>
                          <a14:foregroundMark x1="17281" y1="7659" x2="75691" y2="7981"/>
                          <a14:foregroundMark x1="75691" y1="7981" x2="80530" y2="12373"/>
                          <a14:foregroundMark x1="80530" y1="12373" x2="83180" y2="23835"/>
                          <a14:foregroundMark x1="29493" y1="9320" x2="24770" y2="12748"/>
                          <a14:foregroundMark x1="10714" y1="3428" x2="48041" y2="5035"/>
                          <a14:foregroundMark x1="48041" y1="5035" x2="70276" y2="2839"/>
                          <a14:foregroundMark x1="9447" y1="8141" x2="9908" y2="12159"/>
                          <a14:foregroundMark x1="88195" y1="9501" x2="87673" y2="10498"/>
                          <a14:foregroundMark x1="79147" y1="89073" x2="68894" y2="91859"/>
                          <a14:foregroundMark x1="68894" y1="91859" x2="40553" y2="95287"/>
                          <a14:foregroundMark x1="40553" y1="95287" x2="20968" y2="94269"/>
                          <a14:backgroundMark x1="89286" y1="8945" x2="89286" y2="8945"/>
                          <a14:backgroundMark x1="89286" y1="8945" x2="89286" y2="8945"/>
                          <a14:backgroundMark x1="89286" y1="8838" x2="89286" y2="8838"/>
                          <a14:backgroundMark x1="89747" y1="8570" x2="89286" y2="8838"/>
                          <a14:backgroundMark x1="89171" y1="8409" x2="89171" y2="8409"/>
                          <a14:backgroundMark x1="89171" y1="8409" x2="88940" y2="95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3320">
              <a:off x="2101492" y="2004036"/>
              <a:ext cx="1612597" cy="3669339"/>
            </a:xfrm>
            <a:prstGeom prst="rect">
              <a:avLst/>
            </a:prstGeom>
          </p:spPr>
        </p:pic>
        <p:pic>
          <p:nvPicPr>
            <p:cNvPr id="8" name="図 7" descr="文字の書かれた紙&#10;&#10;自動的に生成された説明">
              <a:extLst>
                <a:ext uri="{FF2B5EF4-FFF2-40B4-BE49-F238E27FC236}">
                  <a16:creationId xmlns:a16="http://schemas.microsoft.com/office/drawing/2014/main" id="{FA4D22C1-655C-41D6-1688-38A6722FF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39" b="95287" l="9332" r="89977">
                          <a14:foregroundMark x1="12327" y1="9855" x2="19470" y2="24906"/>
                          <a14:foregroundMark x1="17281" y1="7659" x2="75691" y2="7981"/>
                          <a14:foregroundMark x1="75691" y1="7981" x2="80530" y2="12373"/>
                          <a14:foregroundMark x1="80530" y1="12373" x2="83180" y2="23835"/>
                          <a14:foregroundMark x1="29493" y1="9320" x2="24770" y2="12748"/>
                          <a14:foregroundMark x1="10714" y1="3428" x2="48041" y2="5035"/>
                          <a14:foregroundMark x1="48041" y1="5035" x2="70276" y2="2839"/>
                          <a14:foregroundMark x1="9447" y1="8141" x2="9908" y2="12159"/>
                          <a14:foregroundMark x1="88195" y1="9501" x2="87673" y2="10498"/>
                          <a14:foregroundMark x1="79147" y1="89073" x2="68894" y2="91859"/>
                          <a14:foregroundMark x1="68894" y1="91859" x2="40553" y2="95287"/>
                          <a14:foregroundMark x1="40553" y1="95287" x2="20968" y2="94269"/>
                          <a14:backgroundMark x1="89286" y1="8945" x2="89286" y2="8945"/>
                          <a14:backgroundMark x1="89286" y1="8945" x2="89286" y2="8945"/>
                          <a14:backgroundMark x1="89286" y1="8838" x2="89286" y2="8838"/>
                          <a14:backgroundMark x1="89747" y1="8570" x2="89286" y2="8838"/>
                          <a14:backgroundMark x1="89171" y1="8409" x2="89171" y2="8409"/>
                          <a14:backgroundMark x1="89171" y1="8409" x2="88940" y2="95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4923">
              <a:off x="2934703" y="2740501"/>
              <a:ext cx="1773556" cy="3909711"/>
            </a:xfrm>
            <a:prstGeom prst="rect">
              <a:avLst/>
            </a:prstGeom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1784E3-7C74-35DB-F467-3BD0ADA6B099}"/>
              </a:ext>
            </a:extLst>
          </p:cNvPr>
          <p:cNvSpPr txBox="1"/>
          <p:nvPr/>
        </p:nvSpPr>
        <p:spPr>
          <a:xfrm>
            <a:off x="96588" y="7880154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spc="2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血行を促進し、効果的に美容成分を</a:t>
            </a:r>
            <a:endParaRPr kumimoji="1" lang="en-US" altLang="ja-JP" sz="1400" spc="200" dirty="0">
              <a:solidFill>
                <a:schemeClr val="bg1"/>
              </a:solidFill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  <a:p>
            <a:r>
              <a:rPr kumimoji="1" lang="ja-JP" altLang="en-US" sz="1400" spc="2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浸透させ保湿・美白・小顔へと導きます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8553DB7-D645-BB7E-25D1-8AD74094DFFF}"/>
              </a:ext>
            </a:extLst>
          </p:cNvPr>
          <p:cNvCxnSpPr>
            <a:cxnSpLocks/>
          </p:cNvCxnSpPr>
          <p:nvPr/>
        </p:nvCxnSpPr>
        <p:spPr>
          <a:xfrm>
            <a:off x="213720" y="7724388"/>
            <a:ext cx="3640403" cy="26161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B1D1AD7E-FF22-23AC-EBF0-20C7720C237B}"/>
              </a:ext>
            </a:extLst>
          </p:cNvPr>
          <p:cNvGrpSpPr/>
          <p:nvPr/>
        </p:nvGrpSpPr>
        <p:grpSpPr>
          <a:xfrm>
            <a:off x="147507" y="9194746"/>
            <a:ext cx="3685826" cy="646331"/>
            <a:chOff x="62449" y="9141581"/>
            <a:chExt cx="3685826" cy="646331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402D99AC-9F49-5E29-8B1C-DA1A61C577F9}"/>
                </a:ext>
              </a:extLst>
            </p:cNvPr>
            <p:cNvSpPr txBox="1"/>
            <p:nvPr/>
          </p:nvSpPr>
          <p:spPr>
            <a:xfrm>
              <a:off x="62449" y="9378192"/>
              <a:ext cx="12827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10g×8</a:t>
              </a:r>
              <a:r>
                <a:rPr kumimoji="1" lang="ja-JP" altLang="en-US" sz="14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包入り</a:t>
              </a: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BC1515B-301A-FFF4-8018-2F225B1B0F29}"/>
                </a:ext>
              </a:extLst>
            </p:cNvPr>
            <p:cNvSpPr txBox="1"/>
            <p:nvPr/>
          </p:nvSpPr>
          <p:spPr>
            <a:xfrm>
              <a:off x="1208663" y="9141581"/>
              <a:ext cx="25396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8,800</a:t>
              </a:r>
              <a:r>
                <a:rPr kumimoji="1" lang="ja-JP" altLang="en-US" sz="3600" b="1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円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(</a:t>
              </a:r>
              <a:r>
                <a:rPr kumimoji="1" lang="ja-JP" altLang="en-US" sz="12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税込</a:t>
              </a:r>
              <a:r>
                <a:rPr kumimoji="1" lang="en-US" altLang="ja-JP" sz="12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)</a:t>
              </a:r>
              <a:endParaRPr kumimoji="1" lang="ja-JP" altLang="en-US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4A95134-FAA1-9797-B9B4-B2F55C31FE93}"/>
              </a:ext>
            </a:extLst>
          </p:cNvPr>
          <p:cNvSpPr txBox="1"/>
          <p:nvPr/>
        </p:nvSpPr>
        <p:spPr>
          <a:xfrm>
            <a:off x="1684038" y="1835852"/>
            <a:ext cx="361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游明朝 Light" panose="02020300000000000000" pitchFamily="18" charset="-128"/>
                <a:ea typeface="游明朝 Light" panose="02020300000000000000" pitchFamily="18" charset="-128"/>
              </a:rPr>
              <a:t>〈</a:t>
            </a:r>
            <a:r>
              <a:rPr kumimoji="1" lang="ja-JP" altLang="en-US" sz="1800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游明朝 Light" panose="02020300000000000000" pitchFamily="18" charset="-128"/>
                <a:ea typeface="游明朝 Light" panose="02020300000000000000" pitchFamily="18" charset="-128"/>
              </a:rPr>
              <a:t>自宅でエステ級スキンケア</a:t>
            </a:r>
            <a:r>
              <a:rPr kumimoji="1" lang="en-US" altLang="ja-JP" sz="1800" b="1" dirty="0">
                <a:solidFill>
                  <a:srgbClr val="FFFFFF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游明朝 Light" panose="02020300000000000000" pitchFamily="18" charset="-128"/>
                <a:ea typeface="游明朝 Light" panose="02020300000000000000" pitchFamily="18" charset="-128"/>
              </a:rPr>
              <a:t>〉</a:t>
            </a:r>
            <a:endParaRPr kumimoji="1" lang="ja-JP" altLang="en-US" sz="1800" b="1" dirty="0">
              <a:solidFill>
                <a:srgbClr val="FFFFFF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游明朝 Light" panose="02020300000000000000" pitchFamily="18" charset="-128"/>
              <a:ea typeface="游明朝 Light" panose="020203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CDA03A5-8543-DD71-90A8-5115F841E167}"/>
              </a:ext>
            </a:extLst>
          </p:cNvPr>
          <p:cNvSpPr txBox="1"/>
          <p:nvPr/>
        </p:nvSpPr>
        <p:spPr>
          <a:xfrm>
            <a:off x="396750" y="1046572"/>
            <a:ext cx="6082114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kumimoji="1" lang="ja-JP" altLang="en-US" sz="3600" b="1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毛穴レスになりたいあなたに</a:t>
            </a: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89A60D0E-D742-5EC3-6103-B16C58CA5248}"/>
              </a:ext>
            </a:extLst>
          </p:cNvPr>
          <p:cNvGrpSpPr/>
          <p:nvPr/>
        </p:nvGrpSpPr>
        <p:grpSpPr>
          <a:xfrm>
            <a:off x="2955251" y="8454460"/>
            <a:ext cx="754978" cy="696857"/>
            <a:chOff x="2635994" y="8373330"/>
            <a:chExt cx="754978" cy="696857"/>
          </a:xfrm>
        </p:grpSpPr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DA10D590-253E-9893-19FA-5B9DB647C068}"/>
                </a:ext>
              </a:extLst>
            </p:cNvPr>
            <p:cNvSpPr txBox="1"/>
            <p:nvPr/>
          </p:nvSpPr>
          <p:spPr>
            <a:xfrm>
              <a:off x="2669183" y="8605683"/>
              <a:ext cx="721789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毛穴ケア</a:t>
              </a:r>
            </a:p>
          </p:txBody>
        </p:sp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4B1923E0-2D76-E29F-A98D-69BB2E17DDD2}"/>
                </a:ext>
              </a:extLst>
            </p:cNvPr>
            <p:cNvSpPr/>
            <p:nvPr/>
          </p:nvSpPr>
          <p:spPr>
            <a:xfrm>
              <a:off x="2635994" y="8373330"/>
              <a:ext cx="711725" cy="69685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AE37219-6223-3E99-B787-0A5AA1F69DBD}"/>
              </a:ext>
            </a:extLst>
          </p:cNvPr>
          <p:cNvSpPr txBox="1"/>
          <p:nvPr/>
        </p:nvSpPr>
        <p:spPr>
          <a:xfrm>
            <a:off x="276100" y="7029124"/>
            <a:ext cx="3203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spc="-15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One Drop GEL</a:t>
            </a:r>
            <a:r>
              <a:rPr kumimoji="1" lang="ja-JP" altLang="en-US" sz="2400" spc="-15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＋</a:t>
            </a:r>
          </a:p>
          <a:p>
            <a:pPr algn="ctr"/>
            <a:r>
              <a:rPr kumimoji="1" lang="ja-JP" altLang="en-US" sz="16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rPr>
              <a:t>混ぜない高密度炭酸パック</a:t>
            </a: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F2A91111-F26E-D802-4B63-14D36FA79080}"/>
              </a:ext>
            </a:extLst>
          </p:cNvPr>
          <p:cNvGrpSpPr/>
          <p:nvPr/>
        </p:nvGrpSpPr>
        <p:grpSpPr>
          <a:xfrm>
            <a:off x="2018967" y="8447373"/>
            <a:ext cx="729214" cy="696857"/>
            <a:chOff x="1760810" y="8366243"/>
            <a:chExt cx="729214" cy="696857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F71F7193-8B11-DD6B-1B56-18BA23775820}"/>
                </a:ext>
              </a:extLst>
            </p:cNvPr>
            <p:cNvSpPr txBox="1"/>
            <p:nvPr/>
          </p:nvSpPr>
          <p:spPr>
            <a:xfrm>
              <a:off x="1760810" y="8520920"/>
              <a:ext cx="7230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シミの</a:t>
              </a:r>
              <a:endParaRPr kumimoji="1"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予防発想</a:t>
              </a: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A820443D-B2B3-C5CC-E8D3-CA323F5ECBCE}"/>
                </a:ext>
              </a:extLst>
            </p:cNvPr>
            <p:cNvSpPr/>
            <p:nvPr/>
          </p:nvSpPr>
          <p:spPr>
            <a:xfrm>
              <a:off x="1778299" y="8366243"/>
              <a:ext cx="711725" cy="69685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8FC52AB-E1EC-7E80-03FB-3EA37B84AA8F}"/>
              </a:ext>
            </a:extLst>
          </p:cNvPr>
          <p:cNvGrpSpPr/>
          <p:nvPr/>
        </p:nvGrpSpPr>
        <p:grpSpPr>
          <a:xfrm>
            <a:off x="1123441" y="8458153"/>
            <a:ext cx="711725" cy="696857"/>
            <a:chOff x="941870" y="8391043"/>
            <a:chExt cx="711725" cy="696857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6E2233C7-C37A-BE96-BF4D-DBAF88797F16}"/>
                </a:ext>
              </a:extLst>
            </p:cNvPr>
            <p:cNvSpPr txBox="1"/>
            <p:nvPr/>
          </p:nvSpPr>
          <p:spPr>
            <a:xfrm>
              <a:off x="983379" y="8620112"/>
              <a:ext cx="64633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栄養導入</a:t>
              </a: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9903BA7A-F8B1-D30F-C194-8D8554224D87}"/>
                </a:ext>
              </a:extLst>
            </p:cNvPr>
            <p:cNvSpPr/>
            <p:nvPr/>
          </p:nvSpPr>
          <p:spPr>
            <a:xfrm>
              <a:off x="941870" y="8391043"/>
              <a:ext cx="711725" cy="69685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AE58507-F427-52E7-61C5-FF9F44192BA0}"/>
              </a:ext>
            </a:extLst>
          </p:cNvPr>
          <p:cNvGrpSpPr/>
          <p:nvPr/>
        </p:nvGrpSpPr>
        <p:grpSpPr>
          <a:xfrm>
            <a:off x="213720" y="8455852"/>
            <a:ext cx="686696" cy="696857"/>
            <a:chOff x="94798" y="8362690"/>
            <a:chExt cx="711725" cy="696857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69048C2E-930F-987D-AE5A-1FF4AEB20A79}"/>
                </a:ext>
              </a:extLst>
            </p:cNvPr>
            <p:cNvSpPr txBox="1"/>
            <p:nvPr/>
          </p:nvSpPr>
          <p:spPr>
            <a:xfrm>
              <a:off x="171016" y="852786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血流</a:t>
              </a:r>
              <a:endParaRPr kumimoji="1" lang="en-US" altLang="ja-JP" sz="900" dirty="0">
                <a:solidFill>
                  <a:schemeClr val="bg1"/>
                </a:solidFill>
                <a:latin typeface="游明朝 Light" panose="02020300000000000000" pitchFamily="18" charset="-128"/>
                <a:ea typeface="游明朝 Light" panose="02020300000000000000" pitchFamily="18" charset="-128"/>
              </a:endParaRPr>
            </a:p>
            <a:p>
              <a:pPr algn="ctr"/>
              <a:r>
                <a:rPr kumimoji="1" lang="ja-JP" altLang="en-US" sz="900" dirty="0">
                  <a:solidFill>
                    <a:schemeClr val="bg1"/>
                  </a:solidFill>
                  <a:latin typeface="游明朝 Light" panose="02020300000000000000" pitchFamily="18" charset="-128"/>
                  <a:ea typeface="游明朝 Light" panose="02020300000000000000" pitchFamily="18" charset="-128"/>
                </a:rPr>
                <a:t>アップ</a:t>
              </a: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062775D-528D-CFE4-910C-69235B07EACD}"/>
                </a:ext>
              </a:extLst>
            </p:cNvPr>
            <p:cNvSpPr/>
            <p:nvPr/>
          </p:nvSpPr>
          <p:spPr>
            <a:xfrm>
              <a:off x="94798" y="8362690"/>
              <a:ext cx="711725" cy="696857"/>
            </a:xfrm>
            <a:prstGeom prst="ellipse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pic>
        <p:nvPicPr>
          <p:cNvPr id="20" name="図 19" descr="ロゴ, 会社名&#10;&#10;自動的に生成された説明">
            <a:extLst>
              <a:ext uri="{FF2B5EF4-FFF2-40B4-BE49-F238E27FC236}">
                <a16:creationId xmlns:a16="http://schemas.microsoft.com/office/drawing/2014/main" id="{74BC5C40-4C8B-654B-5CA6-FBD2A1B2CF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3" y="-309645"/>
            <a:ext cx="1913399" cy="170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9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815</TotalTime>
  <Words>60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游明朝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【営業】 共有アカウント</dc:creator>
  <cp:lastModifiedBy>【営業】 共有アカウント</cp:lastModifiedBy>
  <cp:revision>18</cp:revision>
  <cp:lastPrinted>2023-07-04T08:36:39Z</cp:lastPrinted>
  <dcterms:created xsi:type="dcterms:W3CDTF">2023-06-21T00:34:02Z</dcterms:created>
  <dcterms:modified xsi:type="dcterms:W3CDTF">2023-07-04T08:52:44Z</dcterms:modified>
</cp:coreProperties>
</file>