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72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4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77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95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73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8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52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95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8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0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EF0D-5789-4AD1-8C86-84F3653329E1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E0B4-6C18-4B2A-B9C9-D4A800A108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図 124" descr="背景パターン&#10;&#10;自動的に生成された説明">
            <a:extLst>
              <a:ext uri="{FF2B5EF4-FFF2-40B4-BE49-F238E27FC236}">
                <a16:creationId xmlns:a16="http://schemas.microsoft.com/office/drawing/2014/main" id="{7353CB84-BEA4-A417-85A0-74A56B794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348"/>
            <a:ext cx="6858001" cy="9930348"/>
          </a:xfrm>
          <a:prstGeom prst="rect">
            <a:avLst/>
          </a:prstGeom>
        </p:spPr>
      </p:pic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7A7C1710-C704-A140-9F16-AF84D5ACE74C}"/>
              </a:ext>
            </a:extLst>
          </p:cNvPr>
          <p:cNvGrpSpPr/>
          <p:nvPr/>
        </p:nvGrpSpPr>
        <p:grpSpPr>
          <a:xfrm>
            <a:off x="2475108" y="6772350"/>
            <a:ext cx="4508577" cy="2782478"/>
            <a:chOff x="2844295" y="7208545"/>
            <a:chExt cx="4251601" cy="278247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125E05F-4A4B-CDE2-8FAB-4162A2C4F942}"/>
                </a:ext>
              </a:extLst>
            </p:cNvPr>
            <p:cNvSpPr txBox="1"/>
            <p:nvPr/>
          </p:nvSpPr>
          <p:spPr>
            <a:xfrm>
              <a:off x="2844295" y="7208545"/>
              <a:ext cx="4240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One</a:t>
              </a:r>
              <a:r>
                <a:rPr kumimoji="1" lang="ja-JP" altLang="en-US" sz="4000" b="1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4000" b="1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Drop</a:t>
              </a:r>
              <a:r>
                <a:rPr kumimoji="1" lang="ja-JP" altLang="en-US" sz="4000" b="1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4000" b="1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GEL</a:t>
              </a:r>
              <a:r>
                <a:rPr kumimoji="1" lang="ja-JP" altLang="en-US" sz="4000" b="1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⁺</a:t>
              </a:r>
              <a:endParaRPr kumimoji="1" lang="en-US" altLang="ja-JP" sz="4000" b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5F73E8F-5218-2882-785A-F90060BC9FC7}"/>
                </a:ext>
              </a:extLst>
            </p:cNvPr>
            <p:cNvSpPr txBox="1"/>
            <p:nvPr/>
          </p:nvSpPr>
          <p:spPr>
            <a:xfrm>
              <a:off x="2855702" y="8040510"/>
              <a:ext cx="311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ワンドロップジェルプラス</a:t>
              </a:r>
              <a:endParaRPr kumimoji="1" lang="en-US" altLang="ja-JP" sz="20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A33AF8A-A13C-159A-16D1-030789CFF895}"/>
                </a:ext>
              </a:extLst>
            </p:cNvPr>
            <p:cNvSpPr txBox="1"/>
            <p:nvPr/>
          </p:nvSpPr>
          <p:spPr>
            <a:xfrm>
              <a:off x="2855702" y="8631046"/>
              <a:ext cx="2375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高濃度炭酸パック</a:t>
              </a:r>
              <a:endParaRPr kumimoji="1" lang="en-US" altLang="ja-JP" sz="20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F33D717-D820-2B1D-BD31-641E18950277}"/>
                </a:ext>
              </a:extLst>
            </p:cNvPr>
            <p:cNvSpPr txBox="1"/>
            <p:nvPr/>
          </p:nvSpPr>
          <p:spPr>
            <a:xfrm>
              <a:off x="2855702" y="9221582"/>
              <a:ext cx="42401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1</a:t>
              </a:r>
              <a:r>
                <a:rPr kumimoji="1" lang="ja-JP" altLang="en-US" sz="28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包  </a:t>
              </a:r>
              <a:r>
                <a:rPr kumimoji="1" lang="en-US" altLang="ja-JP" sz="44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¥1,100</a:t>
              </a:r>
              <a:r>
                <a:rPr kumimoji="1" lang="ja-JP" altLang="en-US" sz="44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(</a:t>
              </a:r>
              <a:r>
                <a:rPr kumimoji="1" lang="ja-JP" altLang="en-US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税込</a:t>
              </a:r>
              <a:r>
                <a:rPr kumimoji="1" lang="en-US" altLang="ja-JP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)</a:t>
              </a:r>
              <a:endParaRPr kumimoji="1" lang="en-US" altLang="ja-JP" sz="20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</p:grpSp>
      <p:sp>
        <p:nvSpPr>
          <p:cNvPr id="37" name="六角形 36">
            <a:extLst>
              <a:ext uri="{FF2B5EF4-FFF2-40B4-BE49-F238E27FC236}">
                <a16:creationId xmlns:a16="http://schemas.microsoft.com/office/drawing/2014/main" id="{5BFCF0C3-BC5D-F4E1-19D7-21EFD06807F3}"/>
              </a:ext>
            </a:extLst>
          </p:cNvPr>
          <p:cNvSpPr/>
          <p:nvPr/>
        </p:nvSpPr>
        <p:spPr>
          <a:xfrm>
            <a:off x="4972093" y="4749101"/>
            <a:ext cx="1572132" cy="1325123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栄養</a:t>
            </a:r>
            <a:endParaRPr kumimoji="1" lang="en-US" altLang="ja-JP" sz="2200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導入</a:t>
            </a:r>
          </a:p>
        </p:txBody>
      </p:sp>
      <p:sp>
        <p:nvSpPr>
          <p:cNvPr id="38" name="六角形 37">
            <a:extLst>
              <a:ext uri="{FF2B5EF4-FFF2-40B4-BE49-F238E27FC236}">
                <a16:creationId xmlns:a16="http://schemas.microsoft.com/office/drawing/2014/main" id="{9D2069B3-6EBF-9AC8-A021-C08726B5F2BC}"/>
              </a:ext>
            </a:extLst>
          </p:cNvPr>
          <p:cNvSpPr/>
          <p:nvPr/>
        </p:nvSpPr>
        <p:spPr>
          <a:xfrm>
            <a:off x="2008973" y="4672766"/>
            <a:ext cx="1645931" cy="1477794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血流</a:t>
            </a:r>
            <a:endParaRPr kumimoji="1" lang="en-US" altLang="ja-JP" sz="2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2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アップ</a:t>
            </a:r>
          </a:p>
        </p:txBody>
      </p: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2189EFC6-C293-C2FB-D08C-4BE4AC93BA55}"/>
              </a:ext>
            </a:extLst>
          </p:cNvPr>
          <p:cNvGrpSpPr/>
          <p:nvPr/>
        </p:nvGrpSpPr>
        <p:grpSpPr>
          <a:xfrm>
            <a:off x="100830" y="3659080"/>
            <a:ext cx="2455259" cy="1710518"/>
            <a:chOff x="2789421" y="3697864"/>
            <a:chExt cx="2618191" cy="1824029"/>
          </a:xfrm>
        </p:grpSpPr>
        <p:sp>
          <p:nvSpPr>
            <p:cNvPr id="36" name="六角形 35">
              <a:extLst>
                <a:ext uri="{FF2B5EF4-FFF2-40B4-BE49-F238E27FC236}">
                  <a16:creationId xmlns:a16="http://schemas.microsoft.com/office/drawing/2014/main" id="{A6768355-6ED1-C50A-5839-95272BAE9575}"/>
                </a:ext>
              </a:extLst>
            </p:cNvPr>
            <p:cNvSpPr/>
            <p:nvPr/>
          </p:nvSpPr>
          <p:spPr>
            <a:xfrm>
              <a:off x="3016497" y="3697864"/>
              <a:ext cx="2164037" cy="1824029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1CA1AAC8-0CFC-756A-CBD1-65B51FE70183}"/>
                </a:ext>
              </a:extLst>
            </p:cNvPr>
            <p:cNvSpPr txBox="1"/>
            <p:nvPr/>
          </p:nvSpPr>
          <p:spPr>
            <a:xfrm>
              <a:off x="2789421" y="4226993"/>
              <a:ext cx="2618191" cy="87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2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高濃度炭酸</a:t>
              </a:r>
              <a:endParaRPr kumimoji="1" lang="en-US" altLang="ja-JP" sz="2200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kumimoji="1" lang="ja-JP" altLang="en-US" sz="22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毛穴ケア</a:t>
              </a:r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4F3E97C7-58AA-7CCF-4E68-9C032FC80024}"/>
              </a:ext>
            </a:extLst>
          </p:cNvPr>
          <p:cNvGrpSpPr/>
          <p:nvPr/>
        </p:nvGrpSpPr>
        <p:grpSpPr>
          <a:xfrm>
            <a:off x="3361634" y="3785059"/>
            <a:ext cx="1917527" cy="1628653"/>
            <a:chOff x="4844533" y="4838102"/>
            <a:chExt cx="1716194" cy="1457651"/>
          </a:xfrm>
        </p:grpSpPr>
        <p:sp>
          <p:nvSpPr>
            <p:cNvPr id="34" name="六角形 33">
              <a:extLst>
                <a:ext uri="{FF2B5EF4-FFF2-40B4-BE49-F238E27FC236}">
                  <a16:creationId xmlns:a16="http://schemas.microsoft.com/office/drawing/2014/main" id="{194F9687-F0A6-2B50-03D7-7B34CE2FDF4F}"/>
                </a:ext>
              </a:extLst>
            </p:cNvPr>
            <p:cNvSpPr/>
            <p:nvPr/>
          </p:nvSpPr>
          <p:spPr>
            <a:xfrm>
              <a:off x="4844533" y="4838102"/>
              <a:ext cx="1716194" cy="1457651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539537A2-6CBB-9413-1960-D3A210DDD2CF}"/>
                </a:ext>
              </a:extLst>
            </p:cNvPr>
            <p:cNvSpPr txBox="1"/>
            <p:nvPr/>
          </p:nvSpPr>
          <p:spPr>
            <a:xfrm>
              <a:off x="4936509" y="5182208"/>
              <a:ext cx="15465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200" dirty="0">
                  <a:solidFill>
                    <a:schemeClr val="bg1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シミ予防の発想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337ADE-DED8-C126-4830-06759386C2DE}"/>
              </a:ext>
            </a:extLst>
          </p:cNvPr>
          <p:cNvSpPr txBox="1"/>
          <p:nvPr/>
        </p:nvSpPr>
        <p:spPr>
          <a:xfrm>
            <a:off x="104143" y="216952"/>
            <a:ext cx="5188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i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男</a:t>
            </a:r>
            <a:r>
              <a:rPr kumimoji="1" lang="ja-JP" altLang="en-US" sz="5400" i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</a:t>
            </a:r>
            <a:r>
              <a:rPr kumimoji="1" lang="ja-JP" altLang="en-US" sz="8800" i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美肌</a:t>
            </a:r>
            <a:r>
              <a:rPr kumimoji="1" lang="ja-JP" altLang="en-US" sz="5400" i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</a:t>
            </a:r>
            <a:endParaRPr kumimoji="1" lang="en-US" altLang="ja-JP" sz="5400" i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5E4BBA-6ADA-D2F8-19EB-29DD7CA15948}"/>
              </a:ext>
            </a:extLst>
          </p:cNvPr>
          <p:cNvSpPr txBox="1"/>
          <p:nvPr/>
        </p:nvSpPr>
        <p:spPr>
          <a:xfrm>
            <a:off x="1726004" y="1890116"/>
            <a:ext cx="5188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i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毛穴</a:t>
            </a:r>
            <a:r>
              <a:rPr kumimoji="1" lang="ja-JP" altLang="en-US" sz="5400" i="1" dirty="0">
                <a:solidFill>
                  <a:schemeClr val="bg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で決まる</a:t>
            </a:r>
            <a:endParaRPr kumimoji="1" lang="en-US" altLang="ja-JP" sz="5400" i="1" dirty="0">
              <a:solidFill>
                <a:schemeClr val="bg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23" name="図 122" descr="テキスト&#10;&#10;自動的に生成された説明">
            <a:extLst>
              <a:ext uri="{FF2B5EF4-FFF2-40B4-BE49-F238E27FC236}">
                <a16:creationId xmlns:a16="http://schemas.microsoft.com/office/drawing/2014/main" id="{55B1F0E5-297A-7D62-2FFB-3A0A7218B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3" y="6831917"/>
            <a:ext cx="1267302" cy="27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0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17288</TotalTime>
  <Words>34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UDP明朝 Medium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22</cp:revision>
  <cp:lastPrinted>2023-07-19T06:51:37Z</cp:lastPrinted>
  <dcterms:created xsi:type="dcterms:W3CDTF">2023-07-19T00:41:11Z</dcterms:created>
  <dcterms:modified xsi:type="dcterms:W3CDTF">2023-07-31T00:53:46Z</dcterms:modified>
</cp:coreProperties>
</file>