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7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BB607-B842-4193-94F1-318530ACE5AE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BA79D-8FC0-4DE1-B552-46BE038B10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305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BA79D-8FC0-4DE1-B552-46BE038B10F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424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30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16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93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9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63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85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051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97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09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065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29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D73FC-BBA7-42A9-83A4-C8540F9E71A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69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8E3F66-D5AE-4C62-717F-2E40E3DC9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186" y="184787"/>
            <a:ext cx="10370039" cy="3710966"/>
          </a:xfrm>
        </p:spPr>
        <p:txBody>
          <a:bodyPr>
            <a:noAutofit/>
          </a:bodyPr>
          <a:lstStyle/>
          <a:p>
            <a:pPr algn="l"/>
            <a:r>
              <a:rPr lang="en-US" altLang="ja-JP" sz="8800" dirty="0">
                <a:latin typeface="Arial Black" panose="020B0A04020102020204" pitchFamily="34" charset="0"/>
              </a:rPr>
              <a:t>One Drop GEL+</a:t>
            </a:r>
            <a:br>
              <a:rPr lang="en-US" altLang="ja-JP" sz="8800" dirty="0">
                <a:latin typeface="Arial Black" panose="020B0A04020102020204" pitchFamily="34" charset="0"/>
              </a:rPr>
            </a:br>
            <a:br>
              <a:rPr lang="en-US" altLang="ja-JP" sz="8800" dirty="0">
                <a:latin typeface="Arial Black" panose="020B0A04020102020204" pitchFamily="34" charset="0"/>
              </a:rPr>
            </a:br>
            <a:endParaRPr kumimoji="1" lang="ja-JP" altLang="en-US" sz="8800" dirty="0">
              <a:latin typeface="Arial Black" panose="020B0A040201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0B90D20-D147-245F-1DD3-FCD5AB98A60C}"/>
              </a:ext>
            </a:extLst>
          </p:cNvPr>
          <p:cNvSpPr txBox="1"/>
          <p:nvPr/>
        </p:nvSpPr>
        <p:spPr>
          <a:xfrm>
            <a:off x="7231680" y="1294181"/>
            <a:ext cx="3865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～ワンドロップジェル～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4D00AF8-38B3-FF83-A71B-F55D286E7103}"/>
              </a:ext>
            </a:extLst>
          </p:cNvPr>
          <p:cNvSpPr txBox="1"/>
          <p:nvPr/>
        </p:nvSpPr>
        <p:spPr>
          <a:xfrm>
            <a:off x="5229225" y="5857253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Arial Black" panose="020B0A04020102020204" pitchFamily="34" charset="0"/>
              </a:rPr>
              <a:t>￥</a:t>
            </a:r>
            <a:r>
              <a:rPr kumimoji="1" lang="en-US" altLang="ja-JP" sz="6000" dirty="0">
                <a:latin typeface="Arial Black" panose="020B0A04020102020204" pitchFamily="34" charset="0"/>
              </a:rPr>
              <a:t>1,650</a:t>
            </a:r>
            <a:r>
              <a:rPr kumimoji="1" lang="en-US" altLang="ja-JP" sz="2400" dirty="0">
                <a:latin typeface="Arial Black" panose="020B0A04020102020204" pitchFamily="34" charset="0"/>
              </a:rPr>
              <a:t>(tax in)</a:t>
            </a:r>
            <a:endParaRPr kumimoji="1" lang="ja-JP" altLang="en-US" sz="2400" dirty="0">
              <a:latin typeface="Arial Black" panose="020B0A04020102020204" pitchFamily="34" charset="0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F4D0EE0-E7FA-6C2E-D809-3A76D09B4433}"/>
              </a:ext>
            </a:extLst>
          </p:cNvPr>
          <p:cNvGrpSpPr/>
          <p:nvPr/>
        </p:nvGrpSpPr>
        <p:grpSpPr>
          <a:xfrm>
            <a:off x="203780" y="1716623"/>
            <a:ext cx="5647617" cy="1419903"/>
            <a:chOff x="203780" y="2143826"/>
            <a:chExt cx="5647617" cy="1419903"/>
          </a:xfrm>
        </p:grpSpPr>
        <p:sp>
          <p:nvSpPr>
            <p:cNvPr id="8" name="七角形 7">
              <a:extLst>
                <a:ext uri="{FF2B5EF4-FFF2-40B4-BE49-F238E27FC236}">
                  <a16:creationId xmlns:a16="http://schemas.microsoft.com/office/drawing/2014/main" id="{DF2FFBA1-B380-A3D8-CC27-0BB2B4B0DF68}"/>
                </a:ext>
              </a:extLst>
            </p:cNvPr>
            <p:cNvSpPr/>
            <p:nvPr/>
          </p:nvSpPr>
          <p:spPr>
            <a:xfrm>
              <a:off x="203780" y="2210134"/>
              <a:ext cx="761293" cy="771526"/>
            </a:xfrm>
            <a:prstGeom prst="heptagon">
              <a:avLst/>
            </a:prstGeom>
            <a:gradFill flip="none" rotWithShape="1">
              <a:gsLst>
                <a:gs pos="0">
                  <a:schemeClr val="accent4">
                    <a:lumMod val="75000"/>
                    <a:tint val="66000"/>
                    <a:satMod val="160000"/>
                  </a:schemeClr>
                </a:gs>
                <a:gs pos="50000">
                  <a:schemeClr val="accent4">
                    <a:lumMod val="75000"/>
                    <a:tint val="44500"/>
                    <a:satMod val="160000"/>
                  </a:schemeClr>
                </a:gs>
                <a:gs pos="100000">
                  <a:schemeClr val="accent4">
                    <a:lumMod val="75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1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4064A9F3-BC38-10C0-6BBE-FCA7364019CA}"/>
                </a:ext>
              </a:extLst>
            </p:cNvPr>
            <p:cNvSpPr txBox="1"/>
            <p:nvPr/>
          </p:nvSpPr>
          <p:spPr>
            <a:xfrm>
              <a:off x="965072" y="2143826"/>
              <a:ext cx="45910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高濃度炭酸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EA5DABF6-7089-D83B-48F6-4945B88A3D38}"/>
                </a:ext>
              </a:extLst>
            </p:cNvPr>
            <p:cNvSpPr txBox="1"/>
            <p:nvPr/>
          </p:nvSpPr>
          <p:spPr>
            <a:xfrm>
              <a:off x="965072" y="2917398"/>
              <a:ext cx="48863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炭酸の力で普段取り切れていない</a:t>
              </a:r>
              <a:endParaRPr kumimoji="1" lang="en-US" altLang="ja-JP" dirty="0"/>
            </a:p>
            <a:p>
              <a:r>
                <a:rPr kumimoji="1" lang="ja-JP" altLang="en-US" dirty="0"/>
                <a:t>毛穴の汚れまで吸着し、肌を整えます。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32822FA-0323-45F8-3682-B0BE63EE8010}"/>
              </a:ext>
            </a:extLst>
          </p:cNvPr>
          <p:cNvGrpSpPr/>
          <p:nvPr/>
        </p:nvGrpSpPr>
        <p:grpSpPr>
          <a:xfrm>
            <a:off x="197559" y="3198840"/>
            <a:ext cx="5642938" cy="1416660"/>
            <a:chOff x="208459" y="3772996"/>
            <a:chExt cx="5642938" cy="1416660"/>
          </a:xfrm>
        </p:grpSpPr>
        <p:sp>
          <p:nvSpPr>
            <p:cNvPr id="10" name="七角形 9">
              <a:extLst>
                <a:ext uri="{FF2B5EF4-FFF2-40B4-BE49-F238E27FC236}">
                  <a16:creationId xmlns:a16="http://schemas.microsoft.com/office/drawing/2014/main" id="{2D16C681-E97C-2D52-068E-1592CE5226A1}"/>
                </a:ext>
              </a:extLst>
            </p:cNvPr>
            <p:cNvSpPr/>
            <p:nvPr/>
          </p:nvSpPr>
          <p:spPr>
            <a:xfrm>
              <a:off x="208459" y="3806427"/>
              <a:ext cx="761293" cy="771526"/>
            </a:xfrm>
            <a:prstGeom prst="heptagon">
              <a:avLst/>
            </a:prstGeom>
            <a:gradFill flip="none" rotWithShape="1">
              <a:gsLst>
                <a:gs pos="0">
                  <a:schemeClr val="accent4">
                    <a:lumMod val="75000"/>
                    <a:tint val="66000"/>
                    <a:satMod val="160000"/>
                  </a:schemeClr>
                </a:gs>
                <a:gs pos="50000">
                  <a:schemeClr val="accent4">
                    <a:lumMod val="75000"/>
                    <a:tint val="44500"/>
                    <a:satMod val="160000"/>
                  </a:schemeClr>
                </a:gs>
                <a:gs pos="100000">
                  <a:schemeClr val="accent4">
                    <a:lumMod val="75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2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6CE2898-F875-C870-ADEB-1B135E528DF1}"/>
                </a:ext>
              </a:extLst>
            </p:cNvPr>
            <p:cNvSpPr txBox="1"/>
            <p:nvPr/>
          </p:nvSpPr>
          <p:spPr>
            <a:xfrm>
              <a:off x="965072" y="3772996"/>
              <a:ext cx="45910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細胞活性</a:t>
              </a:r>
              <a:endParaRPr kumimoji="1" lang="en-US" altLang="ja-JP" sz="5400" dirty="0">
                <a:latin typeface="Yu Gothic UI Semilight" panose="020B0400000000000000" pitchFamily="50" charset="-128"/>
                <a:ea typeface="Yu Gothic UI Semilight" panose="020B0400000000000000" pitchFamily="50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3A6C5C4C-E29B-0B8D-84D6-09FD311B57F3}"/>
                </a:ext>
              </a:extLst>
            </p:cNvPr>
            <p:cNvSpPr txBox="1"/>
            <p:nvPr/>
          </p:nvSpPr>
          <p:spPr>
            <a:xfrm>
              <a:off x="965072" y="4543325"/>
              <a:ext cx="48863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王道成分に加え、エイジングケア成分など</a:t>
              </a:r>
              <a:endParaRPr kumimoji="1" lang="en-US" altLang="ja-JP" dirty="0"/>
            </a:p>
            <a:p>
              <a:r>
                <a:rPr kumimoji="1" lang="ja-JP" altLang="en-US" dirty="0"/>
                <a:t>９種の美容成分をバランスよく配合。</a:t>
              </a:r>
              <a:endParaRPr kumimoji="1" lang="en-US" altLang="ja-JP" dirty="0"/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6A6892B-2656-B8F5-DF54-565E319A090C}"/>
              </a:ext>
            </a:extLst>
          </p:cNvPr>
          <p:cNvGrpSpPr/>
          <p:nvPr/>
        </p:nvGrpSpPr>
        <p:grpSpPr>
          <a:xfrm>
            <a:off x="203780" y="4721517"/>
            <a:ext cx="5940166" cy="1720483"/>
            <a:chOff x="203780" y="5341832"/>
            <a:chExt cx="5940166" cy="1720483"/>
          </a:xfrm>
        </p:grpSpPr>
        <p:sp>
          <p:nvSpPr>
            <p:cNvPr id="11" name="七角形 10">
              <a:extLst>
                <a:ext uri="{FF2B5EF4-FFF2-40B4-BE49-F238E27FC236}">
                  <a16:creationId xmlns:a16="http://schemas.microsoft.com/office/drawing/2014/main" id="{A1043385-D4F4-3EC6-0A8B-BF3EA2207129}"/>
                </a:ext>
              </a:extLst>
            </p:cNvPr>
            <p:cNvSpPr/>
            <p:nvPr/>
          </p:nvSpPr>
          <p:spPr>
            <a:xfrm>
              <a:off x="203780" y="5341832"/>
              <a:ext cx="761293" cy="771526"/>
            </a:xfrm>
            <a:prstGeom prst="heptagon">
              <a:avLst/>
            </a:prstGeom>
            <a:gradFill flip="none" rotWithShape="1">
              <a:gsLst>
                <a:gs pos="0">
                  <a:schemeClr val="accent4">
                    <a:lumMod val="75000"/>
                    <a:tint val="66000"/>
                    <a:satMod val="160000"/>
                  </a:schemeClr>
                </a:gs>
                <a:gs pos="50000">
                  <a:schemeClr val="accent4">
                    <a:lumMod val="75000"/>
                    <a:tint val="44500"/>
                    <a:satMod val="160000"/>
                  </a:schemeClr>
                </a:gs>
                <a:gs pos="100000">
                  <a:schemeClr val="accent4">
                    <a:lumMod val="75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3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FD6D1DB6-6FB4-9EE7-CD54-197ABC3A515D}"/>
                </a:ext>
              </a:extLst>
            </p:cNvPr>
            <p:cNvSpPr txBox="1"/>
            <p:nvPr/>
          </p:nvSpPr>
          <p:spPr>
            <a:xfrm>
              <a:off x="965072" y="5342204"/>
              <a:ext cx="517887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あらゆるトラブルに</a:t>
              </a:r>
              <a:endParaRPr kumimoji="1" lang="en-US" altLang="ja-JP" sz="5400" dirty="0">
                <a:latin typeface="Yu Gothic UI Semilight" panose="020B0400000000000000" pitchFamily="50" charset="-128"/>
                <a:ea typeface="Yu Gothic UI Semilight" panose="020B0400000000000000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6714677-B127-0D05-3C0B-DCD49A2B25FF}"/>
                </a:ext>
              </a:extLst>
            </p:cNvPr>
            <p:cNvSpPr txBox="1"/>
            <p:nvPr/>
          </p:nvSpPr>
          <p:spPr>
            <a:xfrm>
              <a:off x="965072" y="6138985"/>
              <a:ext cx="48863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ニキビ、ニキビ跡、赤ら顔、たるみ</a:t>
              </a:r>
              <a:r>
                <a:rPr kumimoji="1" lang="en-US" altLang="ja-JP" dirty="0"/>
                <a:t>…</a:t>
              </a:r>
            </a:p>
            <a:p>
              <a:r>
                <a:rPr kumimoji="1" lang="ja-JP" altLang="en-US" dirty="0"/>
                <a:t>肌の上で発生する新鮮な炭酸泡が</a:t>
              </a:r>
              <a:endParaRPr kumimoji="1" lang="en-US" altLang="ja-JP" dirty="0"/>
            </a:p>
            <a:p>
              <a:r>
                <a:rPr kumimoji="1" lang="ja-JP" altLang="en-US" dirty="0"/>
                <a:t>優しくお肌を包み込みます。</a:t>
              </a:r>
              <a:endParaRPr kumimoji="1" lang="en-US" altLang="ja-JP" dirty="0"/>
            </a:p>
          </p:txBody>
        </p:sp>
      </p:grpSp>
      <p:pic>
        <p:nvPicPr>
          <p:cNvPr id="23" name="図 22" descr="白黒の写真にテキストが書いてある紙&#10;&#10;中程度の精度で自動的に生成された説明">
            <a:extLst>
              <a:ext uri="{FF2B5EF4-FFF2-40B4-BE49-F238E27FC236}">
                <a16:creationId xmlns:a16="http://schemas.microsoft.com/office/drawing/2014/main" id="{E80A86CA-07EB-A69D-840B-6FD449497E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670" y="1494236"/>
            <a:ext cx="3662149" cy="4681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2433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87</Words>
  <Application>Microsoft Office PowerPoint</Application>
  <PresentationFormat>A4 210 x 297 mm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Yu Gothic UI Semilight</vt:lpstr>
      <vt:lpstr>游ゴシック</vt:lpstr>
      <vt:lpstr>Arial</vt:lpstr>
      <vt:lpstr>Arial Black</vt:lpstr>
      <vt:lpstr>Calibri</vt:lpstr>
      <vt:lpstr>Calibri Light</vt:lpstr>
      <vt:lpstr>Office テーマ</vt:lpstr>
      <vt:lpstr>One Drop GEL+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Cellulose  Moist Mask</dc:title>
  <dc:creator>杉岡 玲奈</dc:creator>
  <cp:lastModifiedBy>杉岡 玲奈</cp:lastModifiedBy>
  <cp:revision>10</cp:revision>
  <dcterms:created xsi:type="dcterms:W3CDTF">2022-06-30T07:06:16Z</dcterms:created>
  <dcterms:modified xsi:type="dcterms:W3CDTF">2022-07-04T02:22:58Z</dcterms:modified>
</cp:coreProperties>
</file>