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</p:sldIdLst>
  <p:sldSz cx="9906000" cy="6858000" type="A4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游ゴシック" panose="020B0400000000000000" pitchFamily="50" charset="-128"/>
      <p:regular r:id="rId9"/>
      <p:bold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presProps" Target="presProps.xml"/><Relationship Id="rId5" Type="http://schemas.openxmlformats.org/officeDocument/2006/relationships/font" Target="fonts/font3.fntdata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12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2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415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74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62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25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02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0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939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083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624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378FA-CFA3-46BF-A90A-F8783AB673A3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14AB6-AC14-4D57-B0B9-2178EA538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37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A7942B41-3CE0-EF1F-9607-13F999D6542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triangle">
            <a:avLst>
              <a:gd name="adj" fmla="val 100000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3E7E0B2-E603-944F-DD9A-8ABA85F962EA}"/>
              </a:ext>
            </a:extLst>
          </p:cNvPr>
          <p:cNvGrpSpPr>
            <a:grpSpLocks/>
          </p:cNvGrpSpPr>
          <p:nvPr/>
        </p:nvGrpSpPr>
        <p:grpSpPr>
          <a:xfrm>
            <a:off x="6822210" y="3600000"/>
            <a:ext cx="3060000" cy="2160000"/>
            <a:chOff x="6813781" y="3696159"/>
            <a:chExt cx="3060000" cy="3062997"/>
          </a:xfrm>
        </p:grpSpPr>
        <p:pic>
          <p:nvPicPr>
            <p:cNvPr id="73" name="図 72" descr="黒い背景に白い文字がある&#10;&#10;低い精度で自動的に生成された説明">
              <a:extLst>
                <a:ext uri="{FF2B5EF4-FFF2-40B4-BE49-F238E27FC236}">
                  <a16:creationId xmlns:a16="http://schemas.microsoft.com/office/drawing/2014/main" id="{8C2E30E1-A3BE-DB7C-4019-0DBF4650D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48470" y="3700043"/>
              <a:ext cx="2590622" cy="3059113"/>
            </a:xfrm>
            <a:prstGeom prst="rect">
              <a:avLst/>
            </a:prstGeom>
          </p:spPr>
        </p:pic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EE14B6F1-CE73-1677-E8DC-6855CA2B00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3781" y="6576159"/>
              <a:ext cx="3060000" cy="0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8A9EB64F-79B2-5B95-F0D0-60706C75BF6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373781" y="5136159"/>
              <a:ext cx="2880000" cy="0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D9209E-3403-CBB8-EA7B-A3F6545E7453}"/>
              </a:ext>
            </a:extLst>
          </p:cNvPr>
          <p:cNvSpPr txBox="1"/>
          <p:nvPr/>
        </p:nvSpPr>
        <p:spPr>
          <a:xfrm>
            <a:off x="252000" y="252000"/>
            <a:ext cx="8532000" cy="101566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0" b="1" i="1" dirty="0">
                <a:solidFill>
                  <a:schemeClr val="bg1"/>
                </a:solidFill>
              </a:rPr>
              <a:t>オーダーメイド</a:t>
            </a:r>
            <a:r>
              <a:rPr kumimoji="1" lang="ja-JP" altLang="en-US" sz="5400" b="1" i="1" dirty="0">
                <a:ln>
                  <a:solidFill>
                    <a:schemeClr val="bg1"/>
                  </a:solidFill>
                </a:ln>
                <a:noFill/>
              </a:rPr>
              <a:t>脱毛</a:t>
            </a:r>
            <a:r>
              <a:rPr kumimoji="1" lang="ja-JP" altLang="en-US" sz="3200" b="1" i="1" dirty="0">
                <a:solidFill>
                  <a:schemeClr val="bg1"/>
                </a:solidFill>
              </a:rPr>
              <a:t>が可能！</a:t>
            </a:r>
            <a:endParaRPr kumimoji="1" lang="ja-JP" altLang="en-US" sz="6600" b="1" i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A02B04-17F5-C305-1C6E-9BC2AE016642}"/>
              </a:ext>
            </a:extLst>
          </p:cNvPr>
          <p:cNvSpPr txBox="1"/>
          <p:nvPr/>
        </p:nvSpPr>
        <p:spPr>
          <a:xfrm>
            <a:off x="248219" y="1760816"/>
            <a:ext cx="1980000" cy="461665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i="1" dirty="0">
                <a:solidFill>
                  <a:schemeClr val="bg1"/>
                </a:solidFill>
              </a:rPr>
              <a:t>部位ごとの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B1C900D-0F07-496F-F782-8AD457976D65}"/>
              </a:ext>
            </a:extLst>
          </p:cNvPr>
          <p:cNvSpPr txBox="1"/>
          <p:nvPr/>
        </p:nvSpPr>
        <p:spPr>
          <a:xfrm>
            <a:off x="248219" y="2574818"/>
            <a:ext cx="1980000" cy="461665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i="1" dirty="0">
                <a:solidFill>
                  <a:schemeClr val="bg1"/>
                </a:solidFill>
              </a:rPr>
              <a:t>毛質</a:t>
            </a:r>
            <a:r>
              <a:rPr kumimoji="1" lang="ja-JP" altLang="en-US" sz="2000" b="1" i="1" dirty="0">
                <a:solidFill>
                  <a:schemeClr val="bg1"/>
                </a:solidFill>
              </a:rPr>
              <a:t>や</a:t>
            </a:r>
            <a:r>
              <a:rPr kumimoji="1" lang="ja-JP" altLang="en-US" sz="2400" b="1" i="1" dirty="0">
                <a:solidFill>
                  <a:schemeClr val="bg1"/>
                </a:solidFill>
              </a:rPr>
              <a:t>肌質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391485-DD97-D999-9242-EEFD304319D3}"/>
              </a:ext>
            </a:extLst>
          </p:cNvPr>
          <p:cNvSpPr txBox="1"/>
          <p:nvPr/>
        </p:nvSpPr>
        <p:spPr>
          <a:xfrm>
            <a:off x="248219" y="3393712"/>
            <a:ext cx="1980000" cy="400110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b="1" i="1" dirty="0">
                <a:solidFill>
                  <a:schemeClr val="bg1"/>
                </a:solidFill>
              </a:rPr>
              <a:t>に</a:t>
            </a:r>
            <a:r>
              <a:rPr kumimoji="1" lang="ja-JP" altLang="en-US" sz="2000" b="1" i="1" dirty="0">
                <a:solidFill>
                  <a:schemeClr val="bg1"/>
                </a:solidFill>
              </a:rPr>
              <a:t>合わせて</a:t>
            </a:r>
            <a:endParaRPr kumimoji="1" lang="ja-JP" altLang="en-US" sz="2400" b="1" i="1" dirty="0">
              <a:solidFill>
                <a:schemeClr val="bg1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18E27FD-9B32-9D97-9A1E-1B418B45B58F}"/>
              </a:ext>
            </a:extLst>
          </p:cNvPr>
          <p:cNvGrpSpPr/>
          <p:nvPr/>
        </p:nvGrpSpPr>
        <p:grpSpPr>
          <a:xfrm>
            <a:off x="6813781" y="2772000"/>
            <a:ext cx="2304000" cy="1721963"/>
            <a:chOff x="6813781" y="3115303"/>
            <a:chExt cx="2304000" cy="1721963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E80DDF5-1D5A-D1BD-4E80-DC7A773F2FB9}"/>
                </a:ext>
              </a:extLst>
            </p:cNvPr>
            <p:cNvSpPr txBox="1"/>
            <p:nvPr/>
          </p:nvSpPr>
          <p:spPr>
            <a:xfrm>
              <a:off x="6813781" y="3115303"/>
              <a:ext cx="230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600" b="1" i="1" dirty="0">
                  <a:solidFill>
                    <a:schemeClr val="bg1"/>
                  </a:solidFill>
                  <a:latin typeface="+mn-ea"/>
                </a:rPr>
                <a:t>50</a:t>
              </a:r>
              <a:r>
                <a:rPr kumimoji="1" lang="ja-JP" altLang="en-US" sz="2800" b="1" i="1" dirty="0">
                  <a:solidFill>
                    <a:schemeClr val="bg1"/>
                  </a:solidFill>
                  <a:latin typeface="+mn-ea"/>
                </a:rPr>
                <a:t>段階</a:t>
              </a:r>
              <a:endParaRPr kumimoji="1" lang="ja-JP" altLang="en-US" sz="3200" b="1" i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CB82BC9B-6976-7E69-BFB2-6D8164984CF0}"/>
                </a:ext>
              </a:extLst>
            </p:cNvPr>
            <p:cNvSpPr txBox="1"/>
            <p:nvPr/>
          </p:nvSpPr>
          <p:spPr>
            <a:xfrm>
              <a:off x="6957781" y="4437156"/>
              <a:ext cx="172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i="1" dirty="0">
                  <a:solidFill>
                    <a:schemeClr val="bg1"/>
                  </a:solidFill>
                </a:rPr>
                <a:t>のレベル調節</a:t>
              </a:r>
            </a:p>
          </p:txBody>
        </p:sp>
      </p:grpSp>
      <p:pic>
        <p:nvPicPr>
          <p:cNvPr id="7" name="図 6" descr="座る, 車, テーブル, 項目 が含まれている画像&#10;&#10;自動的に生成された説明">
            <a:extLst>
              <a:ext uri="{FF2B5EF4-FFF2-40B4-BE49-F238E27FC236}">
                <a16:creationId xmlns:a16="http://schemas.microsoft.com/office/drawing/2014/main" id="{85444CB9-96BB-C4FC-5B04-B5DA1849E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368001"/>
            <a:ext cx="6300000" cy="532264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9711207-25F8-C60E-B21E-7680074AF200}"/>
              </a:ext>
            </a:extLst>
          </p:cNvPr>
          <p:cNvSpPr txBox="1"/>
          <p:nvPr/>
        </p:nvSpPr>
        <p:spPr>
          <a:xfrm>
            <a:off x="7029781" y="1692000"/>
            <a:ext cx="2628000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50"/>
              </a:spcBef>
              <a:spcAft>
                <a:spcPts val="150"/>
              </a:spcAft>
            </a:pPr>
            <a:r>
              <a:rPr kumimoji="1" lang="ja-JP" altLang="en-US" b="1" spc="100" dirty="0">
                <a:solidFill>
                  <a:schemeClr val="bg1"/>
                </a:solidFill>
              </a:rPr>
              <a:t>年齢や性別問わず</a:t>
            </a:r>
            <a:endParaRPr kumimoji="1" lang="en-US" altLang="ja-JP" b="1" spc="100" dirty="0">
              <a:solidFill>
                <a:schemeClr val="bg1"/>
              </a:solidFill>
            </a:endParaRPr>
          </a:p>
          <a:p>
            <a:pPr algn="ctr">
              <a:spcBef>
                <a:spcPts val="150"/>
              </a:spcBef>
              <a:spcAft>
                <a:spcPts val="150"/>
              </a:spcAft>
            </a:pPr>
            <a:r>
              <a:rPr kumimoji="1" lang="ja-JP" altLang="en-US" b="1" spc="100" dirty="0">
                <a:solidFill>
                  <a:schemeClr val="bg1"/>
                </a:solidFill>
              </a:rPr>
              <a:t>あなただけの</a:t>
            </a:r>
            <a:endParaRPr kumimoji="1" lang="en-US" altLang="ja-JP" b="1" spc="100" dirty="0">
              <a:solidFill>
                <a:schemeClr val="bg1"/>
              </a:solidFill>
            </a:endParaRPr>
          </a:p>
          <a:p>
            <a:pPr algn="ctr">
              <a:spcBef>
                <a:spcPts val="150"/>
              </a:spcBef>
              <a:spcAft>
                <a:spcPts val="150"/>
              </a:spcAft>
            </a:pPr>
            <a:r>
              <a:rPr kumimoji="1" lang="ja-JP" altLang="en-US" b="1" spc="100" dirty="0">
                <a:solidFill>
                  <a:schemeClr val="bg1"/>
                </a:solidFill>
              </a:rPr>
              <a:t>施術を提供いたします</a:t>
            </a:r>
          </a:p>
        </p:txBody>
      </p: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CEA0B80C-D04B-680C-06B7-532D4A32141C}"/>
              </a:ext>
            </a:extLst>
          </p:cNvPr>
          <p:cNvCxnSpPr>
            <a:cxnSpLocks/>
          </p:cNvCxnSpPr>
          <p:nvPr/>
        </p:nvCxnSpPr>
        <p:spPr>
          <a:xfrm>
            <a:off x="7101781" y="2772000"/>
            <a:ext cx="24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057C0E73-3E98-56CD-CBE6-9D94EB64AC0B}"/>
              </a:ext>
            </a:extLst>
          </p:cNvPr>
          <p:cNvGrpSpPr/>
          <p:nvPr/>
        </p:nvGrpSpPr>
        <p:grpSpPr>
          <a:xfrm>
            <a:off x="8826000" y="936000"/>
            <a:ext cx="1080000" cy="304800"/>
            <a:chOff x="8826000" y="252000"/>
            <a:chExt cx="1080000" cy="304800"/>
          </a:xfrm>
        </p:grpSpPr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37FA5E9A-52BD-FA46-DBF9-2794D568F1CD}"/>
                </a:ext>
              </a:extLst>
            </p:cNvPr>
            <p:cNvCxnSpPr>
              <a:cxnSpLocks/>
            </p:cNvCxnSpPr>
            <p:nvPr/>
          </p:nvCxnSpPr>
          <p:spPr>
            <a:xfrm>
              <a:off x="9186000" y="252000"/>
              <a:ext cx="720000" cy="0"/>
            </a:xfrm>
            <a:prstGeom prst="line">
              <a:avLst/>
            </a:prstGeom>
            <a:ln w="31750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71CBCF32-D407-9159-59F0-3AFBB370783A}"/>
                </a:ext>
              </a:extLst>
            </p:cNvPr>
            <p:cNvCxnSpPr>
              <a:cxnSpLocks/>
            </p:cNvCxnSpPr>
            <p:nvPr/>
          </p:nvCxnSpPr>
          <p:spPr>
            <a:xfrm>
              <a:off x="9006000" y="404400"/>
              <a:ext cx="900000" cy="0"/>
            </a:xfrm>
            <a:prstGeom prst="line">
              <a:avLst/>
            </a:prstGeom>
            <a:ln w="31750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828D667C-54E9-7CBC-4770-6E083375A2F6}"/>
                </a:ext>
              </a:extLst>
            </p:cNvPr>
            <p:cNvCxnSpPr>
              <a:cxnSpLocks/>
            </p:cNvCxnSpPr>
            <p:nvPr/>
          </p:nvCxnSpPr>
          <p:spPr>
            <a:xfrm>
              <a:off x="8826000" y="556800"/>
              <a:ext cx="1080000" cy="0"/>
            </a:xfrm>
            <a:prstGeom prst="line">
              <a:avLst/>
            </a:prstGeom>
            <a:ln w="31750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7CC68C-9A9B-0AA5-0214-B90187ECD014}"/>
              </a:ext>
            </a:extLst>
          </p:cNvPr>
          <p:cNvSpPr txBox="1"/>
          <p:nvPr/>
        </p:nvSpPr>
        <p:spPr>
          <a:xfrm>
            <a:off x="248219" y="4905326"/>
            <a:ext cx="3996000" cy="461665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i="1" dirty="0">
                <a:solidFill>
                  <a:schemeClr val="bg1"/>
                </a:solidFill>
              </a:rPr>
              <a:t>細かくレベル</a:t>
            </a:r>
            <a:r>
              <a:rPr kumimoji="1" lang="ja-JP" altLang="en-US" b="1" i="1" dirty="0">
                <a:solidFill>
                  <a:schemeClr val="bg1"/>
                </a:solidFill>
              </a:rPr>
              <a:t>を</a:t>
            </a:r>
            <a:r>
              <a:rPr kumimoji="1" lang="ja-JP" altLang="en-US" sz="2400" b="1" i="1" dirty="0">
                <a:solidFill>
                  <a:schemeClr val="bg1"/>
                </a:solidFill>
              </a:rPr>
              <a:t>調節</a:t>
            </a:r>
            <a:r>
              <a:rPr kumimoji="1" lang="ja-JP" altLang="en-US" b="1" i="1" dirty="0">
                <a:solidFill>
                  <a:schemeClr val="bg1"/>
                </a:solidFill>
              </a:rPr>
              <a:t>できます！</a:t>
            </a:r>
            <a:endParaRPr kumimoji="1" lang="ja-JP" altLang="en-US" sz="2400" b="1" i="1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347F6D-A46F-668B-F2E3-F3FE0C34ECF8}"/>
              </a:ext>
            </a:extLst>
          </p:cNvPr>
          <p:cNvSpPr txBox="1"/>
          <p:nvPr/>
        </p:nvSpPr>
        <p:spPr>
          <a:xfrm>
            <a:off x="252000" y="5760000"/>
            <a:ext cx="8496000" cy="95410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i="1" dirty="0">
                <a:solidFill>
                  <a:schemeClr val="accent4"/>
                </a:solidFill>
              </a:rPr>
              <a:t>細かいレベル調節</a:t>
            </a:r>
            <a:r>
              <a:rPr kumimoji="1" lang="ja-JP" altLang="en-US" b="1" i="1" dirty="0">
                <a:solidFill>
                  <a:schemeClr val="bg1"/>
                </a:solidFill>
              </a:rPr>
              <a:t>で</a:t>
            </a:r>
            <a:r>
              <a:rPr kumimoji="1" lang="ja-JP" altLang="en-US" sz="2800" b="1" i="1" dirty="0">
                <a:solidFill>
                  <a:schemeClr val="bg1"/>
                </a:solidFill>
              </a:rPr>
              <a:t>毛質</a:t>
            </a:r>
            <a:r>
              <a:rPr kumimoji="1" lang="ja-JP" altLang="en-US" sz="2000" b="1" i="1" dirty="0">
                <a:solidFill>
                  <a:schemeClr val="bg1"/>
                </a:solidFill>
              </a:rPr>
              <a:t>を</a:t>
            </a:r>
            <a:r>
              <a:rPr kumimoji="1" lang="ja-JP" altLang="en-US" sz="2800" b="1" i="1" dirty="0">
                <a:solidFill>
                  <a:schemeClr val="bg1"/>
                </a:solidFill>
              </a:rPr>
              <a:t>考慮</a:t>
            </a:r>
            <a:r>
              <a:rPr kumimoji="1" lang="ja-JP" altLang="en-US" sz="2000" b="1" i="1" dirty="0">
                <a:solidFill>
                  <a:schemeClr val="bg1"/>
                </a:solidFill>
              </a:rPr>
              <a:t>した</a:t>
            </a:r>
            <a:r>
              <a:rPr kumimoji="1" lang="ja-JP" altLang="en-US" sz="2800" b="1" i="1" dirty="0">
                <a:solidFill>
                  <a:schemeClr val="accent4"/>
                </a:solidFill>
              </a:rPr>
              <a:t>高い効果</a:t>
            </a:r>
            <a:r>
              <a:rPr kumimoji="1" lang="ja-JP" altLang="en-US" sz="2400" b="1" i="1" dirty="0">
                <a:solidFill>
                  <a:schemeClr val="bg1"/>
                </a:solidFill>
              </a:rPr>
              <a:t>と</a:t>
            </a:r>
            <a:endParaRPr kumimoji="1" lang="en-US" altLang="ja-JP" sz="2400" b="1" i="1" dirty="0">
              <a:solidFill>
                <a:schemeClr val="bg1"/>
              </a:solidFill>
            </a:endParaRPr>
          </a:p>
          <a:p>
            <a:r>
              <a:rPr kumimoji="1" lang="ja-JP" altLang="en-US" sz="2800" b="1" i="1" dirty="0">
                <a:solidFill>
                  <a:schemeClr val="bg1"/>
                </a:solidFill>
              </a:rPr>
              <a:t>肌質</a:t>
            </a:r>
            <a:r>
              <a:rPr kumimoji="1" lang="ja-JP" altLang="en-US" sz="2000" b="1" i="1" dirty="0">
                <a:solidFill>
                  <a:schemeClr val="bg1"/>
                </a:solidFill>
              </a:rPr>
              <a:t>を</a:t>
            </a:r>
            <a:r>
              <a:rPr kumimoji="1" lang="ja-JP" altLang="en-US" sz="2800" b="1" i="1" dirty="0">
                <a:solidFill>
                  <a:schemeClr val="bg1"/>
                </a:solidFill>
              </a:rPr>
              <a:t>考慮</a:t>
            </a:r>
            <a:r>
              <a:rPr kumimoji="1" lang="ja-JP" altLang="en-US" sz="2000" b="1" i="1" dirty="0">
                <a:solidFill>
                  <a:schemeClr val="bg1"/>
                </a:solidFill>
              </a:rPr>
              <a:t>した</a:t>
            </a:r>
            <a:r>
              <a:rPr kumimoji="1" lang="ja-JP" altLang="en-US" sz="2800" b="1" i="1" dirty="0">
                <a:solidFill>
                  <a:schemeClr val="accent4"/>
                </a:solidFill>
              </a:rPr>
              <a:t>痛み</a:t>
            </a:r>
            <a:r>
              <a:rPr kumimoji="1" lang="ja-JP" altLang="en-US" sz="2000" b="1" i="1" dirty="0">
                <a:solidFill>
                  <a:schemeClr val="accent4"/>
                </a:solidFill>
              </a:rPr>
              <a:t>の</a:t>
            </a:r>
            <a:r>
              <a:rPr kumimoji="1" lang="ja-JP" altLang="en-US" sz="2800" b="1" i="1" dirty="0">
                <a:solidFill>
                  <a:schemeClr val="accent4"/>
                </a:solidFill>
              </a:rPr>
              <a:t>少なさ</a:t>
            </a:r>
            <a:r>
              <a:rPr kumimoji="1" lang="ja-JP" altLang="en-US" sz="2000" b="1" i="1" dirty="0">
                <a:solidFill>
                  <a:schemeClr val="bg1"/>
                </a:solidFill>
              </a:rPr>
              <a:t>を</a:t>
            </a:r>
            <a:r>
              <a:rPr kumimoji="1" lang="ja-JP" altLang="en-US" sz="2800" b="1" i="1" dirty="0">
                <a:solidFill>
                  <a:schemeClr val="accent4"/>
                </a:solidFill>
              </a:rPr>
              <a:t>兼ね備えた脱毛</a:t>
            </a:r>
            <a:r>
              <a:rPr kumimoji="1" lang="ja-JP" altLang="en-US" sz="2000" b="1" i="1" dirty="0">
                <a:solidFill>
                  <a:schemeClr val="bg1"/>
                </a:solidFill>
              </a:rPr>
              <a:t>が</a:t>
            </a:r>
            <a:r>
              <a:rPr kumimoji="1" lang="ja-JP" altLang="en-US" sz="2800" b="1" i="1" dirty="0">
                <a:solidFill>
                  <a:schemeClr val="bg1"/>
                </a:solidFill>
              </a:rPr>
              <a:t>可能！</a:t>
            </a:r>
          </a:p>
        </p:txBody>
      </p:sp>
    </p:spTree>
    <p:extLst>
      <p:ext uri="{BB962C8B-B14F-4D97-AF65-F5344CB8AC3E}">
        <p14:creationId xmlns:p14="http://schemas.microsoft.com/office/powerpoint/2010/main" val="1760988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191</TotalTime>
  <Words>59</Words>
  <Application>Microsoft Office PowerPoint</Application>
  <PresentationFormat>A4 210 x 297 mm</PresentationFormat>
  <Paragraphs>12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Calibri</vt:lpstr>
      <vt:lpstr>游ゴシック</vt:lpstr>
      <vt:lpstr>Arial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山田 悠翔</dc:creator>
  <cp:lastModifiedBy>山田 悠翔</cp:lastModifiedBy>
  <cp:revision>11</cp:revision>
  <dcterms:created xsi:type="dcterms:W3CDTF">2023-05-09T17:30:34Z</dcterms:created>
  <dcterms:modified xsi:type="dcterms:W3CDTF">2023-07-28T01:22:51Z</dcterms:modified>
</cp:coreProperties>
</file>