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内田 萌里" userId="614f507b8280729f" providerId="LiveId" clId="{13B6A751-18E8-4FE2-8F05-F21D1E820F91}"/>
    <pc:docChg chg="undo custSel modSld">
      <pc:chgData name="内田 萌里" userId="614f507b8280729f" providerId="LiveId" clId="{13B6A751-18E8-4FE2-8F05-F21D1E820F91}" dt="2021-05-25T00:48:56.908" v="3928" actId="166"/>
      <pc:docMkLst>
        <pc:docMk/>
      </pc:docMkLst>
      <pc:sldChg chg="addSp delSp modSp mod">
        <pc:chgData name="内田 萌里" userId="614f507b8280729f" providerId="LiveId" clId="{13B6A751-18E8-4FE2-8F05-F21D1E820F91}" dt="2021-05-25T00:48:56.908" v="3928" actId="166"/>
        <pc:sldMkLst>
          <pc:docMk/>
          <pc:sldMk cId="1224302070" sldId="256"/>
        </pc:sldMkLst>
        <pc:spChg chg="add del mod ord">
          <ac:chgData name="内田 萌里" userId="614f507b8280729f" providerId="LiveId" clId="{13B6A751-18E8-4FE2-8F05-F21D1E820F91}" dt="2021-05-25T00:48:56.908" v="3928" actId="166"/>
          <ac:spMkLst>
            <pc:docMk/>
            <pc:sldMk cId="1224302070" sldId="256"/>
            <ac:spMk id="2" creationId="{C5A50824-2C2A-4E9F-A2D8-3536C3C32967}"/>
          </ac:spMkLst>
        </pc:spChg>
        <pc:spChg chg="add del mod">
          <ac:chgData name="内田 萌里" userId="614f507b8280729f" providerId="LiveId" clId="{13B6A751-18E8-4FE2-8F05-F21D1E820F91}" dt="2021-05-21T04:21:11.706" v="167" actId="478"/>
          <ac:spMkLst>
            <pc:docMk/>
            <pc:sldMk cId="1224302070" sldId="256"/>
            <ac:spMk id="3" creationId="{69982A69-034E-4CBF-A04B-0A05DBF93375}"/>
          </ac:spMkLst>
        </pc:spChg>
        <pc:spChg chg="add del mod">
          <ac:chgData name="内田 萌里" userId="614f507b8280729f" providerId="LiveId" clId="{13B6A751-18E8-4FE2-8F05-F21D1E820F91}" dt="2021-05-21T04:24:15.471" v="194" actId="478"/>
          <ac:spMkLst>
            <pc:docMk/>
            <pc:sldMk cId="1224302070" sldId="256"/>
            <ac:spMk id="4" creationId="{0ACAFCD8-B51C-4099-B283-DC79B7EA741C}"/>
          </ac:spMkLst>
        </pc:spChg>
        <pc:spChg chg="add del mod">
          <ac:chgData name="内田 萌里" userId="614f507b8280729f" providerId="LiveId" clId="{13B6A751-18E8-4FE2-8F05-F21D1E820F91}" dt="2021-05-21T04:30:12.751" v="364" actId="478"/>
          <ac:spMkLst>
            <pc:docMk/>
            <pc:sldMk cId="1224302070" sldId="256"/>
            <ac:spMk id="6" creationId="{80983F82-3BAE-4017-8FE7-B862160ECEA1}"/>
          </ac:spMkLst>
        </pc:spChg>
        <pc:spChg chg="mod">
          <ac:chgData name="内田 萌里" userId="614f507b8280729f" providerId="LiveId" clId="{13B6A751-18E8-4FE2-8F05-F21D1E820F91}" dt="2021-05-21T07:58:31.022" v="2124" actId="207"/>
          <ac:spMkLst>
            <pc:docMk/>
            <pc:sldMk cId="1224302070" sldId="256"/>
            <ac:spMk id="8" creationId="{37B22CE8-3F1E-47AC-87F2-9094ED338A89}"/>
          </ac:spMkLst>
        </pc:spChg>
        <pc:spChg chg="mod">
          <ac:chgData name="内田 萌里" userId="614f507b8280729f" providerId="LiveId" clId="{13B6A751-18E8-4FE2-8F05-F21D1E820F91}" dt="2021-05-21T07:58:33.976" v="2125" actId="207"/>
          <ac:spMkLst>
            <pc:docMk/>
            <pc:sldMk cId="1224302070" sldId="256"/>
            <ac:spMk id="9" creationId="{AFFC0CBF-ED9A-48FD-936F-D7D08BB77B03}"/>
          </ac:spMkLst>
        </pc:spChg>
        <pc:spChg chg="add mod">
          <ac:chgData name="内田 萌里" userId="614f507b8280729f" providerId="LiveId" clId="{13B6A751-18E8-4FE2-8F05-F21D1E820F91}" dt="2021-05-24T01:54:57.006" v="3738" actId="1035"/>
          <ac:spMkLst>
            <pc:docMk/>
            <pc:sldMk cId="1224302070" sldId="256"/>
            <ac:spMk id="10" creationId="{15DD0004-D0B9-406B-9ECC-3BEF58EB5F9D}"/>
          </ac:spMkLst>
        </pc:spChg>
        <pc:spChg chg="add del mod">
          <ac:chgData name="内田 萌里" userId="614f507b8280729f" providerId="LiveId" clId="{13B6A751-18E8-4FE2-8F05-F21D1E820F91}" dt="2021-05-21T04:21:13.700" v="168" actId="478"/>
          <ac:spMkLst>
            <pc:docMk/>
            <pc:sldMk cId="1224302070" sldId="256"/>
            <ac:spMk id="11" creationId="{E424B8D7-CC0F-4640-BA5E-1A0BDCC03F53}"/>
          </ac:spMkLst>
        </pc:spChg>
        <pc:spChg chg="add del mod">
          <ac:chgData name="内田 萌里" userId="614f507b8280729f" providerId="LiveId" clId="{13B6A751-18E8-4FE2-8F05-F21D1E820F91}" dt="2021-05-21T04:21:17.323" v="170" actId="478"/>
          <ac:spMkLst>
            <pc:docMk/>
            <pc:sldMk cId="1224302070" sldId="256"/>
            <ac:spMk id="12" creationId="{3FAF8506-7E71-44A7-B693-023AB7808EE4}"/>
          </ac:spMkLst>
        </pc:spChg>
        <pc:spChg chg="add del mod">
          <ac:chgData name="内田 萌里" userId="614f507b8280729f" providerId="LiveId" clId="{13B6A751-18E8-4FE2-8F05-F21D1E820F91}" dt="2021-05-21T04:21:15.923" v="169" actId="478"/>
          <ac:spMkLst>
            <pc:docMk/>
            <pc:sldMk cId="1224302070" sldId="256"/>
            <ac:spMk id="13" creationId="{5E811157-9ECA-4036-A312-D8853CC3F572}"/>
          </ac:spMkLst>
        </pc:spChg>
        <pc:spChg chg="add del mod">
          <ac:chgData name="内田 萌里" userId="614f507b8280729f" providerId="LiveId" clId="{13B6A751-18E8-4FE2-8F05-F21D1E820F91}" dt="2021-05-21T04:21:20.402" v="172" actId="478"/>
          <ac:spMkLst>
            <pc:docMk/>
            <pc:sldMk cId="1224302070" sldId="256"/>
            <ac:spMk id="14" creationId="{D6BF6F21-88D0-4C05-9781-FD7F37DA7959}"/>
          </ac:spMkLst>
        </pc:spChg>
        <pc:spChg chg="add del mod">
          <ac:chgData name="内田 萌里" userId="614f507b8280729f" providerId="LiveId" clId="{13B6A751-18E8-4FE2-8F05-F21D1E820F91}" dt="2021-05-21T04:21:18.737" v="171" actId="478"/>
          <ac:spMkLst>
            <pc:docMk/>
            <pc:sldMk cId="1224302070" sldId="256"/>
            <ac:spMk id="15" creationId="{2461D564-03D6-4981-9B06-D6D91E66653D}"/>
          </ac:spMkLst>
        </pc:spChg>
        <pc:spChg chg="add del mod">
          <ac:chgData name="内田 萌里" userId="614f507b8280729f" providerId="LiveId" clId="{13B6A751-18E8-4FE2-8F05-F21D1E820F91}" dt="2021-05-21T04:23:45.083" v="191" actId="478"/>
          <ac:spMkLst>
            <pc:docMk/>
            <pc:sldMk cId="1224302070" sldId="256"/>
            <ac:spMk id="16" creationId="{E44850C8-585E-4A43-8CBB-F24295DD5465}"/>
          </ac:spMkLst>
        </pc:spChg>
        <pc:spChg chg="add mod">
          <ac:chgData name="内田 萌里" userId="614f507b8280729f" providerId="LiveId" clId="{13B6A751-18E8-4FE2-8F05-F21D1E820F91}" dt="2021-05-24T01:32:43.191" v="3256" actId="1038"/>
          <ac:spMkLst>
            <pc:docMk/>
            <pc:sldMk cId="1224302070" sldId="256"/>
            <ac:spMk id="17" creationId="{2C021610-6E4B-4916-BF6D-9DE7A2B7C8F9}"/>
          </ac:spMkLst>
        </pc:spChg>
        <pc:spChg chg="add mod">
          <ac:chgData name="内田 萌里" userId="614f507b8280729f" providerId="LiveId" clId="{13B6A751-18E8-4FE2-8F05-F21D1E820F91}" dt="2021-05-24T01:32:43.191" v="3256" actId="1038"/>
          <ac:spMkLst>
            <pc:docMk/>
            <pc:sldMk cId="1224302070" sldId="256"/>
            <ac:spMk id="18" creationId="{450374C7-4348-4521-AF16-ECD309E851AD}"/>
          </ac:spMkLst>
        </pc:spChg>
        <pc:spChg chg="add del mod">
          <ac:chgData name="内田 萌里" userId="614f507b8280729f" providerId="LiveId" clId="{13B6A751-18E8-4FE2-8F05-F21D1E820F91}" dt="2021-05-24T01:19:46.989" v="2680" actId="478"/>
          <ac:spMkLst>
            <pc:docMk/>
            <pc:sldMk cId="1224302070" sldId="256"/>
            <ac:spMk id="19" creationId="{2D2EE2D5-5504-4A84-A199-4D763077B4A9}"/>
          </ac:spMkLst>
        </pc:spChg>
        <pc:spChg chg="add mod">
          <ac:chgData name="内田 萌里" userId="614f507b8280729f" providerId="LiveId" clId="{13B6A751-18E8-4FE2-8F05-F21D1E820F91}" dt="2021-05-24T01:26:35.281" v="3038" actId="1036"/>
          <ac:spMkLst>
            <pc:docMk/>
            <pc:sldMk cId="1224302070" sldId="256"/>
            <ac:spMk id="20" creationId="{6A79CACF-0C65-45E1-AA86-DF5598F40962}"/>
          </ac:spMkLst>
        </pc:spChg>
        <pc:spChg chg="add mod">
          <ac:chgData name="内田 萌里" userId="614f507b8280729f" providerId="LiveId" clId="{13B6A751-18E8-4FE2-8F05-F21D1E820F91}" dt="2021-05-24T01:26:14.317" v="3024" actId="1035"/>
          <ac:spMkLst>
            <pc:docMk/>
            <pc:sldMk cId="1224302070" sldId="256"/>
            <ac:spMk id="21" creationId="{80F28060-8432-4454-B045-ABFD1134AAD3}"/>
          </ac:spMkLst>
        </pc:spChg>
        <pc:spChg chg="add mod">
          <ac:chgData name="内田 萌里" userId="614f507b8280729f" providerId="LiveId" clId="{13B6A751-18E8-4FE2-8F05-F21D1E820F91}" dt="2021-05-24T01:32:43.191" v="3256" actId="1038"/>
          <ac:spMkLst>
            <pc:docMk/>
            <pc:sldMk cId="1224302070" sldId="256"/>
            <ac:spMk id="22" creationId="{BD33F00F-2D21-4948-9835-AAAAA5108774}"/>
          </ac:spMkLst>
        </pc:spChg>
        <pc:spChg chg="add mod">
          <ac:chgData name="内田 萌里" userId="614f507b8280729f" providerId="LiveId" clId="{13B6A751-18E8-4FE2-8F05-F21D1E820F91}" dt="2021-05-24T01:26:35.281" v="3038" actId="1036"/>
          <ac:spMkLst>
            <pc:docMk/>
            <pc:sldMk cId="1224302070" sldId="256"/>
            <ac:spMk id="25" creationId="{91C770E5-38B5-40F5-95D8-7C9778951369}"/>
          </ac:spMkLst>
        </pc:spChg>
        <pc:spChg chg="add mod">
          <ac:chgData name="内田 萌里" userId="614f507b8280729f" providerId="LiveId" clId="{13B6A751-18E8-4FE2-8F05-F21D1E820F91}" dt="2021-05-24T01:26:03.434" v="3009" actId="1036"/>
          <ac:spMkLst>
            <pc:docMk/>
            <pc:sldMk cId="1224302070" sldId="256"/>
            <ac:spMk id="26" creationId="{74AD7E64-7B9D-4DB3-B011-4DAC2AFCAA88}"/>
          </ac:spMkLst>
        </pc:spChg>
        <pc:spChg chg="add del mod">
          <ac:chgData name="内田 萌里" userId="614f507b8280729f" providerId="LiveId" clId="{13B6A751-18E8-4FE2-8F05-F21D1E820F91}" dt="2021-05-21T04:55:02.557" v="878"/>
          <ac:spMkLst>
            <pc:docMk/>
            <pc:sldMk cId="1224302070" sldId="256"/>
            <ac:spMk id="27" creationId="{8795C4D9-69CB-4B17-B3BE-79CBBA40F39F}"/>
          </ac:spMkLst>
        </pc:spChg>
        <pc:spChg chg="add del mod">
          <ac:chgData name="内田 萌里" userId="614f507b8280729f" providerId="LiveId" clId="{13B6A751-18E8-4FE2-8F05-F21D1E820F91}" dt="2021-05-24T01:20:05.340" v="2684"/>
          <ac:spMkLst>
            <pc:docMk/>
            <pc:sldMk cId="1224302070" sldId="256"/>
            <ac:spMk id="27" creationId="{FBEE84FC-AF72-4DD4-913C-C789FD71B87B}"/>
          </ac:spMkLst>
        </pc:spChg>
        <pc:spChg chg="add mod">
          <ac:chgData name="内田 萌里" userId="614f507b8280729f" providerId="LiveId" clId="{13B6A751-18E8-4FE2-8F05-F21D1E820F91}" dt="2021-05-24T01:26:03.434" v="3009" actId="1036"/>
          <ac:spMkLst>
            <pc:docMk/>
            <pc:sldMk cId="1224302070" sldId="256"/>
            <ac:spMk id="28" creationId="{593B4AD2-7F44-4721-89D8-93D8B6910CCD}"/>
          </ac:spMkLst>
        </pc:spChg>
        <pc:spChg chg="add del mod">
          <ac:chgData name="内田 萌里" userId="614f507b8280729f" providerId="LiveId" clId="{13B6A751-18E8-4FE2-8F05-F21D1E820F91}" dt="2021-05-21T06:23:05.606" v="927"/>
          <ac:spMkLst>
            <pc:docMk/>
            <pc:sldMk cId="1224302070" sldId="256"/>
            <ac:spMk id="29" creationId="{8DF3241A-2D7B-4690-9EBB-91B34EE81A92}"/>
          </ac:spMkLst>
        </pc:spChg>
        <pc:spChg chg="add mod">
          <ac:chgData name="内田 萌里" userId="614f507b8280729f" providerId="LiveId" clId="{13B6A751-18E8-4FE2-8F05-F21D1E820F91}" dt="2021-05-24T01:26:35.281" v="3038" actId="1036"/>
          <ac:spMkLst>
            <pc:docMk/>
            <pc:sldMk cId="1224302070" sldId="256"/>
            <ac:spMk id="29" creationId="{F3E65A72-A0B4-4929-BABD-2CD3A8ED6899}"/>
          </ac:spMkLst>
        </pc:spChg>
        <pc:spChg chg="add del mod">
          <ac:chgData name="内田 萌里" userId="614f507b8280729f" providerId="LiveId" clId="{13B6A751-18E8-4FE2-8F05-F21D1E820F91}" dt="2021-05-21T06:26:30.892" v="1129"/>
          <ac:spMkLst>
            <pc:docMk/>
            <pc:sldMk cId="1224302070" sldId="256"/>
            <ac:spMk id="30" creationId="{138CE296-5224-40D5-8043-7D4E2806A0E0}"/>
          </ac:spMkLst>
        </pc:spChg>
        <pc:spChg chg="add mod ord">
          <ac:chgData name="内田 萌里" userId="614f507b8280729f" providerId="LiveId" clId="{13B6A751-18E8-4FE2-8F05-F21D1E820F91}" dt="2021-05-24T02:01:33.694" v="3913" actId="1037"/>
          <ac:spMkLst>
            <pc:docMk/>
            <pc:sldMk cId="1224302070" sldId="256"/>
            <ac:spMk id="30" creationId="{FFEB2194-5F3B-4683-94F6-2BE7627CD4CD}"/>
          </ac:spMkLst>
        </pc:spChg>
        <pc:spChg chg="add mod ord">
          <ac:chgData name="内田 萌里" userId="614f507b8280729f" providerId="LiveId" clId="{13B6A751-18E8-4FE2-8F05-F21D1E820F91}" dt="2021-05-25T00:48:43.548" v="3925" actId="14100"/>
          <ac:spMkLst>
            <pc:docMk/>
            <pc:sldMk cId="1224302070" sldId="256"/>
            <ac:spMk id="31" creationId="{90F89DF8-9857-42FE-BF75-0EC41DCDE3C6}"/>
          </ac:spMkLst>
        </pc:spChg>
        <pc:spChg chg="add del mod">
          <ac:chgData name="内田 萌里" userId="614f507b8280729f" providerId="LiveId" clId="{13B6A751-18E8-4FE2-8F05-F21D1E820F91}" dt="2021-05-21T06:26:30.892" v="1127" actId="478"/>
          <ac:spMkLst>
            <pc:docMk/>
            <pc:sldMk cId="1224302070" sldId="256"/>
            <ac:spMk id="31" creationId="{D743C0E7-F064-4EEF-987B-88B93C7436A4}"/>
          </ac:spMkLst>
        </pc:spChg>
        <pc:spChg chg="add mod ord">
          <ac:chgData name="内田 萌里" userId="614f507b8280729f" providerId="LiveId" clId="{13B6A751-18E8-4FE2-8F05-F21D1E820F91}" dt="2021-05-24T02:00:03.139" v="3871" actId="167"/>
          <ac:spMkLst>
            <pc:docMk/>
            <pc:sldMk cId="1224302070" sldId="256"/>
            <ac:spMk id="32" creationId="{9E4EA247-8DF0-47D0-A5B3-82DF6FC796C9}"/>
          </ac:spMkLst>
        </pc:spChg>
        <pc:spChg chg="add del mod ord">
          <ac:chgData name="内田 萌里" userId="614f507b8280729f" providerId="LiveId" clId="{13B6A751-18E8-4FE2-8F05-F21D1E820F91}" dt="2021-05-21T06:51:37.037" v="1863" actId="478"/>
          <ac:spMkLst>
            <pc:docMk/>
            <pc:sldMk cId="1224302070" sldId="256"/>
            <ac:spMk id="32" creationId="{E82E7396-F6C4-46D9-89EA-98D40C967ED7}"/>
          </ac:spMkLst>
        </pc:spChg>
        <pc:spChg chg="add del mod ord">
          <ac:chgData name="内田 萌里" userId="614f507b8280729f" providerId="LiveId" clId="{13B6A751-18E8-4FE2-8F05-F21D1E820F91}" dt="2021-05-21T06:51:51.720" v="1869" actId="478"/>
          <ac:spMkLst>
            <pc:docMk/>
            <pc:sldMk cId="1224302070" sldId="256"/>
            <ac:spMk id="33" creationId="{FBD8EFCA-E19F-4593-8E7A-D7EDFD9F9AFC}"/>
          </ac:spMkLst>
        </pc:spChg>
        <pc:spChg chg="add del mod">
          <ac:chgData name="内田 萌里" userId="614f507b8280729f" providerId="LiveId" clId="{13B6A751-18E8-4FE2-8F05-F21D1E820F91}" dt="2021-05-21T06:33:45.862" v="1533" actId="478"/>
          <ac:spMkLst>
            <pc:docMk/>
            <pc:sldMk cId="1224302070" sldId="256"/>
            <ac:spMk id="34" creationId="{065BF931-F63A-4554-8F2C-FE95CA3B3B2B}"/>
          </ac:spMkLst>
        </pc:spChg>
        <pc:spChg chg="add del mod">
          <ac:chgData name="内田 萌里" userId="614f507b8280729f" providerId="LiveId" clId="{13B6A751-18E8-4FE2-8F05-F21D1E820F91}" dt="2021-05-21T06:34:33.189" v="1542" actId="478"/>
          <ac:spMkLst>
            <pc:docMk/>
            <pc:sldMk cId="1224302070" sldId="256"/>
            <ac:spMk id="35" creationId="{C294B40F-B40C-4A3F-9AAD-BE1653AB67CA}"/>
          </ac:spMkLst>
        </pc:spChg>
        <pc:spChg chg="add del mod ord">
          <ac:chgData name="内田 萌里" userId="614f507b8280729f" providerId="LiveId" clId="{13B6A751-18E8-4FE2-8F05-F21D1E820F91}" dt="2021-05-21T06:51:48.203" v="1867" actId="478"/>
          <ac:spMkLst>
            <pc:docMk/>
            <pc:sldMk cId="1224302070" sldId="256"/>
            <ac:spMk id="36" creationId="{96697747-73AD-41C0-9656-D7A60E60B39C}"/>
          </ac:spMkLst>
        </pc:spChg>
        <pc:spChg chg="add mod">
          <ac:chgData name="内田 萌里" userId="614f507b8280729f" providerId="LiveId" clId="{13B6A751-18E8-4FE2-8F05-F21D1E820F91}" dt="2021-05-21T06:44:29.894" v="1681" actId="571"/>
          <ac:spMkLst>
            <pc:docMk/>
            <pc:sldMk cId="1224302070" sldId="256"/>
            <ac:spMk id="39" creationId="{031FDD4F-D0CF-4C02-A8C2-D6F2310BE552}"/>
          </ac:spMkLst>
        </pc:spChg>
        <pc:spChg chg="add mod">
          <ac:chgData name="内田 萌里" userId="614f507b8280729f" providerId="LiveId" clId="{13B6A751-18E8-4FE2-8F05-F21D1E820F91}" dt="2021-05-21T06:44:29.894" v="1681" actId="571"/>
          <ac:spMkLst>
            <pc:docMk/>
            <pc:sldMk cId="1224302070" sldId="256"/>
            <ac:spMk id="40" creationId="{D53777AD-8FC9-420C-B387-9872E149EEEE}"/>
          </ac:spMkLst>
        </pc:spChg>
        <pc:spChg chg="add mod">
          <ac:chgData name="内田 萌里" userId="614f507b8280729f" providerId="LiveId" clId="{13B6A751-18E8-4FE2-8F05-F21D1E820F91}" dt="2021-05-21T06:44:29.894" v="1681" actId="571"/>
          <ac:spMkLst>
            <pc:docMk/>
            <pc:sldMk cId="1224302070" sldId="256"/>
            <ac:spMk id="41" creationId="{ADA2DEFA-1D69-4942-AE26-7C3F508F6255}"/>
          </ac:spMkLst>
        </pc:spChg>
        <pc:spChg chg="add mod ord">
          <ac:chgData name="内田 萌里" userId="614f507b8280729f" providerId="LiveId" clId="{13B6A751-18E8-4FE2-8F05-F21D1E820F91}" dt="2021-05-24T01:59:59.611" v="3870" actId="167"/>
          <ac:spMkLst>
            <pc:docMk/>
            <pc:sldMk cId="1224302070" sldId="256"/>
            <ac:spMk id="42" creationId="{D18755D6-24FC-4749-ADFB-449E9EA5FE31}"/>
          </ac:spMkLst>
        </pc:spChg>
        <pc:spChg chg="add mod ord">
          <ac:chgData name="内田 萌里" userId="614f507b8280729f" providerId="LiveId" clId="{13B6A751-18E8-4FE2-8F05-F21D1E820F91}" dt="2021-05-24T02:00:05.852" v="3872" actId="167"/>
          <ac:spMkLst>
            <pc:docMk/>
            <pc:sldMk cId="1224302070" sldId="256"/>
            <ac:spMk id="43" creationId="{7E75BCEE-4543-4405-AAE7-FF4B682DAAEF}"/>
          </ac:spMkLst>
        </pc:spChg>
        <pc:spChg chg="add del mod ord">
          <ac:chgData name="内田 萌里" userId="614f507b8280729f" providerId="LiveId" clId="{13B6A751-18E8-4FE2-8F05-F21D1E820F91}" dt="2021-05-24T01:28:58.606" v="3120" actId="478"/>
          <ac:spMkLst>
            <pc:docMk/>
            <pc:sldMk cId="1224302070" sldId="256"/>
            <ac:spMk id="44" creationId="{0CBEEE42-197A-4066-BC5E-4BB76AB0BC78}"/>
          </ac:spMkLst>
        </pc:spChg>
        <pc:picChg chg="mod">
          <ac:chgData name="内田 萌里" userId="614f507b8280729f" providerId="LiveId" clId="{13B6A751-18E8-4FE2-8F05-F21D1E820F91}" dt="2021-05-24T01:25:33.989" v="2993" actId="1036"/>
          <ac:picMkLst>
            <pc:docMk/>
            <pc:sldMk cId="1224302070" sldId="256"/>
            <ac:picMk id="5" creationId="{8B5DB844-D821-41B9-A560-2C909D9070CE}"/>
          </ac:picMkLst>
        </pc:picChg>
        <pc:picChg chg="mod">
          <ac:chgData name="内田 萌里" userId="614f507b8280729f" providerId="LiveId" clId="{13B6A751-18E8-4FE2-8F05-F21D1E820F91}" dt="2021-05-24T01:25:33.989" v="2993" actId="1036"/>
          <ac:picMkLst>
            <pc:docMk/>
            <pc:sldMk cId="1224302070" sldId="256"/>
            <ac:picMk id="7" creationId="{ABB313A7-C0E2-4592-8F55-5573578FF33C}"/>
          </ac:picMkLst>
        </pc:picChg>
        <pc:picChg chg="add mod modCrop">
          <ac:chgData name="内田 萌里" userId="614f507b8280729f" providerId="LiveId" clId="{13B6A751-18E8-4FE2-8F05-F21D1E820F91}" dt="2021-05-24T01:23:37.747" v="2955" actId="1038"/>
          <ac:picMkLst>
            <pc:docMk/>
            <pc:sldMk cId="1224302070" sldId="256"/>
            <ac:picMk id="23" creationId="{ABF38421-6CB8-4FEC-AE04-AA902F7F3D11}"/>
          </ac:picMkLst>
        </pc:picChg>
        <pc:picChg chg="add mod modCrop">
          <ac:chgData name="内田 萌里" userId="614f507b8280729f" providerId="LiveId" clId="{13B6A751-18E8-4FE2-8F05-F21D1E820F91}" dt="2021-05-24T01:23:37.747" v="2955" actId="1038"/>
          <ac:picMkLst>
            <pc:docMk/>
            <pc:sldMk cId="1224302070" sldId="256"/>
            <ac:picMk id="24" creationId="{5201EB70-5FD7-41C8-9AA7-0E5D8173C992}"/>
          </ac:picMkLst>
        </pc:picChg>
        <pc:picChg chg="add del mod">
          <ac:chgData name="内田 萌里" userId="614f507b8280729f" providerId="LiveId" clId="{13B6A751-18E8-4FE2-8F05-F21D1E820F91}" dt="2021-05-21T04:46:58.711" v="477" actId="478"/>
          <ac:picMkLst>
            <pc:docMk/>
            <pc:sldMk cId="1224302070" sldId="256"/>
            <ac:picMk id="25" creationId="{1DC59937-E069-47CF-A85B-D3A58B6A02CD}"/>
          </ac:picMkLst>
        </pc:picChg>
        <pc:picChg chg="add mod modCrop">
          <ac:chgData name="内田 萌里" userId="614f507b8280729f" providerId="LiveId" clId="{13B6A751-18E8-4FE2-8F05-F21D1E820F91}" dt="2021-05-24T01:23:37.747" v="2955" actId="1038"/>
          <ac:picMkLst>
            <pc:docMk/>
            <pc:sldMk cId="1224302070" sldId="256"/>
            <ac:picMk id="38" creationId="{B7087032-3A81-4D26-9B7F-72B6520BCCF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CA1-DEE9-4A55-AD52-1A29AC609CB2}" type="datetimeFigureOut">
              <a:rPr kumimoji="1" lang="ja-JP" altLang="en-US" smtClean="0"/>
              <a:t>2021/5/28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6181-352E-4C31-975E-620698879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15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CA1-DEE9-4A55-AD52-1A29AC609CB2}" type="datetimeFigureOut">
              <a:rPr kumimoji="1" lang="ja-JP" altLang="en-US" smtClean="0"/>
              <a:t>2021/5/28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6181-352E-4C31-975E-620698879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28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CA1-DEE9-4A55-AD52-1A29AC609CB2}" type="datetimeFigureOut">
              <a:rPr kumimoji="1" lang="ja-JP" altLang="en-US" smtClean="0"/>
              <a:t>2021/5/28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6181-352E-4C31-975E-620698879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734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CA1-DEE9-4A55-AD52-1A29AC609CB2}" type="datetimeFigureOut">
              <a:rPr kumimoji="1" lang="ja-JP" altLang="en-US" smtClean="0"/>
              <a:t>2021/5/28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6181-352E-4C31-975E-620698879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618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CA1-DEE9-4A55-AD52-1A29AC609CB2}" type="datetimeFigureOut">
              <a:rPr kumimoji="1" lang="ja-JP" altLang="en-US" smtClean="0"/>
              <a:t>2021/5/28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6181-352E-4C31-975E-620698879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498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CA1-DEE9-4A55-AD52-1A29AC609CB2}" type="datetimeFigureOut">
              <a:rPr kumimoji="1" lang="ja-JP" altLang="en-US" smtClean="0"/>
              <a:t>2021/5/28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6181-352E-4C31-975E-620698879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3487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CA1-DEE9-4A55-AD52-1A29AC609CB2}" type="datetimeFigureOut">
              <a:rPr kumimoji="1" lang="ja-JP" altLang="en-US" smtClean="0"/>
              <a:t>2021/5/28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6181-352E-4C31-975E-620698879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1249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CA1-DEE9-4A55-AD52-1A29AC609CB2}" type="datetimeFigureOut">
              <a:rPr kumimoji="1" lang="ja-JP" altLang="en-US" smtClean="0"/>
              <a:t>2021/5/28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6181-352E-4C31-975E-620698879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02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CA1-DEE9-4A55-AD52-1A29AC609CB2}" type="datetimeFigureOut">
              <a:rPr kumimoji="1" lang="ja-JP" altLang="en-US" smtClean="0"/>
              <a:t>2021/5/28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6181-352E-4C31-975E-620698879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3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CA1-DEE9-4A55-AD52-1A29AC609CB2}" type="datetimeFigureOut">
              <a:rPr kumimoji="1" lang="ja-JP" altLang="en-US" smtClean="0"/>
              <a:t>2021/5/28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6181-352E-4C31-975E-620698879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45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CA1-DEE9-4A55-AD52-1A29AC609CB2}" type="datetimeFigureOut">
              <a:rPr kumimoji="1" lang="ja-JP" altLang="en-US" smtClean="0"/>
              <a:t>2021/5/28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66181-352E-4C31-975E-620698879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409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A3CA1-DEE9-4A55-AD52-1A29AC609CB2}" type="datetimeFigureOut">
              <a:rPr kumimoji="1" lang="ja-JP" altLang="en-US" smtClean="0"/>
              <a:t>2021/5/28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66181-352E-4C31-975E-620698879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362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90F89DF8-9857-42FE-BF75-0EC41DCDE3C6}"/>
              </a:ext>
            </a:extLst>
          </p:cNvPr>
          <p:cNvSpPr/>
          <p:nvPr/>
        </p:nvSpPr>
        <p:spPr>
          <a:xfrm>
            <a:off x="986327" y="2476480"/>
            <a:ext cx="8676000" cy="108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FFEB2194-5F3B-4683-94F6-2BE7627CD4CD}"/>
              </a:ext>
            </a:extLst>
          </p:cNvPr>
          <p:cNvSpPr/>
          <p:nvPr/>
        </p:nvSpPr>
        <p:spPr>
          <a:xfrm>
            <a:off x="3837002" y="2145930"/>
            <a:ext cx="4932000" cy="108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7E75BCEE-4543-4405-AAE7-FF4B682DAAEF}"/>
              </a:ext>
            </a:extLst>
          </p:cNvPr>
          <p:cNvSpPr/>
          <p:nvPr/>
        </p:nvSpPr>
        <p:spPr>
          <a:xfrm>
            <a:off x="5077563" y="1809382"/>
            <a:ext cx="3600000" cy="108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9E4EA247-8DF0-47D0-A5B3-82DF6FC796C9}"/>
              </a:ext>
            </a:extLst>
          </p:cNvPr>
          <p:cNvSpPr/>
          <p:nvPr/>
        </p:nvSpPr>
        <p:spPr>
          <a:xfrm>
            <a:off x="5077563" y="1509513"/>
            <a:ext cx="2988000" cy="108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D18755D6-24FC-4749-ADFB-449E9EA5FE31}"/>
              </a:ext>
            </a:extLst>
          </p:cNvPr>
          <p:cNvSpPr/>
          <p:nvPr/>
        </p:nvSpPr>
        <p:spPr>
          <a:xfrm>
            <a:off x="986327" y="1228705"/>
            <a:ext cx="3240000" cy="108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8B5DB844-D821-41B9-A560-2C909D9070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587" y="2617824"/>
            <a:ext cx="4860000" cy="2253869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ABB313A7-C0E2-4592-8F55-5573578FF3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904" y="2592116"/>
            <a:ext cx="4860000" cy="225387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7B22CE8-3F1E-47AC-87F2-9094ED338A89}"/>
              </a:ext>
            </a:extLst>
          </p:cNvPr>
          <p:cNvSpPr/>
          <p:nvPr/>
        </p:nvSpPr>
        <p:spPr>
          <a:xfrm>
            <a:off x="-1" y="0"/>
            <a:ext cx="10691813" cy="2401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FFC0CBF-ED9A-48FD-936F-D7D08BB77B03}"/>
              </a:ext>
            </a:extLst>
          </p:cNvPr>
          <p:cNvSpPr/>
          <p:nvPr/>
        </p:nvSpPr>
        <p:spPr>
          <a:xfrm>
            <a:off x="-2" y="7319529"/>
            <a:ext cx="10691813" cy="2401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5DD0004-D0B9-406B-9ECC-3BEF58EB5F9D}"/>
              </a:ext>
            </a:extLst>
          </p:cNvPr>
          <p:cNvSpPr txBox="1"/>
          <p:nvPr/>
        </p:nvSpPr>
        <p:spPr>
          <a:xfrm>
            <a:off x="1637505" y="353821"/>
            <a:ext cx="741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n w="1016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脱毛期間中のお肌は乾燥注</a:t>
            </a:r>
            <a:r>
              <a:rPr kumimoji="1" lang="ja-JP" altLang="en-US" sz="4000" b="1" spc="-300" dirty="0">
                <a:ln w="1016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意！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2C021610-6E4B-4916-BF6D-9DE7A2B7C8F9}"/>
              </a:ext>
            </a:extLst>
          </p:cNvPr>
          <p:cNvSpPr/>
          <p:nvPr/>
        </p:nvSpPr>
        <p:spPr>
          <a:xfrm>
            <a:off x="645461" y="4926931"/>
            <a:ext cx="1294178" cy="292906"/>
          </a:xfrm>
          <a:prstGeom prst="roundRect">
            <a:avLst/>
          </a:prstGeom>
          <a:solidFill>
            <a:srgbClr val="00B0F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毛が抜けにくい</a:t>
            </a: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450374C7-4348-4521-AF16-ECD309E851AD}"/>
              </a:ext>
            </a:extLst>
          </p:cNvPr>
          <p:cNvSpPr/>
          <p:nvPr/>
        </p:nvSpPr>
        <p:spPr>
          <a:xfrm>
            <a:off x="2052519" y="4926931"/>
            <a:ext cx="1708476" cy="292906"/>
          </a:xfrm>
          <a:prstGeom prst="roundRect">
            <a:avLst/>
          </a:prstGeom>
          <a:solidFill>
            <a:srgbClr val="00B0F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赤み</a:t>
            </a:r>
            <a:r>
              <a: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かゆみの原因に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6A79CACF-0C65-45E1-AA86-DF5598F40962}"/>
              </a:ext>
            </a:extLst>
          </p:cNvPr>
          <p:cNvSpPr/>
          <p:nvPr/>
        </p:nvSpPr>
        <p:spPr>
          <a:xfrm>
            <a:off x="5574359" y="4931273"/>
            <a:ext cx="1603485" cy="291600"/>
          </a:xfrm>
          <a:prstGeom prst="round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毛がスルッと抜ける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0F28060-8432-4454-B045-ABFD1134AAD3}"/>
              </a:ext>
            </a:extLst>
          </p:cNvPr>
          <p:cNvSpPr txBox="1"/>
          <p:nvPr/>
        </p:nvSpPr>
        <p:spPr>
          <a:xfrm>
            <a:off x="625813" y="5374403"/>
            <a:ext cx="3625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おすすめの保湿の仕方は？？</a:t>
            </a: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ABF38421-6CB8-4FEC-AE04-AA902F7F3D1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50" t="7616" r="37658" b="51400"/>
          <a:stretch/>
        </p:blipFill>
        <p:spPr>
          <a:xfrm>
            <a:off x="7100384" y="5548592"/>
            <a:ext cx="854940" cy="1764766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201EB70-5FD7-41C8-9AA7-0E5D8173C99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70" t="61421" r="76135" b="5319"/>
          <a:stretch/>
        </p:blipFill>
        <p:spPr>
          <a:xfrm>
            <a:off x="7949270" y="5706800"/>
            <a:ext cx="665018" cy="1522626"/>
          </a:xfrm>
          <a:prstGeom prst="rect">
            <a:avLst/>
          </a:prstGeom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4AD7E64-7B9D-4DB3-B011-4DAC2AFCAA88}"/>
              </a:ext>
            </a:extLst>
          </p:cNvPr>
          <p:cNvSpPr txBox="1"/>
          <p:nvPr/>
        </p:nvSpPr>
        <p:spPr>
          <a:xfrm>
            <a:off x="625813" y="5706162"/>
            <a:ext cx="68680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ボディークリームだけは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NG</a:t>
            </a:r>
            <a:r>
              <a:rPr kumimoji="1" lang="en-US" altLang="ja-JP" sz="2800" b="1" dirty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肌表面しか保湿されず、肌内部が乾燥するインナードライ肌に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93B4AD2-7F44-4721-89D8-93D8B6910CCD}"/>
              </a:ext>
            </a:extLst>
          </p:cNvPr>
          <p:cNvSpPr txBox="1"/>
          <p:nvPr/>
        </p:nvSpPr>
        <p:spPr>
          <a:xfrm>
            <a:off x="625813" y="6500655"/>
            <a:ext cx="63964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化粧水＋クリーム</a:t>
            </a:r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</a:t>
            </a:r>
            <a:endParaRPr kumimoji="1" lang="en-US" altLang="ja-JP" sz="2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肌表面だけでなく肌の奥まで水分を届けることが大切です！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B7087032-3A81-4D26-9B7F-72B6520BCC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96" t="29146" b="53612"/>
          <a:stretch/>
        </p:blipFill>
        <p:spPr>
          <a:xfrm>
            <a:off x="8677563" y="6213187"/>
            <a:ext cx="1333238" cy="1044559"/>
          </a:xfrm>
          <a:prstGeom prst="rect">
            <a:avLst/>
          </a:prstGeom>
        </p:spPr>
      </p:pic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BD33F00F-2D21-4948-9835-AAAAA5108774}"/>
              </a:ext>
            </a:extLst>
          </p:cNvPr>
          <p:cNvSpPr/>
          <p:nvPr/>
        </p:nvSpPr>
        <p:spPr>
          <a:xfrm>
            <a:off x="3824224" y="4928548"/>
            <a:ext cx="1438822" cy="291289"/>
          </a:xfrm>
          <a:prstGeom prst="roundRect">
            <a:avLst/>
          </a:prstGeom>
          <a:solidFill>
            <a:srgbClr val="00B0F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光の浸透率が低下</a:t>
            </a: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91C770E5-38B5-40F5-95D8-7C9778951369}"/>
              </a:ext>
            </a:extLst>
          </p:cNvPr>
          <p:cNvSpPr/>
          <p:nvPr/>
        </p:nvSpPr>
        <p:spPr>
          <a:xfrm>
            <a:off x="7324016" y="4936759"/>
            <a:ext cx="1168914" cy="291600"/>
          </a:xfrm>
          <a:prstGeom prst="round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うるすべ肌に</a:t>
            </a: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F3E65A72-A0B4-4929-BABD-2CD3A8ED6899}"/>
              </a:ext>
            </a:extLst>
          </p:cNvPr>
          <p:cNvSpPr/>
          <p:nvPr/>
        </p:nvSpPr>
        <p:spPr>
          <a:xfrm>
            <a:off x="8639103" y="4942803"/>
            <a:ext cx="1259262" cy="291600"/>
          </a:xfrm>
          <a:prstGeom prst="round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光の浸透率</a:t>
            </a:r>
            <a:r>
              <a: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UP</a:t>
            </a:r>
            <a:endParaRPr kumimoji="1" lang="ja-JP" altLang="en-US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A50824-2C2A-4E9F-A2D8-3536C3C32967}"/>
              </a:ext>
            </a:extLst>
          </p:cNvPr>
          <p:cNvSpPr txBox="1">
            <a:spLocks/>
          </p:cNvSpPr>
          <p:nvPr/>
        </p:nvSpPr>
        <p:spPr>
          <a:xfrm>
            <a:off x="905165" y="1001831"/>
            <a:ext cx="9105636" cy="1676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乾燥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している肌だと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脱毛効果が下がる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ことをご存知ですか？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カラカラのグラウンドから草が抜けにくいように、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カサカサの肌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から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毛は抜けにくく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水分たっぷりの田んぼから草が抜けやすいように、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水分たっぷりの肌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からは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毛も抜けやすい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また、光は水分に吸収されるため、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乾燥肌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には吸収されにくく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脱毛効果が落ちてしまいます。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保湿された肌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は、肌の内部までしっかりと光を届けることができるため、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脱毛効果を高めてくれます！</a:t>
            </a:r>
            <a:endParaRPr kumimoji="1" lang="en-US" altLang="ja-JP" sz="1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4302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272</TotalTime>
  <Words>189</Words>
  <Application>Microsoft Office PowerPoint</Application>
  <PresentationFormat>ユーザー設定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内田 萌里</dc:creator>
  <cp:lastModifiedBy>Isobe Shuichi</cp:lastModifiedBy>
  <cp:revision>13</cp:revision>
  <cp:lastPrinted>2021-05-21T07:57:24Z</cp:lastPrinted>
  <dcterms:created xsi:type="dcterms:W3CDTF">2021-05-21T04:05:32Z</dcterms:created>
  <dcterms:modified xsi:type="dcterms:W3CDTF">2021-05-28T07:36:40Z</dcterms:modified>
</cp:coreProperties>
</file>