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Lst>
  <p:sldIdLst>
    <p:sldId id="257" r:id="rId2"/>
  </p:sldIdLst>
  <p:sldSz cx="7559675" cy="10439400"/>
  <p:notesSz cx="6858000" cy="9144000"/>
  <p:embeddedFontLst>
    <p:embeddedFont>
      <p:font typeface="Calibri" panose="020F0502020204030204" pitchFamily="34" charset="0"/>
      <p:regular r:id="rId3"/>
      <p:bold r:id="rId4"/>
      <p:italic r:id="rId5"/>
      <p:boldItalic r:id="rId6"/>
    </p:embeddedFont>
    <p:embeddedFont>
      <p:font typeface="Calibri Light" panose="020F0302020204030204" pitchFamily="34" charset="0"/>
      <p:regular r:id="rId7"/>
      <p:italic r:id="rId8"/>
    </p:embeddedFont>
    <p:embeddedFont>
      <p:font typeface="SourceHanSansJP-Medium" panose="020B0600000000000000" pitchFamily="34" charset="-128"/>
      <p:regular r:id="rId9"/>
    </p:embeddedFont>
    <p:embeddedFont>
      <p:font typeface="ヒラギノ角ゴ Pro W3" panose="020B0300000000000000" pitchFamily="34" charset="-128"/>
      <p:regular r:id="rId10"/>
    </p:embeddedFont>
    <p:embeddedFont>
      <p:font typeface="游ゴシック" panose="020B0400000000000000" pitchFamily="50" charset="-128"/>
      <p:regular r:id="rId11"/>
      <p:bold r:id="rId12"/>
    </p:embeddedFont>
    <p:embeddedFont>
      <p:font typeface="游明朝" panose="02020400000000000000" pitchFamily="18" charset="-128"/>
      <p:regular r:id="rId1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2E2A"/>
    <a:srgbClr val="767678"/>
    <a:srgbClr val="FFFFFF"/>
    <a:srgbClr val="E9E8E8"/>
    <a:srgbClr val="EA627D"/>
    <a:srgbClr val="F5D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6" d="100"/>
          <a:sy n="76" d="100"/>
        </p:scale>
        <p:origin x="298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6.fntdata"/><Relationship Id="rId13" Type="http://schemas.openxmlformats.org/officeDocument/2006/relationships/font" Target="fonts/font11.fntdata"/><Relationship Id="rId3" Type="http://schemas.openxmlformats.org/officeDocument/2006/relationships/font" Target="fonts/font1.fntdata"/><Relationship Id="rId7" Type="http://schemas.openxmlformats.org/officeDocument/2006/relationships/font" Target="fonts/font5.fntdata"/><Relationship Id="rId12" Type="http://schemas.openxmlformats.org/officeDocument/2006/relationships/font" Target="fonts/font10.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font" Target="fonts/font4.fntdata"/><Relationship Id="rId11" Type="http://schemas.openxmlformats.org/officeDocument/2006/relationships/font" Target="fonts/font9.fntdata"/><Relationship Id="rId5" Type="http://schemas.openxmlformats.org/officeDocument/2006/relationships/font" Target="fonts/font3.fntdata"/><Relationship Id="rId15" Type="http://schemas.openxmlformats.org/officeDocument/2006/relationships/viewProps" Target="viewProps.xml"/><Relationship Id="rId10" Type="http://schemas.openxmlformats.org/officeDocument/2006/relationships/font" Target="fonts/font8.fntdata"/><Relationship Id="rId4" Type="http://schemas.openxmlformats.org/officeDocument/2006/relationships/font" Target="fonts/font2.fntdata"/><Relationship Id="rId9" Type="http://schemas.openxmlformats.org/officeDocument/2006/relationships/font" Target="fonts/font7.fntdata"/><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08486"/>
            <a:ext cx="6425724" cy="3634458"/>
          </a:xfrm>
        </p:spPr>
        <p:txBody>
          <a:bodyPr anchor="b"/>
          <a:lstStyle>
            <a:lvl1pPr algn="ctr">
              <a:defRPr sz="4960"/>
            </a:lvl1pPr>
          </a:lstStyle>
          <a:p>
            <a:r>
              <a:rPr lang="ja-JP" altLang="en-US"/>
              <a:t>マスター タイトルの書式設定</a:t>
            </a:r>
            <a:endParaRPr lang="en-US" dirty="0"/>
          </a:p>
        </p:txBody>
      </p:sp>
      <p:sp>
        <p:nvSpPr>
          <p:cNvPr id="3" name="Subtitle 2"/>
          <p:cNvSpPr>
            <a:spLocks noGrp="1"/>
          </p:cNvSpPr>
          <p:nvPr>
            <p:ph type="subTitle" idx="1"/>
          </p:nvPr>
        </p:nvSpPr>
        <p:spPr>
          <a:xfrm>
            <a:off x="944960" y="5483102"/>
            <a:ext cx="5669756" cy="2520438"/>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143EDFC-0D59-4AFC-A33E-07F4C8E93F46}" type="datetimeFigureOut">
              <a:rPr kumimoji="1" lang="ja-JP" altLang="en-US" smtClean="0"/>
              <a:t>2022/3/11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200F325-05DE-43E5-B8EA-237F83E6DCC6}" type="slidenum">
              <a:rPr kumimoji="1" lang="ja-JP" altLang="en-US" smtClean="0"/>
              <a:t>‹#›</a:t>
            </a:fld>
            <a:endParaRPr kumimoji="1" lang="ja-JP" altLang="en-US"/>
          </a:p>
        </p:txBody>
      </p:sp>
    </p:spTree>
    <p:extLst>
      <p:ext uri="{BB962C8B-B14F-4D97-AF65-F5344CB8AC3E}">
        <p14:creationId xmlns:p14="http://schemas.microsoft.com/office/powerpoint/2010/main" val="3627879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143EDFC-0D59-4AFC-A33E-07F4C8E93F46}" type="datetimeFigureOut">
              <a:rPr kumimoji="1" lang="ja-JP" altLang="en-US" smtClean="0"/>
              <a:t>2022/3/11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200F325-05DE-43E5-B8EA-237F83E6DCC6}" type="slidenum">
              <a:rPr kumimoji="1" lang="ja-JP" altLang="en-US" smtClean="0"/>
              <a:t>‹#›</a:t>
            </a:fld>
            <a:endParaRPr kumimoji="1" lang="ja-JP" altLang="en-US"/>
          </a:p>
        </p:txBody>
      </p:sp>
    </p:spTree>
    <p:extLst>
      <p:ext uri="{BB962C8B-B14F-4D97-AF65-F5344CB8AC3E}">
        <p14:creationId xmlns:p14="http://schemas.microsoft.com/office/powerpoint/2010/main" val="1814829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55801"/>
            <a:ext cx="1630055" cy="8846909"/>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19728" y="555801"/>
            <a:ext cx="4795669" cy="884690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143EDFC-0D59-4AFC-A33E-07F4C8E93F46}" type="datetimeFigureOut">
              <a:rPr kumimoji="1" lang="ja-JP" altLang="en-US" smtClean="0"/>
              <a:t>2022/3/11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200F325-05DE-43E5-B8EA-237F83E6DCC6}" type="slidenum">
              <a:rPr kumimoji="1" lang="ja-JP" altLang="en-US" smtClean="0"/>
              <a:t>‹#›</a:t>
            </a:fld>
            <a:endParaRPr kumimoji="1" lang="ja-JP" altLang="en-US"/>
          </a:p>
        </p:txBody>
      </p:sp>
    </p:spTree>
    <p:extLst>
      <p:ext uri="{BB962C8B-B14F-4D97-AF65-F5344CB8AC3E}">
        <p14:creationId xmlns:p14="http://schemas.microsoft.com/office/powerpoint/2010/main" val="2165459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143EDFC-0D59-4AFC-A33E-07F4C8E93F46}" type="datetimeFigureOut">
              <a:rPr kumimoji="1" lang="ja-JP" altLang="en-US" smtClean="0"/>
              <a:t>2022/3/11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200F325-05DE-43E5-B8EA-237F83E6DCC6}" type="slidenum">
              <a:rPr kumimoji="1" lang="ja-JP" altLang="en-US" smtClean="0"/>
              <a:t>‹#›</a:t>
            </a:fld>
            <a:endParaRPr kumimoji="1" lang="ja-JP" altLang="en-US"/>
          </a:p>
        </p:txBody>
      </p:sp>
    </p:spTree>
    <p:extLst>
      <p:ext uri="{BB962C8B-B14F-4D97-AF65-F5344CB8AC3E}">
        <p14:creationId xmlns:p14="http://schemas.microsoft.com/office/powerpoint/2010/main" val="2546884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15791" y="2602603"/>
            <a:ext cx="6520220" cy="4342500"/>
          </a:xfrm>
        </p:spPr>
        <p:txBody>
          <a:bodyPr anchor="b"/>
          <a:lstStyle>
            <a:lvl1pPr>
              <a:defRPr sz="496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15791" y="6986185"/>
            <a:ext cx="6520220" cy="2283618"/>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143EDFC-0D59-4AFC-A33E-07F4C8E93F46}" type="datetimeFigureOut">
              <a:rPr kumimoji="1" lang="ja-JP" altLang="en-US" smtClean="0"/>
              <a:t>2022/3/11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200F325-05DE-43E5-B8EA-237F83E6DCC6}" type="slidenum">
              <a:rPr kumimoji="1" lang="ja-JP" altLang="en-US" smtClean="0"/>
              <a:t>‹#›</a:t>
            </a:fld>
            <a:endParaRPr kumimoji="1" lang="ja-JP" altLang="en-US"/>
          </a:p>
        </p:txBody>
      </p:sp>
    </p:spTree>
    <p:extLst>
      <p:ext uri="{BB962C8B-B14F-4D97-AF65-F5344CB8AC3E}">
        <p14:creationId xmlns:p14="http://schemas.microsoft.com/office/powerpoint/2010/main" val="223031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519728" y="2779007"/>
            <a:ext cx="3212862" cy="662370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827085" y="2779007"/>
            <a:ext cx="3212862" cy="662370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143EDFC-0D59-4AFC-A33E-07F4C8E93F46}" type="datetimeFigureOut">
              <a:rPr kumimoji="1" lang="ja-JP" altLang="en-US" smtClean="0"/>
              <a:t>2022/3/11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200F325-05DE-43E5-B8EA-237F83E6DCC6}" type="slidenum">
              <a:rPr kumimoji="1" lang="ja-JP" altLang="en-US" smtClean="0"/>
              <a:t>‹#›</a:t>
            </a:fld>
            <a:endParaRPr kumimoji="1" lang="ja-JP" altLang="en-US"/>
          </a:p>
        </p:txBody>
      </p:sp>
    </p:spTree>
    <p:extLst>
      <p:ext uri="{BB962C8B-B14F-4D97-AF65-F5344CB8AC3E}">
        <p14:creationId xmlns:p14="http://schemas.microsoft.com/office/powerpoint/2010/main" val="3776017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520712" y="555804"/>
            <a:ext cx="6520220" cy="2017801"/>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520713" y="2559104"/>
            <a:ext cx="3198096" cy="1254177"/>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ja-JP" altLang="en-US"/>
              <a:t>マスター テキストの書式設定</a:t>
            </a:r>
          </a:p>
        </p:txBody>
      </p:sp>
      <p:sp>
        <p:nvSpPr>
          <p:cNvPr id="4" name="Content Placeholder 3"/>
          <p:cNvSpPr>
            <a:spLocks noGrp="1"/>
          </p:cNvSpPr>
          <p:nvPr>
            <p:ph sz="half" idx="2"/>
          </p:nvPr>
        </p:nvSpPr>
        <p:spPr>
          <a:xfrm>
            <a:off x="520713" y="3813281"/>
            <a:ext cx="3198096" cy="560876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827086" y="2559104"/>
            <a:ext cx="3213847" cy="1254177"/>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ja-JP" altLang="en-US"/>
              <a:t>マスター テキストの書式設定</a:t>
            </a:r>
          </a:p>
        </p:txBody>
      </p:sp>
      <p:sp>
        <p:nvSpPr>
          <p:cNvPr id="6" name="Content Placeholder 5"/>
          <p:cNvSpPr>
            <a:spLocks noGrp="1"/>
          </p:cNvSpPr>
          <p:nvPr>
            <p:ph sz="quarter" idx="4"/>
          </p:nvPr>
        </p:nvSpPr>
        <p:spPr>
          <a:xfrm>
            <a:off x="3827086" y="3813281"/>
            <a:ext cx="3213847" cy="560876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143EDFC-0D59-4AFC-A33E-07F4C8E93F46}" type="datetimeFigureOut">
              <a:rPr kumimoji="1" lang="ja-JP" altLang="en-US" smtClean="0"/>
              <a:t>2022/3/11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200F325-05DE-43E5-B8EA-237F83E6DCC6}" type="slidenum">
              <a:rPr kumimoji="1" lang="ja-JP" altLang="en-US" smtClean="0"/>
              <a:t>‹#›</a:t>
            </a:fld>
            <a:endParaRPr kumimoji="1" lang="ja-JP" altLang="en-US"/>
          </a:p>
        </p:txBody>
      </p:sp>
    </p:spTree>
    <p:extLst>
      <p:ext uri="{BB962C8B-B14F-4D97-AF65-F5344CB8AC3E}">
        <p14:creationId xmlns:p14="http://schemas.microsoft.com/office/powerpoint/2010/main" val="1103129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143EDFC-0D59-4AFC-A33E-07F4C8E93F46}" type="datetimeFigureOut">
              <a:rPr kumimoji="1" lang="ja-JP" altLang="en-US" smtClean="0"/>
              <a:t>2022/3/11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200F325-05DE-43E5-B8EA-237F83E6DCC6}" type="slidenum">
              <a:rPr kumimoji="1" lang="ja-JP" altLang="en-US" smtClean="0"/>
              <a:t>‹#›</a:t>
            </a:fld>
            <a:endParaRPr kumimoji="1" lang="ja-JP" altLang="en-US"/>
          </a:p>
        </p:txBody>
      </p:sp>
    </p:spTree>
    <p:extLst>
      <p:ext uri="{BB962C8B-B14F-4D97-AF65-F5344CB8AC3E}">
        <p14:creationId xmlns:p14="http://schemas.microsoft.com/office/powerpoint/2010/main" val="52499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43EDFC-0D59-4AFC-A33E-07F4C8E93F46}" type="datetimeFigureOut">
              <a:rPr kumimoji="1" lang="ja-JP" altLang="en-US" smtClean="0"/>
              <a:t>2022/3/11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200F325-05DE-43E5-B8EA-237F83E6DCC6}" type="slidenum">
              <a:rPr kumimoji="1" lang="ja-JP" altLang="en-US" smtClean="0"/>
              <a:t>‹#›</a:t>
            </a:fld>
            <a:endParaRPr kumimoji="1" lang="ja-JP" altLang="en-US"/>
          </a:p>
        </p:txBody>
      </p:sp>
    </p:spTree>
    <p:extLst>
      <p:ext uri="{BB962C8B-B14F-4D97-AF65-F5344CB8AC3E}">
        <p14:creationId xmlns:p14="http://schemas.microsoft.com/office/powerpoint/2010/main" val="1398653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20712" y="695960"/>
            <a:ext cx="2438192" cy="2435860"/>
          </a:xfrm>
        </p:spPr>
        <p:txBody>
          <a:bodyPr anchor="b"/>
          <a:lstStyle>
            <a:lvl1pPr>
              <a:defRPr sz="2645"/>
            </a:lvl1pPr>
          </a:lstStyle>
          <a:p>
            <a:r>
              <a:rPr lang="ja-JP" altLang="en-US"/>
              <a:t>マスター タイトルの書式設定</a:t>
            </a:r>
            <a:endParaRPr lang="en-US" dirty="0"/>
          </a:p>
        </p:txBody>
      </p:sp>
      <p:sp>
        <p:nvSpPr>
          <p:cNvPr id="3" name="Content Placeholder 2"/>
          <p:cNvSpPr>
            <a:spLocks noGrp="1"/>
          </p:cNvSpPr>
          <p:nvPr>
            <p:ph idx="1"/>
          </p:nvPr>
        </p:nvSpPr>
        <p:spPr>
          <a:xfrm>
            <a:off x="3213847" y="1503083"/>
            <a:ext cx="3827085" cy="7418740"/>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20712" y="3131820"/>
            <a:ext cx="2438192" cy="5802084"/>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143EDFC-0D59-4AFC-A33E-07F4C8E93F46}" type="datetimeFigureOut">
              <a:rPr kumimoji="1" lang="ja-JP" altLang="en-US" smtClean="0"/>
              <a:t>2022/3/11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200F325-05DE-43E5-B8EA-237F83E6DCC6}" type="slidenum">
              <a:rPr kumimoji="1" lang="ja-JP" altLang="en-US" smtClean="0"/>
              <a:t>‹#›</a:t>
            </a:fld>
            <a:endParaRPr kumimoji="1" lang="ja-JP" altLang="en-US"/>
          </a:p>
        </p:txBody>
      </p:sp>
    </p:spTree>
    <p:extLst>
      <p:ext uri="{BB962C8B-B14F-4D97-AF65-F5344CB8AC3E}">
        <p14:creationId xmlns:p14="http://schemas.microsoft.com/office/powerpoint/2010/main" val="1758064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20712" y="695960"/>
            <a:ext cx="2438192" cy="2435860"/>
          </a:xfrm>
        </p:spPr>
        <p:txBody>
          <a:bodyPr anchor="b"/>
          <a:lstStyle>
            <a:lvl1pPr>
              <a:defRPr sz="2645"/>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213847" y="1503083"/>
            <a:ext cx="3827085" cy="7418740"/>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520712" y="3131820"/>
            <a:ext cx="2438192" cy="5802084"/>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143EDFC-0D59-4AFC-A33E-07F4C8E93F46}" type="datetimeFigureOut">
              <a:rPr kumimoji="1" lang="ja-JP" altLang="en-US" smtClean="0"/>
              <a:t>2022/3/11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200F325-05DE-43E5-B8EA-237F83E6DCC6}" type="slidenum">
              <a:rPr kumimoji="1" lang="ja-JP" altLang="en-US" smtClean="0"/>
              <a:t>‹#›</a:t>
            </a:fld>
            <a:endParaRPr kumimoji="1" lang="ja-JP" altLang="en-US"/>
          </a:p>
        </p:txBody>
      </p:sp>
    </p:spTree>
    <p:extLst>
      <p:ext uri="{BB962C8B-B14F-4D97-AF65-F5344CB8AC3E}">
        <p14:creationId xmlns:p14="http://schemas.microsoft.com/office/powerpoint/2010/main" val="1674560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55804"/>
            <a:ext cx="6520220" cy="2017801"/>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519728" y="2779007"/>
            <a:ext cx="6520220" cy="662370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19728" y="9675780"/>
            <a:ext cx="1700927" cy="555801"/>
          </a:xfrm>
          <a:prstGeom prst="rect">
            <a:avLst/>
          </a:prstGeom>
        </p:spPr>
        <p:txBody>
          <a:bodyPr vert="horz" lIns="91440" tIns="45720" rIns="91440" bIns="45720" rtlCol="0" anchor="ctr"/>
          <a:lstStyle>
            <a:lvl1pPr algn="l">
              <a:defRPr sz="992">
                <a:solidFill>
                  <a:schemeClr val="tx1">
                    <a:tint val="75000"/>
                  </a:schemeClr>
                </a:solidFill>
              </a:defRPr>
            </a:lvl1pPr>
          </a:lstStyle>
          <a:p>
            <a:fld id="{8143EDFC-0D59-4AFC-A33E-07F4C8E93F46}" type="datetimeFigureOut">
              <a:rPr kumimoji="1" lang="ja-JP" altLang="en-US" smtClean="0"/>
              <a:t>2022/3/11</a:t>
            </a:fld>
            <a:endParaRPr kumimoji="1" lang="ja-JP" altLang="en-US"/>
          </a:p>
        </p:txBody>
      </p:sp>
      <p:sp>
        <p:nvSpPr>
          <p:cNvPr id="5" name="Footer Placeholder 4"/>
          <p:cNvSpPr>
            <a:spLocks noGrp="1"/>
          </p:cNvSpPr>
          <p:nvPr>
            <p:ph type="ftr" sz="quarter" idx="3"/>
          </p:nvPr>
        </p:nvSpPr>
        <p:spPr>
          <a:xfrm>
            <a:off x="2504143" y="9675780"/>
            <a:ext cx="2551390" cy="555801"/>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5339020" y="9675780"/>
            <a:ext cx="1700927" cy="555801"/>
          </a:xfrm>
          <a:prstGeom prst="rect">
            <a:avLst/>
          </a:prstGeom>
        </p:spPr>
        <p:txBody>
          <a:bodyPr vert="horz" lIns="91440" tIns="45720" rIns="91440" bIns="45720" rtlCol="0" anchor="ctr"/>
          <a:lstStyle>
            <a:lvl1pPr algn="r">
              <a:defRPr sz="992">
                <a:solidFill>
                  <a:schemeClr val="tx1">
                    <a:tint val="75000"/>
                  </a:schemeClr>
                </a:solidFill>
              </a:defRPr>
            </a:lvl1pPr>
          </a:lstStyle>
          <a:p>
            <a:fld id="{A200F325-05DE-43E5-B8EA-237F83E6DCC6}" type="slidenum">
              <a:rPr kumimoji="1" lang="ja-JP" altLang="en-US" smtClean="0"/>
              <a:t>‹#›</a:t>
            </a:fld>
            <a:endParaRPr kumimoji="1" lang="ja-JP" altLang="en-US"/>
          </a:p>
        </p:txBody>
      </p:sp>
    </p:spTree>
    <p:extLst>
      <p:ext uri="{BB962C8B-B14F-4D97-AF65-F5344CB8AC3E}">
        <p14:creationId xmlns:p14="http://schemas.microsoft.com/office/powerpoint/2010/main" val="27046049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55934" rtl="0" eaLnBrk="1" latinLnBrk="0" hangingPunct="1">
        <a:lnSpc>
          <a:spcPct val="90000"/>
        </a:lnSpc>
        <a:spcBef>
          <a:spcPct val="0"/>
        </a:spcBef>
        <a:buNone/>
        <a:defRPr kumimoji="1"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kumimoji="1"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p:bodyStyle>
    <p:otherStyle>
      <a:defPPr>
        <a:defRPr lang="en-US"/>
      </a:defPPr>
      <a:lvl1pPr marL="0" algn="l" defTabSz="755934" rtl="0" eaLnBrk="1" latinLnBrk="0" hangingPunct="1">
        <a:defRPr kumimoji="1" sz="1488" kern="1200">
          <a:solidFill>
            <a:schemeClr val="tx1"/>
          </a:solidFill>
          <a:latin typeface="+mn-lt"/>
          <a:ea typeface="+mn-ea"/>
          <a:cs typeface="+mn-cs"/>
        </a:defRPr>
      </a:lvl1pPr>
      <a:lvl2pPr marL="377967" algn="l" defTabSz="755934" rtl="0" eaLnBrk="1" latinLnBrk="0" hangingPunct="1">
        <a:defRPr kumimoji="1" sz="1488" kern="1200">
          <a:solidFill>
            <a:schemeClr val="tx1"/>
          </a:solidFill>
          <a:latin typeface="+mn-lt"/>
          <a:ea typeface="+mn-ea"/>
          <a:cs typeface="+mn-cs"/>
        </a:defRPr>
      </a:lvl2pPr>
      <a:lvl3pPr marL="755934" algn="l" defTabSz="755934" rtl="0" eaLnBrk="1" latinLnBrk="0" hangingPunct="1">
        <a:defRPr kumimoji="1" sz="1488" kern="1200">
          <a:solidFill>
            <a:schemeClr val="tx1"/>
          </a:solidFill>
          <a:latin typeface="+mn-lt"/>
          <a:ea typeface="+mn-ea"/>
          <a:cs typeface="+mn-cs"/>
        </a:defRPr>
      </a:lvl3pPr>
      <a:lvl4pPr marL="1133902" algn="l" defTabSz="755934" rtl="0" eaLnBrk="1" latinLnBrk="0" hangingPunct="1">
        <a:defRPr kumimoji="1" sz="1488" kern="1200">
          <a:solidFill>
            <a:schemeClr val="tx1"/>
          </a:solidFill>
          <a:latin typeface="+mn-lt"/>
          <a:ea typeface="+mn-ea"/>
          <a:cs typeface="+mn-cs"/>
        </a:defRPr>
      </a:lvl4pPr>
      <a:lvl5pPr marL="1511869" algn="l" defTabSz="755934" rtl="0" eaLnBrk="1" latinLnBrk="0" hangingPunct="1">
        <a:defRPr kumimoji="1" sz="1488" kern="1200">
          <a:solidFill>
            <a:schemeClr val="tx1"/>
          </a:solidFill>
          <a:latin typeface="+mn-lt"/>
          <a:ea typeface="+mn-ea"/>
          <a:cs typeface="+mn-cs"/>
        </a:defRPr>
      </a:lvl5pPr>
      <a:lvl6pPr marL="1889836" algn="l" defTabSz="755934" rtl="0" eaLnBrk="1" latinLnBrk="0" hangingPunct="1">
        <a:defRPr kumimoji="1" sz="1488" kern="1200">
          <a:solidFill>
            <a:schemeClr val="tx1"/>
          </a:solidFill>
          <a:latin typeface="+mn-lt"/>
          <a:ea typeface="+mn-ea"/>
          <a:cs typeface="+mn-cs"/>
        </a:defRPr>
      </a:lvl6pPr>
      <a:lvl7pPr marL="2267803" algn="l" defTabSz="755934" rtl="0" eaLnBrk="1" latinLnBrk="0" hangingPunct="1">
        <a:defRPr kumimoji="1" sz="1488" kern="1200">
          <a:solidFill>
            <a:schemeClr val="tx1"/>
          </a:solidFill>
          <a:latin typeface="+mn-lt"/>
          <a:ea typeface="+mn-ea"/>
          <a:cs typeface="+mn-cs"/>
        </a:defRPr>
      </a:lvl7pPr>
      <a:lvl8pPr marL="2645771" algn="l" defTabSz="755934" rtl="0" eaLnBrk="1" latinLnBrk="0" hangingPunct="1">
        <a:defRPr kumimoji="1" sz="1488" kern="1200">
          <a:solidFill>
            <a:schemeClr val="tx1"/>
          </a:solidFill>
          <a:latin typeface="+mn-lt"/>
          <a:ea typeface="+mn-ea"/>
          <a:cs typeface="+mn-cs"/>
        </a:defRPr>
      </a:lvl8pPr>
      <a:lvl9pPr marL="3023738" algn="l" defTabSz="755934" rtl="0" eaLnBrk="1" latinLnBrk="0" hangingPunct="1">
        <a:defRPr kumimoji="1"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35BA5F4-AC9A-47AC-93A5-0D848E3727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437346" cy="10439400"/>
          </a:xfrm>
          <a:prstGeom prst="rect">
            <a:avLst/>
          </a:prstGeom>
        </p:spPr>
      </p:pic>
      <p:sp>
        <p:nvSpPr>
          <p:cNvPr id="196" name="正方形/長方形 195">
            <a:extLst>
              <a:ext uri="{FF2B5EF4-FFF2-40B4-BE49-F238E27FC236}">
                <a16:creationId xmlns:a16="http://schemas.microsoft.com/office/drawing/2014/main" id="{E04CA581-D878-4DAE-A932-65C15C0D4173}"/>
              </a:ext>
            </a:extLst>
          </p:cNvPr>
          <p:cNvSpPr/>
          <p:nvPr/>
        </p:nvSpPr>
        <p:spPr>
          <a:xfrm>
            <a:off x="305208" y="9518072"/>
            <a:ext cx="4790603" cy="63897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2">
                  <a:lumMod val="50000"/>
                </a:schemeClr>
              </a:solidFill>
            </a:endParaRPr>
          </a:p>
        </p:txBody>
      </p:sp>
      <p:pic>
        <p:nvPicPr>
          <p:cNvPr id="9" name="グラフィックス 8">
            <a:extLst>
              <a:ext uri="{FF2B5EF4-FFF2-40B4-BE49-F238E27FC236}">
                <a16:creationId xmlns:a16="http://schemas.microsoft.com/office/drawing/2014/main" id="{8788033B-3E52-43B7-8A14-EB20650F20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5024" y="2616380"/>
            <a:ext cx="4356847" cy="510234"/>
          </a:xfrm>
          <a:prstGeom prst="rect">
            <a:avLst/>
          </a:prstGeom>
        </p:spPr>
      </p:pic>
      <p:pic>
        <p:nvPicPr>
          <p:cNvPr id="26" name="図 25">
            <a:extLst>
              <a:ext uri="{FF2B5EF4-FFF2-40B4-BE49-F238E27FC236}">
                <a16:creationId xmlns:a16="http://schemas.microsoft.com/office/drawing/2014/main" id="{ECAA5E57-74E1-4089-9798-CCD1AC77AA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7497" y="2607784"/>
            <a:ext cx="2252178" cy="2607785"/>
          </a:xfrm>
          <a:prstGeom prst="rect">
            <a:avLst/>
          </a:prstGeom>
        </p:spPr>
      </p:pic>
      <p:pic>
        <p:nvPicPr>
          <p:cNvPr id="28" name="図 27">
            <a:extLst>
              <a:ext uri="{FF2B5EF4-FFF2-40B4-BE49-F238E27FC236}">
                <a16:creationId xmlns:a16="http://schemas.microsoft.com/office/drawing/2014/main" id="{C8A72CF1-416A-4EC9-BD01-8F553BA57A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7497" y="-1"/>
            <a:ext cx="2252178" cy="2607785"/>
          </a:xfrm>
          <a:prstGeom prst="rect">
            <a:avLst/>
          </a:prstGeom>
        </p:spPr>
      </p:pic>
      <p:pic>
        <p:nvPicPr>
          <p:cNvPr id="30" name="図 29">
            <a:extLst>
              <a:ext uri="{FF2B5EF4-FFF2-40B4-BE49-F238E27FC236}">
                <a16:creationId xmlns:a16="http://schemas.microsoft.com/office/drawing/2014/main" id="{0B099EC9-D79C-4167-B80B-FFC702AEF0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07497" y="5215568"/>
            <a:ext cx="2252178" cy="2607785"/>
          </a:xfrm>
          <a:prstGeom prst="rect">
            <a:avLst/>
          </a:prstGeom>
        </p:spPr>
      </p:pic>
      <p:sp>
        <p:nvSpPr>
          <p:cNvPr id="122" name="字幕 2">
            <a:extLst>
              <a:ext uri="{FF2B5EF4-FFF2-40B4-BE49-F238E27FC236}">
                <a16:creationId xmlns:a16="http://schemas.microsoft.com/office/drawing/2014/main" id="{7F37F583-971D-423F-A516-6548B250AAFB}"/>
              </a:ext>
            </a:extLst>
          </p:cNvPr>
          <p:cNvSpPr txBox="1">
            <a:spLocks/>
          </p:cNvSpPr>
          <p:nvPr/>
        </p:nvSpPr>
        <p:spPr>
          <a:xfrm>
            <a:off x="201557" y="1098527"/>
            <a:ext cx="4843780" cy="1242778"/>
          </a:xfrm>
          <a:prstGeom prst="rect">
            <a:avLst/>
          </a:prstGeom>
        </p:spPr>
        <p:txBody>
          <a:bodyPr vert="horz" lIns="91440" tIns="45720" rIns="91440" bIns="45720" rtlCol="0" anchor="t">
            <a:noAutofit/>
          </a:bodyPr>
          <a:lstStyle>
            <a:lvl1pPr marL="0" indent="0" algn="ctr" defTabSz="755934" rtl="0" eaLnBrk="1" latinLnBrk="0" hangingPunct="1">
              <a:lnSpc>
                <a:spcPct val="90000"/>
              </a:lnSpc>
              <a:spcBef>
                <a:spcPts val="827"/>
              </a:spcBef>
              <a:buFont typeface="Arial" panose="020B0604020202020204" pitchFamily="34" charset="0"/>
              <a:buNone/>
              <a:defRPr kumimoji="1" sz="1984" kern="1200">
                <a:solidFill>
                  <a:schemeClr val="tx1"/>
                </a:solidFill>
                <a:latin typeface="+mn-lt"/>
                <a:ea typeface="+mn-ea"/>
                <a:cs typeface="+mn-cs"/>
              </a:defRPr>
            </a:lvl1pPr>
            <a:lvl2pPr marL="377967" indent="0" algn="ctr" defTabSz="755934" rtl="0" eaLnBrk="1" latinLnBrk="0" hangingPunct="1">
              <a:lnSpc>
                <a:spcPct val="90000"/>
              </a:lnSpc>
              <a:spcBef>
                <a:spcPts val="413"/>
              </a:spcBef>
              <a:buFont typeface="Arial" panose="020B0604020202020204" pitchFamily="34" charset="0"/>
              <a:buNone/>
              <a:defRPr kumimoji="1" sz="1653" kern="1200">
                <a:solidFill>
                  <a:schemeClr val="tx1"/>
                </a:solidFill>
                <a:latin typeface="+mn-lt"/>
                <a:ea typeface="+mn-ea"/>
                <a:cs typeface="+mn-cs"/>
              </a:defRPr>
            </a:lvl2pPr>
            <a:lvl3pPr marL="755934" indent="0" algn="ctr" defTabSz="755934" rtl="0" eaLnBrk="1" latinLnBrk="0" hangingPunct="1">
              <a:lnSpc>
                <a:spcPct val="90000"/>
              </a:lnSpc>
              <a:spcBef>
                <a:spcPts val="413"/>
              </a:spcBef>
              <a:buFont typeface="Arial" panose="020B0604020202020204" pitchFamily="34" charset="0"/>
              <a:buNone/>
              <a:defRPr kumimoji="1" sz="1488" kern="1200">
                <a:solidFill>
                  <a:schemeClr val="tx1"/>
                </a:solidFill>
                <a:latin typeface="+mn-lt"/>
                <a:ea typeface="+mn-ea"/>
                <a:cs typeface="+mn-cs"/>
              </a:defRPr>
            </a:lvl3pPr>
            <a:lvl4pPr marL="1133902" indent="0" algn="ctr" defTabSz="755934" rtl="0" eaLnBrk="1" latinLnBrk="0" hangingPunct="1">
              <a:lnSpc>
                <a:spcPct val="90000"/>
              </a:lnSpc>
              <a:spcBef>
                <a:spcPts val="413"/>
              </a:spcBef>
              <a:buFont typeface="Arial" panose="020B0604020202020204" pitchFamily="34" charset="0"/>
              <a:buNone/>
              <a:defRPr kumimoji="1" sz="1323" kern="1200">
                <a:solidFill>
                  <a:schemeClr val="tx1"/>
                </a:solidFill>
                <a:latin typeface="+mn-lt"/>
                <a:ea typeface="+mn-ea"/>
                <a:cs typeface="+mn-cs"/>
              </a:defRPr>
            </a:lvl4pPr>
            <a:lvl5pPr marL="1511869" indent="0" algn="ctr" defTabSz="755934" rtl="0" eaLnBrk="1" latinLnBrk="0" hangingPunct="1">
              <a:lnSpc>
                <a:spcPct val="90000"/>
              </a:lnSpc>
              <a:spcBef>
                <a:spcPts val="413"/>
              </a:spcBef>
              <a:buFont typeface="Arial" panose="020B0604020202020204" pitchFamily="34" charset="0"/>
              <a:buNone/>
              <a:defRPr kumimoji="1" sz="1323" kern="1200">
                <a:solidFill>
                  <a:schemeClr val="tx1"/>
                </a:solidFill>
                <a:latin typeface="+mn-lt"/>
                <a:ea typeface="+mn-ea"/>
                <a:cs typeface="+mn-cs"/>
              </a:defRPr>
            </a:lvl5pPr>
            <a:lvl6pPr marL="1889836" indent="0" algn="ctr" defTabSz="755934" rtl="0" eaLnBrk="1" latinLnBrk="0" hangingPunct="1">
              <a:lnSpc>
                <a:spcPct val="90000"/>
              </a:lnSpc>
              <a:spcBef>
                <a:spcPts val="413"/>
              </a:spcBef>
              <a:buFont typeface="Arial" panose="020B0604020202020204" pitchFamily="34" charset="0"/>
              <a:buNone/>
              <a:defRPr kumimoji="1" sz="1323" kern="1200">
                <a:solidFill>
                  <a:schemeClr val="tx1"/>
                </a:solidFill>
                <a:latin typeface="+mn-lt"/>
                <a:ea typeface="+mn-ea"/>
                <a:cs typeface="+mn-cs"/>
              </a:defRPr>
            </a:lvl6pPr>
            <a:lvl7pPr marL="2267803" indent="0" algn="ctr" defTabSz="755934" rtl="0" eaLnBrk="1" latinLnBrk="0" hangingPunct="1">
              <a:lnSpc>
                <a:spcPct val="90000"/>
              </a:lnSpc>
              <a:spcBef>
                <a:spcPts val="413"/>
              </a:spcBef>
              <a:buFont typeface="Arial" panose="020B0604020202020204" pitchFamily="34" charset="0"/>
              <a:buNone/>
              <a:defRPr kumimoji="1" sz="1323" kern="1200">
                <a:solidFill>
                  <a:schemeClr val="tx1"/>
                </a:solidFill>
                <a:latin typeface="+mn-lt"/>
                <a:ea typeface="+mn-ea"/>
                <a:cs typeface="+mn-cs"/>
              </a:defRPr>
            </a:lvl7pPr>
            <a:lvl8pPr marL="2645771" indent="0" algn="ctr" defTabSz="755934" rtl="0" eaLnBrk="1" latinLnBrk="0" hangingPunct="1">
              <a:lnSpc>
                <a:spcPct val="90000"/>
              </a:lnSpc>
              <a:spcBef>
                <a:spcPts val="413"/>
              </a:spcBef>
              <a:buFont typeface="Arial" panose="020B0604020202020204" pitchFamily="34" charset="0"/>
              <a:buNone/>
              <a:defRPr kumimoji="1" sz="1323" kern="1200">
                <a:solidFill>
                  <a:schemeClr val="tx1"/>
                </a:solidFill>
                <a:latin typeface="+mn-lt"/>
                <a:ea typeface="+mn-ea"/>
                <a:cs typeface="+mn-cs"/>
              </a:defRPr>
            </a:lvl8pPr>
            <a:lvl9pPr marL="3023738" indent="0" algn="ctr" defTabSz="755934" rtl="0" eaLnBrk="1" latinLnBrk="0" hangingPunct="1">
              <a:lnSpc>
                <a:spcPct val="90000"/>
              </a:lnSpc>
              <a:spcBef>
                <a:spcPts val="413"/>
              </a:spcBef>
              <a:buFont typeface="Arial" panose="020B0604020202020204" pitchFamily="34" charset="0"/>
              <a:buNone/>
              <a:defRPr kumimoji="1" sz="1323" kern="1200">
                <a:solidFill>
                  <a:schemeClr val="tx1"/>
                </a:solidFill>
                <a:latin typeface="+mn-lt"/>
                <a:ea typeface="+mn-ea"/>
                <a:cs typeface="+mn-cs"/>
              </a:defRPr>
            </a:lvl9pPr>
          </a:lstStyle>
          <a:p>
            <a:r>
              <a:rPr lang="en-US" altLang="ja-JP" sz="12000" b="1" dirty="0">
                <a:solidFill>
                  <a:srgbClr val="FF0000"/>
                </a:solidFill>
                <a:latin typeface="游明朝" panose="02020400000000000000" pitchFamily="18" charset="-128"/>
                <a:ea typeface="游明朝" panose="02020400000000000000" pitchFamily="18" charset="-128"/>
              </a:rPr>
              <a:t>OPEN</a:t>
            </a:r>
            <a:endParaRPr lang="ja-JP" altLang="en-US" sz="12000" b="1" dirty="0">
              <a:solidFill>
                <a:srgbClr val="FF0000"/>
              </a:solidFill>
              <a:latin typeface="游明朝" panose="02020400000000000000" pitchFamily="18" charset="-128"/>
              <a:ea typeface="游明朝" panose="02020400000000000000" pitchFamily="18" charset="-128"/>
            </a:endParaRPr>
          </a:p>
        </p:txBody>
      </p:sp>
      <p:sp>
        <p:nvSpPr>
          <p:cNvPr id="123" name="字幕 2">
            <a:extLst>
              <a:ext uri="{FF2B5EF4-FFF2-40B4-BE49-F238E27FC236}">
                <a16:creationId xmlns:a16="http://schemas.microsoft.com/office/drawing/2014/main" id="{A8C02278-0A55-4C3A-A4A5-3DAF34D2D414}"/>
              </a:ext>
            </a:extLst>
          </p:cNvPr>
          <p:cNvSpPr txBox="1">
            <a:spLocks/>
          </p:cNvSpPr>
          <p:nvPr/>
        </p:nvSpPr>
        <p:spPr>
          <a:xfrm>
            <a:off x="656682" y="515291"/>
            <a:ext cx="3933531" cy="583236"/>
          </a:xfrm>
          <a:prstGeom prst="rect">
            <a:avLst/>
          </a:prstGeom>
        </p:spPr>
        <p:txBody>
          <a:bodyPr vert="horz" lIns="91440" tIns="45720" rIns="91440" bIns="45720" rtlCol="0" anchor="t">
            <a:noAutofit/>
          </a:bodyPr>
          <a:lstStyle>
            <a:lvl1pPr marL="0" indent="0" algn="ctr" defTabSz="755934" rtl="0" eaLnBrk="1" latinLnBrk="0" hangingPunct="1">
              <a:lnSpc>
                <a:spcPct val="90000"/>
              </a:lnSpc>
              <a:spcBef>
                <a:spcPts val="827"/>
              </a:spcBef>
              <a:buFont typeface="Arial" panose="020B0604020202020204" pitchFamily="34" charset="0"/>
              <a:buNone/>
              <a:defRPr kumimoji="1" sz="1984" kern="1200">
                <a:solidFill>
                  <a:schemeClr val="tx1"/>
                </a:solidFill>
                <a:latin typeface="+mn-lt"/>
                <a:ea typeface="+mn-ea"/>
                <a:cs typeface="+mn-cs"/>
              </a:defRPr>
            </a:lvl1pPr>
            <a:lvl2pPr marL="377967" indent="0" algn="ctr" defTabSz="755934" rtl="0" eaLnBrk="1" latinLnBrk="0" hangingPunct="1">
              <a:lnSpc>
                <a:spcPct val="90000"/>
              </a:lnSpc>
              <a:spcBef>
                <a:spcPts val="413"/>
              </a:spcBef>
              <a:buFont typeface="Arial" panose="020B0604020202020204" pitchFamily="34" charset="0"/>
              <a:buNone/>
              <a:defRPr kumimoji="1" sz="1653" kern="1200">
                <a:solidFill>
                  <a:schemeClr val="tx1"/>
                </a:solidFill>
                <a:latin typeface="+mn-lt"/>
                <a:ea typeface="+mn-ea"/>
                <a:cs typeface="+mn-cs"/>
              </a:defRPr>
            </a:lvl2pPr>
            <a:lvl3pPr marL="755934" indent="0" algn="ctr" defTabSz="755934" rtl="0" eaLnBrk="1" latinLnBrk="0" hangingPunct="1">
              <a:lnSpc>
                <a:spcPct val="90000"/>
              </a:lnSpc>
              <a:spcBef>
                <a:spcPts val="413"/>
              </a:spcBef>
              <a:buFont typeface="Arial" panose="020B0604020202020204" pitchFamily="34" charset="0"/>
              <a:buNone/>
              <a:defRPr kumimoji="1" sz="1488" kern="1200">
                <a:solidFill>
                  <a:schemeClr val="tx1"/>
                </a:solidFill>
                <a:latin typeface="+mn-lt"/>
                <a:ea typeface="+mn-ea"/>
                <a:cs typeface="+mn-cs"/>
              </a:defRPr>
            </a:lvl3pPr>
            <a:lvl4pPr marL="1133902" indent="0" algn="ctr" defTabSz="755934" rtl="0" eaLnBrk="1" latinLnBrk="0" hangingPunct="1">
              <a:lnSpc>
                <a:spcPct val="90000"/>
              </a:lnSpc>
              <a:spcBef>
                <a:spcPts val="413"/>
              </a:spcBef>
              <a:buFont typeface="Arial" panose="020B0604020202020204" pitchFamily="34" charset="0"/>
              <a:buNone/>
              <a:defRPr kumimoji="1" sz="1323" kern="1200">
                <a:solidFill>
                  <a:schemeClr val="tx1"/>
                </a:solidFill>
                <a:latin typeface="+mn-lt"/>
                <a:ea typeface="+mn-ea"/>
                <a:cs typeface="+mn-cs"/>
              </a:defRPr>
            </a:lvl4pPr>
            <a:lvl5pPr marL="1511869" indent="0" algn="ctr" defTabSz="755934" rtl="0" eaLnBrk="1" latinLnBrk="0" hangingPunct="1">
              <a:lnSpc>
                <a:spcPct val="90000"/>
              </a:lnSpc>
              <a:spcBef>
                <a:spcPts val="413"/>
              </a:spcBef>
              <a:buFont typeface="Arial" panose="020B0604020202020204" pitchFamily="34" charset="0"/>
              <a:buNone/>
              <a:defRPr kumimoji="1" sz="1323" kern="1200">
                <a:solidFill>
                  <a:schemeClr val="tx1"/>
                </a:solidFill>
                <a:latin typeface="+mn-lt"/>
                <a:ea typeface="+mn-ea"/>
                <a:cs typeface="+mn-cs"/>
              </a:defRPr>
            </a:lvl5pPr>
            <a:lvl6pPr marL="1889836" indent="0" algn="ctr" defTabSz="755934" rtl="0" eaLnBrk="1" latinLnBrk="0" hangingPunct="1">
              <a:lnSpc>
                <a:spcPct val="90000"/>
              </a:lnSpc>
              <a:spcBef>
                <a:spcPts val="413"/>
              </a:spcBef>
              <a:buFont typeface="Arial" panose="020B0604020202020204" pitchFamily="34" charset="0"/>
              <a:buNone/>
              <a:defRPr kumimoji="1" sz="1323" kern="1200">
                <a:solidFill>
                  <a:schemeClr val="tx1"/>
                </a:solidFill>
                <a:latin typeface="+mn-lt"/>
                <a:ea typeface="+mn-ea"/>
                <a:cs typeface="+mn-cs"/>
              </a:defRPr>
            </a:lvl6pPr>
            <a:lvl7pPr marL="2267803" indent="0" algn="ctr" defTabSz="755934" rtl="0" eaLnBrk="1" latinLnBrk="0" hangingPunct="1">
              <a:lnSpc>
                <a:spcPct val="90000"/>
              </a:lnSpc>
              <a:spcBef>
                <a:spcPts val="413"/>
              </a:spcBef>
              <a:buFont typeface="Arial" panose="020B0604020202020204" pitchFamily="34" charset="0"/>
              <a:buNone/>
              <a:defRPr kumimoji="1" sz="1323" kern="1200">
                <a:solidFill>
                  <a:schemeClr val="tx1"/>
                </a:solidFill>
                <a:latin typeface="+mn-lt"/>
                <a:ea typeface="+mn-ea"/>
                <a:cs typeface="+mn-cs"/>
              </a:defRPr>
            </a:lvl7pPr>
            <a:lvl8pPr marL="2645771" indent="0" algn="ctr" defTabSz="755934" rtl="0" eaLnBrk="1" latinLnBrk="0" hangingPunct="1">
              <a:lnSpc>
                <a:spcPct val="90000"/>
              </a:lnSpc>
              <a:spcBef>
                <a:spcPts val="413"/>
              </a:spcBef>
              <a:buFont typeface="Arial" panose="020B0604020202020204" pitchFamily="34" charset="0"/>
              <a:buNone/>
              <a:defRPr kumimoji="1" sz="1323" kern="1200">
                <a:solidFill>
                  <a:schemeClr val="tx1"/>
                </a:solidFill>
                <a:latin typeface="+mn-lt"/>
                <a:ea typeface="+mn-ea"/>
                <a:cs typeface="+mn-cs"/>
              </a:defRPr>
            </a:lvl8pPr>
            <a:lvl9pPr marL="3023738" indent="0" algn="ctr" defTabSz="755934" rtl="0" eaLnBrk="1" latinLnBrk="0" hangingPunct="1">
              <a:lnSpc>
                <a:spcPct val="90000"/>
              </a:lnSpc>
              <a:spcBef>
                <a:spcPts val="413"/>
              </a:spcBef>
              <a:buFont typeface="Arial" panose="020B0604020202020204" pitchFamily="34" charset="0"/>
              <a:buNone/>
              <a:defRPr kumimoji="1" sz="1323" kern="1200">
                <a:solidFill>
                  <a:schemeClr val="tx1"/>
                </a:solidFill>
                <a:latin typeface="+mn-lt"/>
                <a:ea typeface="+mn-ea"/>
                <a:cs typeface="+mn-cs"/>
              </a:defRPr>
            </a:lvl9pPr>
          </a:lstStyle>
          <a:p>
            <a:r>
              <a:rPr lang="en-US" altLang="ja-JP" sz="4000" b="1" dirty="0">
                <a:solidFill>
                  <a:srgbClr val="FF0000"/>
                </a:solidFill>
                <a:latin typeface="游明朝" panose="02020400000000000000" pitchFamily="18" charset="-128"/>
                <a:ea typeface="游明朝" panose="02020400000000000000" pitchFamily="18" charset="-128"/>
              </a:rPr>
              <a:t>RENEWAL</a:t>
            </a:r>
            <a:endParaRPr lang="ja-JP" altLang="en-US" sz="4000" b="1" dirty="0">
              <a:solidFill>
                <a:srgbClr val="FF0000"/>
              </a:solidFill>
              <a:latin typeface="游明朝" panose="02020400000000000000" pitchFamily="18" charset="-128"/>
              <a:ea typeface="游明朝" panose="02020400000000000000" pitchFamily="18" charset="-128"/>
            </a:endParaRPr>
          </a:p>
        </p:txBody>
      </p:sp>
      <p:sp>
        <p:nvSpPr>
          <p:cNvPr id="124" name="テキスト ボックス 123">
            <a:extLst>
              <a:ext uri="{FF2B5EF4-FFF2-40B4-BE49-F238E27FC236}">
                <a16:creationId xmlns:a16="http://schemas.microsoft.com/office/drawing/2014/main" id="{B9629599-4CE4-4DFE-815A-6009834E191D}"/>
              </a:ext>
            </a:extLst>
          </p:cNvPr>
          <p:cNvSpPr txBox="1"/>
          <p:nvPr/>
        </p:nvSpPr>
        <p:spPr>
          <a:xfrm>
            <a:off x="763793" y="2673688"/>
            <a:ext cx="3711388" cy="307777"/>
          </a:xfrm>
          <a:prstGeom prst="rect">
            <a:avLst/>
          </a:prstGeom>
          <a:noFill/>
        </p:spPr>
        <p:txBody>
          <a:bodyPr wrap="square">
            <a:spAutoFit/>
          </a:bodyPr>
          <a:lstStyle/>
          <a:p>
            <a:pPr marL="12700" algn="ctr">
              <a:lnSpc>
                <a:spcPct val="100000"/>
              </a:lnSpc>
              <a:spcBef>
                <a:spcPts val="100"/>
              </a:spcBef>
            </a:pPr>
            <a:r>
              <a:rPr lang="en-US" altLang="ja-JP" sz="1400" spc="140" dirty="0">
                <a:solidFill>
                  <a:schemeClr val="bg1"/>
                </a:solidFill>
                <a:latin typeface="ヒラギノ角ゴ Pro W3" panose="020B0300000000000000" pitchFamily="34" charset="-128"/>
                <a:ea typeface="ヒラギノ角ゴ Pro W3" panose="020B0300000000000000" pitchFamily="34" charset="-128"/>
                <a:cs typeface="VDL ロゴナ R"/>
              </a:rPr>
              <a:t>OPEN </a:t>
            </a:r>
            <a:r>
              <a:rPr lang="ja-JP" altLang="en-US" sz="1400" spc="140" dirty="0">
                <a:solidFill>
                  <a:schemeClr val="bg1"/>
                </a:solidFill>
                <a:latin typeface="ヒラギノ角ゴ Pro W3" panose="020B0300000000000000" pitchFamily="34" charset="-128"/>
                <a:ea typeface="ヒラギノ角ゴ Pro W3" panose="020B0300000000000000" pitchFamily="34" charset="-128"/>
                <a:cs typeface="VDL ロゴナ R"/>
              </a:rPr>
              <a:t>最新脱毛機導入キャンペーン</a:t>
            </a:r>
            <a:endParaRPr lang="ja-JP" altLang="en-US" sz="1400" dirty="0">
              <a:solidFill>
                <a:schemeClr val="bg1"/>
              </a:solidFill>
              <a:latin typeface="ヒラギノ角ゴ Pro W3" panose="020B0300000000000000" pitchFamily="34" charset="-128"/>
              <a:ea typeface="ヒラギノ角ゴ Pro W3" panose="020B0300000000000000" pitchFamily="34" charset="-128"/>
              <a:cs typeface="VDL ロゴナ R"/>
            </a:endParaRPr>
          </a:p>
        </p:txBody>
      </p:sp>
      <p:sp>
        <p:nvSpPr>
          <p:cNvPr id="125" name="テキスト ボックス 124">
            <a:extLst>
              <a:ext uri="{FF2B5EF4-FFF2-40B4-BE49-F238E27FC236}">
                <a16:creationId xmlns:a16="http://schemas.microsoft.com/office/drawing/2014/main" id="{C4E31B31-C27F-4A9D-A618-C75E4781C290}"/>
              </a:ext>
            </a:extLst>
          </p:cNvPr>
          <p:cNvSpPr txBox="1"/>
          <p:nvPr/>
        </p:nvSpPr>
        <p:spPr>
          <a:xfrm>
            <a:off x="201557" y="3500867"/>
            <a:ext cx="3489293" cy="307777"/>
          </a:xfrm>
          <a:prstGeom prst="rect">
            <a:avLst/>
          </a:prstGeom>
          <a:noFill/>
        </p:spPr>
        <p:txBody>
          <a:bodyPr wrap="square">
            <a:spAutoFit/>
          </a:bodyPr>
          <a:lstStyle/>
          <a:p>
            <a:pPr marL="12700">
              <a:lnSpc>
                <a:spcPct val="100000"/>
              </a:lnSpc>
              <a:spcBef>
                <a:spcPts val="100"/>
              </a:spcBef>
            </a:pPr>
            <a:r>
              <a:rPr lang="ja-JP" altLang="en-US" sz="1400" i="0" u="none" strike="noStrike" baseline="0" dirty="0">
                <a:solidFill>
                  <a:srgbClr val="E50400"/>
                </a:solidFill>
                <a:latin typeface="+mn-ea"/>
              </a:rPr>
              <a:t>まずはお試し！お好きなミニパーツ</a:t>
            </a:r>
            <a:endParaRPr lang="ja-JP" altLang="en-US" sz="1400" dirty="0">
              <a:solidFill>
                <a:schemeClr val="bg1"/>
              </a:solidFill>
              <a:latin typeface="+mn-ea"/>
              <a:cs typeface="VDL ロゴナ R"/>
            </a:endParaRPr>
          </a:p>
        </p:txBody>
      </p:sp>
      <p:sp>
        <p:nvSpPr>
          <p:cNvPr id="126" name="テキスト ボックス 125">
            <a:extLst>
              <a:ext uri="{FF2B5EF4-FFF2-40B4-BE49-F238E27FC236}">
                <a16:creationId xmlns:a16="http://schemas.microsoft.com/office/drawing/2014/main" id="{0663AE6F-F226-4644-8475-4634F716B1EE}"/>
              </a:ext>
            </a:extLst>
          </p:cNvPr>
          <p:cNvSpPr txBox="1"/>
          <p:nvPr/>
        </p:nvSpPr>
        <p:spPr>
          <a:xfrm>
            <a:off x="201557" y="3806169"/>
            <a:ext cx="3489294" cy="400366"/>
          </a:xfrm>
          <a:prstGeom prst="rect">
            <a:avLst/>
          </a:prstGeom>
          <a:noFill/>
        </p:spPr>
        <p:txBody>
          <a:bodyPr wrap="square">
            <a:spAutoFit/>
          </a:bodyPr>
          <a:lstStyle/>
          <a:p>
            <a:pPr marL="12700">
              <a:lnSpc>
                <a:spcPct val="150000"/>
              </a:lnSpc>
              <a:spcBef>
                <a:spcPts val="100"/>
              </a:spcBef>
            </a:pPr>
            <a:r>
              <a:rPr lang="ja-JP" altLang="en-US" sz="700" i="0" u="none" strike="noStrike" baseline="0" dirty="0">
                <a:solidFill>
                  <a:schemeClr val="tx1">
                    <a:lumMod val="75000"/>
                    <a:lumOff val="25000"/>
                  </a:schemeClr>
                </a:solidFill>
                <a:latin typeface="+mn-ea"/>
              </a:rPr>
              <a:t>脱毛が初めての方にお勧めのお試しコースです。大人気のワキ、手、足など</a:t>
            </a:r>
            <a:r>
              <a:rPr lang="en-US" altLang="ja-JP" sz="700" i="0" u="none" strike="noStrike" baseline="0" dirty="0">
                <a:solidFill>
                  <a:schemeClr val="tx1">
                    <a:lumMod val="75000"/>
                    <a:lumOff val="25000"/>
                  </a:schemeClr>
                </a:solidFill>
                <a:latin typeface="+mn-ea"/>
              </a:rPr>
              <a:t>1</a:t>
            </a:r>
            <a:r>
              <a:rPr lang="ja-JP" altLang="en-US" sz="700" i="0" u="none" strike="noStrike" baseline="0" dirty="0">
                <a:solidFill>
                  <a:schemeClr val="tx1">
                    <a:lumMod val="75000"/>
                    <a:lumOff val="25000"/>
                  </a:schemeClr>
                </a:solidFill>
                <a:latin typeface="+mn-ea"/>
              </a:rPr>
              <a:t>部分でまずはあっという間の光脱毛を体験してみてください。</a:t>
            </a:r>
            <a:endParaRPr lang="ja-JP" altLang="en-US" sz="700" dirty="0">
              <a:solidFill>
                <a:schemeClr val="tx1">
                  <a:lumMod val="75000"/>
                  <a:lumOff val="25000"/>
                </a:schemeClr>
              </a:solidFill>
              <a:latin typeface="+mn-ea"/>
              <a:cs typeface="VDL ロゴナ R"/>
            </a:endParaRPr>
          </a:p>
        </p:txBody>
      </p:sp>
      <p:sp>
        <p:nvSpPr>
          <p:cNvPr id="127" name="テキスト ボックス 126">
            <a:extLst>
              <a:ext uri="{FF2B5EF4-FFF2-40B4-BE49-F238E27FC236}">
                <a16:creationId xmlns:a16="http://schemas.microsoft.com/office/drawing/2014/main" id="{2F1E8910-A18A-4074-9308-6B1DF8C36506}"/>
              </a:ext>
            </a:extLst>
          </p:cNvPr>
          <p:cNvSpPr txBox="1"/>
          <p:nvPr/>
        </p:nvSpPr>
        <p:spPr>
          <a:xfrm>
            <a:off x="3918703" y="3710754"/>
            <a:ext cx="1143252" cy="646331"/>
          </a:xfrm>
          <a:prstGeom prst="rect">
            <a:avLst/>
          </a:prstGeom>
          <a:noFill/>
        </p:spPr>
        <p:txBody>
          <a:bodyPr wrap="square">
            <a:spAutoFit/>
          </a:bodyPr>
          <a:lstStyle/>
          <a:p>
            <a:pPr marL="12700" algn="ctr">
              <a:lnSpc>
                <a:spcPct val="100000"/>
              </a:lnSpc>
              <a:spcBef>
                <a:spcPts val="100"/>
              </a:spcBef>
            </a:pPr>
            <a:r>
              <a:rPr lang="en-US" altLang="ja-JP" sz="3600" b="0" i="0" u="none" strike="noStrike" spc="-150" baseline="0" dirty="0">
                <a:solidFill>
                  <a:srgbClr val="E50400"/>
                </a:solidFill>
                <a:latin typeface="游明朝" panose="02020400000000000000" pitchFamily="18" charset="-128"/>
                <a:ea typeface="游明朝" panose="02020400000000000000" pitchFamily="18" charset="-128"/>
              </a:rPr>
              <a:t>¥500</a:t>
            </a:r>
            <a:endParaRPr lang="ja-JP" altLang="en-US" sz="3600" spc="-150" dirty="0">
              <a:solidFill>
                <a:schemeClr val="bg1"/>
              </a:solidFill>
              <a:latin typeface="游明朝" panose="02020400000000000000" pitchFamily="18" charset="-128"/>
              <a:ea typeface="游明朝" panose="02020400000000000000" pitchFamily="18" charset="-128"/>
              <a:cs typeface="VDL ロゴナ R"/>
            </a:endParaRPr>
          </a:p>
        </p:txBody>
      </p:sp>
      <p:sp>
        <p:nvSpPr>
          <p:cNvPr id="129" name="テキスト ボックス 128">
            <a:extLst>
              <a:ext uri="{FF2B5EF4-FFF2-40B4-BE49-F238E27FC236}">
                <a16:creationId xmlns:a16="http://schemas.microsoft.com/office/drawing/2014/main" id="{2F2DF7D9-56BD-491A-B666-F7C9A1A60222}"/>
              </a:ext>
            </a:extLst>
          </p:cNvPr>
          <p:cNvSpPr txBox="1"/>
          <p:nvPr/>
        </p:nvSpPr>
        <p:spPr>
          <a:xfrm>
            <a:off x="4058887" y="3551513"/>
            <a:ext cx="1003068" cy="259430"/>
          </a:xfrm>
          <a:prstGeom prst="rect">
            <a:avLst/>
          </a:prstGeom>
          <a:noFill/>
        </p:spPr>
        <p:txBody>
          <a:bodyPr wrap="square">
            <a:spAutoFit/>
          </a:bodyPr>
          <a:lstStyle/>
          <a:p>
            <a:pPr marL="12700" algn="r">
              <a:lnSpc>
                <a:spcPct val="150000"/>
              </a:lnSpc>
              <a:spcBef>
                <a:spcPts val="100"/>
              </a:spcBef>
            </a:pPr>
            <a:r>
              <a:rPr lang="ja-JP" altLang="en-US" sz="800" b="1" dirty="0">
                <a:solidFill>
                  <a:schemeClr val="tx1">
                    <a:lumMod val="75000"/>
                    <a:lumOff val="25000"/>
                  </a:schemeClr>
                </a:solidFill>
                <a:latin typeface="+mn-ea"/>
                <a:cs typeface="VDL ロゴナ R"/>
              </a:rPr>
              <a:t>通常価格 ￥</a:t>
            </a:r>
            <a:r>
              <a:rPr lang="en-US" altLang="ja-JP" sz="800" b="1" dirty="0">
                <a:solidFill>
                  <a:schemeClr val="tx1">
                    <a:lumMod val="75000"/>
                    <a:lumOff val="25000"/>
                  </a:schemeClr>
                </a:solidFill>
                <a:latin typeface="+mn-ea"/>
                <a:cs typeface="VDL ロゴナ R"/>
              </a:rPr>
              <a:t>5,000</a:t>
            </a:r>
            <a:endParaRPr lang="ja-JP" altLang="en-US" sz="800" b="1" dirty="0">
              <a:solidFill>
                <a:schemeClr val="tx1">
                  <a:lumMod val="75000"/>
                  <a:lumOff val="25000"/>
                </a:schemeClr>
              </a:solidFill>
              <a:latin typeface="+mn-ea"/>
              <a:cs typeface="VDL ロゴナ R"/>
            </a:endParaRPr>
          </a:p>
        </p:txBody>
      </p:sp>
      <p:sp>
        <p:nvSpPr>
          <p:cNvPr id="130" name="テキスト ボックス 129">
            <a:extLst>
              <a:ext uri="{FF2B5EF4-FFF2-40B4-BE49-F238E27FC236}">
                <a16:creationId xmlns:a16="http://schemas.microsoft.com/office/drawing/2014/main" id="{91F171F3-B69D-4C54-B491-DF0C195612D4}"/>
              </a:ext>
            </a:extLst>
          </p:cNvPr>
          <p:cNvSpPr txBox="1"/>
          <p:nvPr/>
        </p:nvSpPr>
        <p:spPr>
          <a:xfrm>
            <a:off x="201557" y="4440215"/>
            <a:ext cx="3264031" cy="307777"/>
          </a:xfrm>
          <a:prstGeom prst="rect">
            <a:avLst/>
          </a:prstGeom>
          <a:noFill/>
        </p:spPr>
        <p:txBody>
          <a:bodyPr wrap="square">
            <a:spAutoFit/>
          </a:bodyPr>
          <a:lstStyle/>
          <a:p>
            <a:pPr marL="12700">
              <a:lnSpc>
                <a:spcPct val="100000"/>
              </a:lnSpc>
              <a:spcBef>
                <a:spcPts val="100"/>
              </a:spcBef>
            </a:pPr>
            <a:r>
              <a:rPr lang="ja-JP" altLang="en-US" sz="1400" i="0" u="none" strike="noStrike" baseline="0" dirty="0">
                <a:solidFill>
                  <a:srgbClr val="E50400"/>
                </a:solidFill>
                <a:latin typeface="+mn-ea"/>
              </a:rPr>
              <a:t>１番人気メニュー「ヒゲ脱毛」</a:t>
            </a:r>
            <a:endParaRPr lang="ja-JP" altLang="en-US" sz="1400" dirty="0">
              <a:solidFill>
                <a:schemeClr val="bg1"/>
              </a:solidFill>
              <a:latin typeface="+mn-ea"/>
              <a:cs typeface="VDL ロゴナ R"/>
            </a:endParaRPr>
          </a:p>
        </p:txBody>
      </p:sp>
      <p:sp>
        <p:nvSpPr>
          <p:cNvPr id="131" name="テキスト ボックス 130">
            <a:extLst>
              <a:ext uri="{FF2B5EF4-FFF2-40B4-BE49-F238E27FC236}">
                <a16:creationId xmlns:a16="http://schemas.microsoft.com/office/drawing/2014/main" id="{928BA9BF-3565-44AE-9334-6EE752CC1B1B}"/>
              </a:ext>
            </a:extLst>
          </p:cNvPr>
          <p:cNvSpPr txBox="1"/>
          <p:nvPr/>
        </p:nvSpPr>
        <p:spPr>
          <a:xfrm>
            <a:off x="201557" y="4745517"/>
            <a:ext cx="3489294" cy="413190"/>
          </a:xfrm>
          <a:prstGeom prst="rect">
            <a:avLst/>
          </a:prstGeom>
          <a:noFill/>
        </p:spPr>
        <p:txBody>
          <a:bodyPr wrap="square">
            <a:spAutoFit/>
          </a:bodyPr>
          <a:lstStyle/>
          <a:p>
            <a:pPr marL="12700">
              <a:lnSpc>
                <a:spcPct val="150000"/>
              </a:lnSpc>
              <a:spcBef>
                <a:spcPts val="100"/>
              </a:spcBef>
            </a:pPr>
            <a:r>
              <a:rPr lang="ja-JP" altLang="en-US" sz="700" i="0" u="none" strike="noStrike" baseline="0" dirty="0">
                <a:solidFill>
                  <a:schemeClr val="tx1">
                    <a:lumMod val="75000"/>
                    <a:lumOff val="25000"/>
                  </a:schemeClr>
                </a:solidFill>
                <a:latin typeface="+mn-ea"/>
              </a:rPr>
              <a:t>痛みが少ない＆美肌効果のある最新脱毛機を使用。</a:t>
            </a:r>
          </a:p>
          <a:p>
            <a:pPr marL="12700">
              <a:lnSpc>
                <a:spcPct val="150000"/>
              </a:lnSpc>
              <a:spcBef>
                <a:spcPts val="100"/>
              </a:spcBef>
            </a:pPr>
            <a:r>
              <a:rPr lang="ja-JP" altLang="en-US" sz="700" i="0" u="none" strike="noStrike" baseline="0" dirty="0">
                <a:solidFill>
                  <a:schemeClr val="tx1">
                    <a:lumMod val="75000"/>
                    <a:lumOff val="25000"/>
                  </a:schemeClr>
                </a:solidFill>
                <a:latin typeface="+mn-ea"/>
              </a:rPr>
              <a:t>毎日のひげ剃りが面倒、カミソリ負け、剛毛にお悩みの方は是非！</a:t>
            </a:r>
            <a:endParaRPr lang="ja-JP" altLang="en-US" sz="700" dirty="0">
              <a:solidFill>
                <a:schemeClr val="tx1">
                  <a:lumMod val="75000"/>
                  <a:lumOff val="25000"/>
                </a:schemeClr>
              </a:solidFill>
              <a:latin typeface="+mn-ea"/>
              <a:cs typeface="VDL ロゴナ R"/>
            </a:endParaRPr>
          </a:p>
        </p:txBody>
      </p:sp>
      <p:sp>
        <p:nvSpPr>
          <p:cNvPr id="132" name="テキスト ボックス 131">
            <a:extLst>
              <a:ext uri="{FF2B5EF4-FFF2-40B4-BE49-F238E27FC236}">
                <a16:creationId xmlns:a16="http://schemas.microsoft.com/office/drawing/2014/main" id="{091AB05B-AED7-4249-A7C4-B7095382095E}"/>
              </a:ext>
            </a:extLst>
          </p:cNvPr>
          <p:cNvSpPr txBox="1"/>
          <p:nvPr/>
        </p:nvSpPr>
        <p:spPr>
          <a:xfrm>
            <a:off x="3585558" y="4650102"/>
            <a:ext cx="1476397" cy="646331"/>
          </a:xfrm>
          <a:prstGeom prst="rect">
            <a:avLst/>
          </a:prstGeom>
          <a:noFill/>
        </p:spPr>
        <p:txBody>
          <a:bodyPr wrap="square">
            <a:spAutoFit/>
          </a:bodyPr>
          <a:lstStyle/>
          <a:p>
            <a:pPr marL="12700" algn="ctr">
              <a:lnSpc>
                <a:spcPct val="100000"/>
              </a:lnSpc>
              <a:spcBef>
                <a:spcPts val="100"/>
              </a:spcBef>
            </a:pPr>
            <a:r>
              <a:rPr lang="en-US" altLang="ja-JP" sz="3600" b="0" i="0" u="none" strike="noStrike" spc="-150" baseline="0" dirty="0">
                <a:solidFill>
                  <a:srgbClr val="E50400"/>
                </a:solidFill>
                <a:latin typeface="游明朝" panose="02020400000000000000" pitchFamily="18" charset="-128"/>
                <a:ea typeface="游明朝" panose="02020400000000000000" pitchFamily="18" charset="-128"/>
              </a:rPr>
              <a:t>¥5,500</a:t>
            </a:r>
            <a:endParaRPr lang="ja-JP" altLang="en-US" sz="3600" spc="-150" dirty="0">
              <a:solidFill>
                <a:schemeClr val="bg1"/>
              </a:solidFill>
              <a:latin typeface="游明朝" panose="02020400000000000000" pitchFamily="18" charset="-128"/>
              <a:ea typeface="游明朝" panose="02020400000000000000" pitchFamily="18" charset="-128"/>
              <a:cs typeface="VDL ロゴナ R"/>
            </a:endParaRPr>
          </a:p>
        </p:txBody>
      </p:sp>
      <p:sp>
        <p:nvSpPr>
          <p:cNvPr id="133" name="テキスト ボックス 132">
            <a:extLst>
              <a:ext uri="{FF2B5EF4-FFF2-40B4-BE49-F238E27FC236}">
                <a16:creationId xmlns:a16="http://schemas.microsoft.com/office/drawing/2014/main" id="{B52FA4B1-8F35-4D9C-8D46-4D576F67E524}"/>
              </a:ext>
            </a:extLst>
          </p:cNvPr>
          <p:cNvSpPr txBox="1"/>
          <p:nvPr/>
        </p:nvSpPr>
        <p:spPr>
          <a:xfrm>
            <a:off x="3760945" y="4490861"/>
            <a:ext cx="1301010" cy="259430"/>
          </a:xfrm>
          <a:prstGeom prst="rect">
            <a:avLst/>
          </a:prstGeom>
          <a:noFill/>
        </p:spPr>
        <p:txBody>
          <a:bodyPr wrap="square">
            <a:spAutoFit/>
          </a:bodyPr>
          <a:lstStyle/>
          <a:p>
            <a:pPr marL="12700" algn="r">
              <a:lnSpc>
                <a:spcPct val="150000"/>
              </a:lnSpc>
              <a:spcBef>
                <a:spcPts val="100"/>
              </a:spcBef>
            </a:pPr>
            <a:r>
              <a:rPr lang="ja-JP" altLang="en-US" sz="800" b="1" dirty="0">
                <a:solidFill>
                  <a:schemeClr val="tx1">
                    <a:lumMod val="75000"/>
                    <a:lumOff val="25000"/>
                  </a:schemeClr>
                </a:solidFill>
                <a:latin typeface="+mn-ea"/>
                <a:cs typeface="VDL ロゴナ R"/>
              </a:rPr>
              <a:t>通常価格 ￥</a:t>
            </a:r>
            <a:r>
              <a:rPr lang="en-US" altLang="ja-JP" sz="800" b="1" dirty="0">
                <a:solidFill>
                  <a:schemeClr val="tx1">
                    <a:lumMod val="75000"/>
                    <a:lumOff val="25000"/>
                  </a:schemeClr>
                </a:solidFill>
                <a:latin typeface="+mn-ea"/>
                <a:cs typeface="VDL ロゴナ R"/>
              </a:rPr>
              <a:t>11,000</a:t>
            </a:r>
            <a:endParaRPr lang="ja-JP" altLang="en-US" sz="800" b="1" dirty="0">
              <a:solidFill>
                <a:schemeClr val="tx1">
                  <a:lumMod val="75000"/>
                  <a:lumOff val="25000"/>
                </a:schemeClr>
              </a:solidFill>
              <a:latin typeface="+mn-ea"/>
              <a:cs typeface="VDL ロゴナ R"/>
            </a:endParaRPr>
          </a:p>
        </p:txBody>
      </p:sp>
      <p:sp>
        <p:nvSpPr>
          <p:cNvPr id="142" name="テキスト ボックス 141">
            <a:extLst>
              <a:ext uri="{FF2B5EF4-FFF2-40B4-BE49-F238E27FC236}">
                <a16:creationId xmlns:a16="http://schemas.microsoft.com/office/drawing/2014/main" id="{575AEA85-44F3-4B5E-BC5F-3C91E910FA88}"/>
              </a:ext>
            </a:extLst>
          </p:cNvPr>
          <p:cNvSpPr txBox="1"/>
          <p:nvPr/>
        </p:nvSpPr>
        <p:spPr>
          <a:xfrm>
            <a:off x="175801" y="5463461"/>
            <a:ext cx="3264031" cy="307777"/>
          </a:xfrm>
          <a:prstGeom prst="rect">
            <a:avLst/>
          </a:prstGeom>
          <a:noFill/>
        </p:spPr>
        <p:txBody>
          <a:bodyPr wrap="square">
            <a:spAutoFit/>
          </a:bodyPr>
          <a:lstStyle/>
          <a:p>
            <a:pPr marL="12700">
              <a:lnSpc>
                <a:spcPct val="100000"/>
              </a:lnSpc>
              <a:spcBef>
                <a:spcPts val="100"/>
              </a:spcBef>
            </a:pPr>
            <a:r>
              <a:rPr lang="ja-JP" altLang="en-US" sz="1400" i="0" u="none" strike="noStrike" baseline="0" dirty="0">
                <a:solidFill>
                  <a:srgbClr val="E50400"/>
                </a:solidFill>
                <a:latin typeface="+mn-ea"/>
              </a:rPr>
              <a:t>まずはひじ下</a:t>
            </a:r>
            <a:endParaRPr lang="ja-JP" altLang="en-US" sz="1400" dirty="0">
              <a:solidFill>
                <a:schemeClr val="bg1"/>
              </a:solidFill>
              <a:latin typeface="+mn-ea"/>
              <a:cs typeface="VDL ロゴナ R"/>
            </a:endParaRPr>
          </a:p>
        </p:txBody>
      </p:sp>
      <p:sp>
        <p:nvSpPr>
          <p:cNvPr id="148" name="テキスト ボックス 147">
            <a:extLst>
              <a:ext uri="{FF2B5EF4-FFF2-40B4-BE49-F238E27FC236}">
                <a16:creationId xmlns:a16="http://schemas.microsoft.com/office/drawing/2014/main" id="{71A99DBB-FE35-485E-8C3B-0D4F8A1FDBEA}"/>
              </a:ext>
            </a:extLst>
          </p:cNvPr>
          <p:cNvSpPr txBox="1"/>
          <p:nvPr/>
        </p:nvSpPr>
        <p:spPr>
          <a:xfrm>
            <a:off x="175801" y="5768763"/>
            <a:ext cx="3489294" cy="413190"/>
          </a:xfrm>
          <a:prstGeom prst="rect">
            <a:avLst/>
          </a:prstGeom>
          <a:noFill/>
        </p:spPr>
        <p:txBody>
          <a:bodyPr wrap="square">
            <a:spAutoFit/>
          </a:bodyPr>
          <a:lstStyle/>
          <a:p>
            <a:pPr marL="12700">
              <a:lnSpc>
                <a:spcPct val="150000"/>
              </a:lnSpc>
              <a:spcBef>
                <a:spcPts val="100"/>
              </a:spcBef>
            </a:pPr>
            <a:r>
              <a:rPr lang="ja-JP" altLang="en-US" sz="700" i="0" u="none" strike="noStrike" baseline="0" dirty="0">
                <a:solidFill>
                  <a:schemeClr val="tx1">
                    <a:lumMod val="75000"/>
                    <a:lumOff val="25000"/>
                  </a:schemeClr>
                </a:solidFill>
                <a:latin typeface="+mn-ea"/>
              </a:rPr>
              <a:t>全身まとめて脱毛までは</a:t>
            </a:r>
            <a:r>
              <a:rPr lang="en-US" altLang="ja-JP" sz="700" i="0" u="none" strike="noStrike" baseline="0" dirty="0">
                <a:solidFill>
                  <a:schemeClr val="tx1">
                    <a:lumMod val="75000"/>
                    <a:lumOff val="25000"/>
                  </a:schemeClr>
                </a:solidFill>
                <a:latin typeface="+mn-ea"/>
              </a:rPr>
              <a:t>…</a:t>
            </a:r>
            <a:r>
              <a:rPr lang="ja-JP" altLang="en-US" sz="700" i="0" u="none" strike="noStrike" baseline="0" dirty="0">
                <a:solidFill>
                  <a:schemeClr val="tx1">
                    <a:lumMod val="75000"/>
                    <a:lumOff val="25000"/>
                  </a:schemeClr>
                </a:solidFill>
                <a:latin typeface="+mn-ea"/>
              </a:rPr>
              <a:t>という方にお勧めのコースです。</a:t>
            </a:r>
          </a:p>
          <a:p>
            <a:pPr marL="12700">
              <a:lnSpc>
                <a:spcPct val="150000"/>
              </a:lnSpc>
              <a:spcBef>
                <a:spcPts val="100"/>
              </a:spcBef>
            </a:pPr>
            <a:r>
              <a:rPr lang="ja-JP" altLang="en-US" sz="700" i="0" u="none" strike="noStrike" baseline="0" dirty="0">
                <a:solidFill>
                  <a:schemeClr val="tx1">
                    <a:lumMod val="75000"/>
                    <a:lumOff val="25000"/>
                  </a:schemeClr>
                </a:solidFill>
                <a:latin typeface="+mn-ea"/>
              </a:rPr>
              <a:t>高速脱毛機によるハイスピード脱毛ですので、あっという間に施術完了します。</a:t>
            </a:r>
            <a:endParaRPr lang="ja-JP" altLang="en-US" sz="700" dirty="0">
              <a:solidFill>
                <a:schemeClr val="tx1">
                  <a:lumMod val="75000"/>
                  <a:lumOff val="25000"/>
                </a:schemeClr>
              </a:solidFill>
              <a:latin typeface="+mn-ea"/>
              <a:cs typeface="VDL ロゴナ R"/>
            </a:endParaRPr>
          </a:p>
        </p:txBody>
      </p:sp>
      <p:sp>
        <p:nvSpPr>
          <p:cNvPr id="160" name="テキスト ボックス 159">
            <a:extLst>
              <a:ext uri="{FF2B5EF4-FFF2-40B4-BE49-F238E27FC236}">
                <a16:creationId xmlns:a16="http://schemas.microsoft.com/office/drawing/2014/main" id="{685FC046-51F7-4770-A150-97E4530B4432}"/>
              </a:ext>
            </a:extLst>
          </p:cNvPr>
          <p:cNvSpPr txBox="1"/>
          <p:nvPr/>
        </p:nvSpPr>
        <p:spPr>
          <a:xfrm>
            <a:off x="3585558" y="5673348"/>
            <a:ext cx="1476397" cy="646331"/>
          </a:xfrm>
          <a:prstGeom prst="rect">
            <a:avLst/>
          </a:prstGeom>
          <a:noFill/>
        </p:spPr>
        <p:txBody>
          <a:bodyPr wrap="square">
            <a:spAutoFit/>
          </a:bodyPr>
          <a:lstStyle/>
          <a:p>
            <a:pPr marL="12700" algn="ctr">
              <a:lnSpc>
                <a:spcPct val="100000"/>
              </a:lnSpc>
              <a:spcBef>
                <a:spcPts val="100"/>
              </a:spcBef>
            </a:pPr>
            <a:r>
              <a:rPr lang="en-US" altLang="ja-JP" sz="3600" b="0" i="0" u="none" strike="noStrike" spc="-150" baseline="0" dirty="0">
                <a:solidFill>
                  <a:srgbClr val="E50400"/>
                </a:solidFill>
                <a:latin typeface="游明朝" panose="02020400000000000000" pitchFamily="18" charset="-128"/>
                <a:ea typeface="游明朝" panose="02020400000000000000" pitchFamily="18" charset="-128"/>
              </a:rPr>
              <a:t>¥4,000</a:t>
            </a:r>
            <a:endParaRPr lang="ja-JP" altLang="en-US" sz="3600" spc="-150" dirty="0">
              <a:solidFill>
                <a:schemeClr val="bg1"/>
              </a:solidFill>
              <a:latin typeface="游明朝" panose="02020400000000000000" pitchFamily="18" charset="-128"/>
              <a:ea typeface="游明朝" panose="02020400000000000000" pitchFamily="18" charset="-128"/>
              <a:cs typeface="VDL ロゴナ R"/>
            </a:endParaRPr>
          </a:p>
        </p:txBody>
      </p:sp>
      <p:sp>
        <p:nvSpPr>
          <p:cNvPr id="161" name="テキスト ボックス 160">
            <a:extLst>
              <a:ext uri="{FF2B5EF4-FFF2-40B4-BE49-F238E27FC236}">
                <a16:creationId xmlns:a16="http://schemas.microsoft.com/office/drawing/2014/main" id="{A6BB4533-A98B-4531-9660-986E35818BD0}"/>
              </a:ext>
            </a:extLst>
          </p:cNvPr>
          <p:cNvSpPr txBox="1"/>
          <p:nvPr/>
        </p:nvSpPr>
        <p:spPr>
          <a:xfrm>
            <a:off x="3760945" y="5514107"/>
            <a:ext cx="1301010" cy="259430"/>
          </a:xfrm>
          <a:prstGeom prst="rect">
            <a:avLst/>
          </a:prstGeom>
          <a:noFill/>
        </p:spPr>
        <p:txBody>
          <a:bodyPr wrap="square">
            <a:spAutoFit/>
          </a:bodyPr>
          <a:lstStyle/>
          <a:p>
            <a:pPr marL="12700" algn="r">
              <a:lnSpc>
                <a:spcPct val="150000"/>
              </a:lnSpc>
              <a:spcBef>
                <a:spcPts val="100"/>
              </a:spcBef>
            </a:pPr>
            <a:r>
              <a:rPr lang="ja-JP" altLang="en-US" sz="800" b="1" dirty="0">
                <a:solidFill>
                  <a:schemeClr val="tx1">
                    <a:lumMod val="75000"/>
                    <a:lumOff val="25000"/>
                  </a:schemeClr>
                </a:solidFill>
                <a:latin typeface="+mn-ea"/>
                <a:cs typeface="VDL ロゴナ R"/>
              </a:rPr>
              <a:t>通常価格 ￥</a:t>
            </a:r>
            <a:r>
              <a:rPr lang="en-US" altLang="ja-JP" sz="800" b="1" dirty="0">
                <a:solidFill>
                  <a:schemeClr val="tx1">
                    <a:lumMod val="75000"/>
                    <a:lumOff val="25000"/>
                  </a:schemeClr>
                </a:solidFill>
                <a:latin typeface="+mn-ea"/>
                <a:cs typeface="VDL ロゴナ R"/>
              </a:rPr>
              <a:t>8,000</a:t>
            </a:r>
            <a:endParaRPr lang="ja-JP" altLang="en-US" sz="800" b="1" dirty="0">
              <a:solidFill>
                <a:schemeClr val="tx1">
                  <a:lumMod val="75000"/>
                  <a:lumOff val="25000"/>
                </a:schemeClr>
              </a:solidFill>
              <a:latin typeface="+mn-ea"/>
              <a:cs typeface="VDL ロゴナ R"/>
            </a:endParaRPr>
          </a:p>
        </p:txBody>
      </p:sp>
      <p:sp>
        <p:nvSpPr>
          <p:cNvPr id="162" name="テキスト ボックス 161">
            <a:extLst>
              <a:ext uri="{FF2B5EF4-FFF2-40B4-BE49-F238E27FC236}">
                <a16:creationId xmlns:a16="http://schemas.microsoft.com/office/drawing/2014/main" id="{738DDAD1-7069-45CD-B37E-432F73CF7709}"/>
              </a:ext>
            </a:extLst>
          </p:cNvPr>
          <p:cNvSpPr txBox="1"/>
          <p:nvPr/>
        </p:nvSpPr>
        <p:spPr>
          <a:xfrm>
            <a:off x="175801" y="6471092"/>
            <a:ext cx="3264031" cy="307777"/>
          </a:xfrm>
          <a:prstGeom prst="rect">
            <a:avLst/>
          </a:prstGeom>
          <a:noFill/>
        </p:spPr>
        <p:txBody>
          <a:bodyPr wrap="square">
            <a:spAutoFit/>
          </a:bodyPr>
          <a:lstStyle/>
          <a:p>
            <a:pPr marL="12700">
              <a:lnSpc>
                <a:spcPct val="100000"/>
              </a:lnSpc>
              <a:spcBef>
                <a:spcPts val="100"/>
              </a:spcBef>
            </a:pPr>
            <a:r>
              <a:rPr lang="ja-JP" altLang="en-US" sz="1400" i="0" u="none" strike="noStrike" baseline="0" dirty="0">
                <a:solidFill>
                  <a:srgbClr val="E50400"/>
                </a:solidFill>
                <a:latin typeface="+mn-ea"/>
              </a:rPr>
              <a:t>人気急上昇中！キッズ脱毛</a:t>
            </a:r>
            <a:endParaRPr lang="ja-JP" altLang="en-US" sz="1400" dirty="0">
              <a:solidFill>
                <a:schemeClr val="bg1"/>
              </a:solidFill>
              <a:latin typeface="+mn-ea"/>
              <a:cs typeface="VDL ロゴナ R"/>
            </a:endParaRPr>
          </a:p>
        </p:txBody>
      </p:sp>
      <p:sp>
        <p:nvSpPr>
          <p:cNvPr id="163" name="テキスト ボックス 162">
            <a:extLst>
              <a:ext uri="{FF2B5EF4-FFF2-40B4-BE49-F238E27FC236}">
                <a16:creationId xmlns:a16="http://schemas.microsoft.com/office/drawing/2014/main" id="{90037F85-9ED3-4CF4-88C8-FABE36FA56E9}"/>
              </a:ext>
            </a:extLst>
          </p:cNvPr>
          <p:cNvSpPr txBox="1"/>
          <p:nvPr/>
        </p:nvSpPr>
        <p:spPr>
          <a:xfrm>
            <a:off x="175801" y="6776394"/>
            <a:ext cx="3489294" cy="413190"/>
          </a:xfrm>
          <a:prstGeom prst="rect">
            <a:avLst/>
          </a:prstGeom>
          <a:noFill/>
        </p:spPr>
        <p:txBody>
          <a:bodyPr wrap="square">
            <a:spAutoFit/>
          </a:bodyPr>
          <a:lstStyle/>
          <a:p>
            <a:pPr marL="12700">
              <a:lnSpc>
                <a:spcPct val="150000"/>
              </a:lnSpc>
              <a:spcBef>
                <a:spcPts val="100"/>
              </a:spcBef>
            </a:pPr>
            <a:r>
              <a:rPr lang="ja-JP" altLang="en-US" sz="700" i="0" u="none" strike="noStrike" baseline="0" dirty="0">
                <a:solidFill>
                  <a:schemeClr val="tx1">
                    <a:lumMod val="75000"/>
                    <a:lumOff val="25000"/>
                  </a:schemeClr>
                </a:solidFill>
                <a:latin typeface="+mn-ea"/>
              </a:rPr>
              <a:t>お子様だって脱毛する時代。</a:t>
            </a:r>
          </a:p>
          <a:p>
            <a:pPr marL="12700">
              <a:lnSpc>
                <a:spcPct val="150000"/>
              </a:lnSpc>
              <a:spcBef>
                <a:spcPts val="100"/>
              </a:spcBef>
            </a:pPr>
            <a:r>
              <a:rPr lang="ja-JP" altLang="en-US" sz="700" i="0" u="none" strike="noStrike" baseline="0" dirty="0">
                <a:solidFill>
                  <a:schemeClr val="tx1">
                    <a:lumMod val="75000"/>
                    <a:lumOff val="25000"/>
                  </a:schemeClr>
                </a:solidFill>
                <a:latin typeface="+mn-ea"/>
              </a:rPr>
              <a:t>安心安全な脱毛機で痛みや肌トラブルなく高い脱毛効果を実現します。</a:t>
            </a:r>
            <a:endParaRPr lang="ja-JP" altLang="en-US" sz="700" dirty="0">
              <a:solidFill>
                <a:schemeClr val="tx1">
                  <a:lumMod val="75000"/>
                  <a:lumOff val="25000"/>
                </a:schemeClr>
              </a:solidFill>
              <a:latin typeface="+mn-ea"/>
              <a:cs typeface="VDL ロゴナ R"/>
            </a:endParaRPr>
          </a:p>
        </p:txBody>
      </p:sp>
      <p:sp>
        <p:nvSpPr>
          <p:cNvPr id="164" name="テキスト ボックス 163">
            <a:extLst>
              <a:ext uri="{FF2B5EF4-FFF2-40B4-BE49-F238E27FC236}">
                <a16:creationId xmlns:a16="http://schemas.microsoft.com/office/drawing/2014/main" id="{1A38639B-23BF-4724-AFC5-60A995830034}"/>
              </a:ext>
            </a:extLst>
          </p:cNvPr>
          <p:cNvSpPr txBox="1"/>
          <p:nvPr/>
        </p:nvSpPr>
        <p:spPr>
          <a:xfrm>
            <a:off x="3585558" y="6680979"/>
            <a:ext cx="1476397" cy="646331"/>
          </a:xfrm>
          <a:prstGeom prst="rect">
            <a:avLst/>
          </a:prstGeom>
          <a:noFill/>
        </p:spPr>
        <p:txBody>
          <a:bodyPr wrap="square">
            <a:spAutoFit/>
          </a:bodyPr>
          <a:lstStyle/>
          <a:p>
            <a:pPr marL="12700" algn="ctr">
              <a:lnSpc>
                <a:spcPct val="100000"/>
              </a:lnSpc>
              <a:spcBef>
                <a:spcPts val="100"/>
              </a:spcBef>
            </a:pPr>
            <a:r>
              <a:rPr lang="en-US" altLang="ja-JP" sz="3600" b="0" i="0" u="none" strike="noStrike" spc="-150" baseline="0" dirty="0">
                <a:solidFill>
                  <a:srgbClr val="E50400"/>
                </a:solidFill>
                <a:latin typeface="游明朝" panose="02020400000000000000" pitchFamily="18" charset="-128"/>
                <a:ea typeface="游明朝" panose="02020400000000000000" pitchFamily="18" charset="-128"/>
              </a:rPr>
              <a:t>¥4,000</a:t>
            </a:r>
            <a:endParaRPr lang="ja-JP" altLang="en-US" sz="3600" spc="-150" dirty="0">
              <a:solidFill>
                <a:schemeClr val="bg1"/>
              </a:solidFill>
              <a:latin typeface="游明朝" panose="02020400000000000000" pitchFamily="18" charset="-128"/>
              <a:ea typeface="游明朝" panose="02020400000000000000" pitchFamily="18" charset="-128"/>
              <a:cs typeface="VDL ロゴナ R"/>
            </a:endParaRPr>
          </a:p>
        </p:txBody>
      </p:sp>
      <p:sp>
        <p:nvSpPr>
          <p:cNvPr id="165" name="テキスト ボックス 164">
            <a:extLst>
              <a:ext uri="{FF2B5EF4-FFF2-40B4-BE49-F238E27FC236}">
                <a16:creationId xmlns:a16="http://schemas.microsoft.com/office/drawing/2014/main" id="{DB34AE30-50A4-4390-8E39-C30D91566B88}"/>
              </a:ext>
            </a:extLst>
          </p:cNvPr>
          <p:cNvSpPr txBox="1"/>
          <p:nvPr/>
        </p:nvSpPr>
        <p:spPr>
          <a:xfrm>
            <a:off x="3760945" y="6521738"/>
            <a:ext cx="1301010" cy="259430"/>
          </a:xfrm>
          <a:prstGeom prst="rect">
            <a:avLst/>
          </a:prstGeom>
          <a:noFill/>
        </p:spPr>
        <p:txBody>
          <a:bodyPr wrap="square">
            <a:spAutoFit/>
          </a:bodyPr>
          <a:lstStyle/>
          <a:p>
            <a:pPr marL="12700" algn="r">
              <a:lnSpc>
                <a:spcPct val="150000"/>
              </a:lnSpc>
              <a:spcBef>
                <a:spcPts val="100"/>
              </a:spcBef>
            </a:pPr>
            <a:r>
              <a:rPr lang="ja-JP" altLang="en-US" sz="800" b="1" dirty="0">
                <a:solidFill>
                  <a:schemeClr val="tx1">
                    <a:lumMod val="75000"/>
                    <a:lumOff val="25000"/>
                  </a:schemeClr>
                </a:solidFill>
                <a:latin typeface="+mn-ea"/>
                <a:cs typeface="VDL ロゴナ R"/>
              </a:rPr>
              <a:t>通常価格 ￥</a:t>
            </a:r>
            <a:r>
              <a:rPr lang="en-US" altLang="ja-JP" sz="800" b="1" dirty="0">
                <a:solidFill>
                  <a:schemeClr val="tx1">
                    <a:lumMod val="75000"/>
                    <a:lumOff val="25000"/>
                  </a:schemeClr>
                </a:solidFill>
                <a:latin typeface="+mn-ea"/>
                <a:cs typeface="VDL ロゴナ R"/>
              </a:rPr>
              <a:t>8,000</a:t>
            </a:r>
            <a:endParaRPr lang="ja-JP" altLang="en-US" sz="800" b="1" dirty="0">
              <a:solidFill>
                <a:schemeClr val="tx1">
                  <a:lumMod val="75000"/>
                  <a:lumOff val="25000"/>
                </a:schemeClr>
              </a:solidFill>
              <a:latin typeface="+mn-ea"/>
              <a:cs typeface="VDL ロゴナ R"/>
            </a:endParaRPr>
          </a:p>
        </p:txBody>
      </p:sp>
      <p:sp>
        <p:nvSpPr>
          <p:cNvPr id="166" name="正方形/長方形 165">
            <a:extLst>
              <a:ext uri="{FF2B5EF4-FFF2-40B4-BE49-F238E27FC236}">
                <a16:creationId xmlns:a16="http://schemas.microsoft.com/office/drawing/2014/main" id="{315D2974-D040-4463-A335-7500A4C61F57}"/>
              </a:ext>
            </a:extLst>
          </p:cNvPr>
          <p:cNvSpPr/>
          <p:nvPr/>
        </p:nvSpPr>
        <p:spPr>
          <a:xfrm>
            <a:off x="308402" y="7517480"/>
            <a:ext cx="2304299" cy="89562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2">
                  <a:lumMod val="50000"/>
                </a:schemeClr>
              </a:solidFill>
            </a:endParaRPr>
          </a:p>
        </p:txBody>
      </p:sp>
      <p:grpSp>
        <p:nvGrpSpPr>
          <p:cNvPr id="167" name="object 96">
            <a:extLst>
              <a:ext uri="{FF2B5EF4-FFF2-40B4-BE49-F238E27FC236}">
                <a16:creationId xmlns:a16="http://schemas.microsoft.com/office/drawing/2014/main" id="{73F0E820-7A63-4F4A-AA87-533404054E8F}"/>
              </a:ext>
            </a:extLst>
          </p:cNvPr>
          <p:cNvGrpSpPr/>
          <p:nvPr/>
        </p:nvGrpSpPr>
        <p:grpSpPr>
          <a:xfrm>
            <a:off x="265563" y="7588230"/>
            <a:ext cx="956683" cy="310321"/>
            <a:chOff x="3943460" y="7279238"/>
            <a:chExt cx="1816100" cy="361315"/>
          </a:xfrm>
        </p:grpSpPr>
        <p:sp>
          <p:nvSpPr>
            <p:cNvPr id="168" name="object 97">
              <a:extLst>
                <a:ext uri="{FF2B5EF4-FFF2-40B4-BE49-F238E27FC236}">
                  <a16:creationId xmlns:a16="http://schemas.microsoft.com/office/drawing/2014/main" id="{7580744D-2A07-43DA-8629-3C24DD27561B}"/>
                </a:ext>
              </a:extLst>
            </p:cNvPr>
            <p:cNvSpPr/>
            <p:nvPr/>
          </p:nvSpPr>
          <p:spPr>
            <a:xfrm>
              <a:off x="3943460" y="7512067"/>
              <a:ext cx="79413" cy="128028"/>
            </a:xfrm>
            <a:prstGeom prst="rect">
              <a:avLst/>
            </a:prstGeom>
            <a:blipFill>
              <a:blip r:embed="rId8" cstate="print"/>
              <a:stretch>
                <a:fillRect/>
              </a:stretch>
            </a:blipFill>
          </p:spPr>
          <p:txBody>
            <a:bodyPr wrap="square" lIns="0" tIns="0" rIns="0" bIns="0" rtlCol="0"/>
            <a:lstStyle/>
            <a:p>
              <a:endParaRPr/>
            </a:p>
          </p:txBody>
        </p:sp>
        <p:sp>
          <p:nvSpPr>
            <p:cNvPr id="169" name="object 98">
              <a:extLst>
                <a:ext uri="{FF2B5EF4-FFF2-40B4-BE49-F238E27FC236}">
                  <a16:creationId xmlns:a16="http://schemas.microsoft.com/office/drawing/2014/main" id="{93F3A78D-4AF4-40C7-8472-BCDD3412C59E}"/>
                </a:ext>
              </a:extLst>
            </p:cNvPr>
            <p:cNvSpPr/>
            <p:nvPr/>
          </p:nvSpPr>
          <p:spPr>
            <a:xfrm>
              <a:off x="3943460" y="7279238"/>
              <a:ext cx="1816100" cy="308610"/>
            </a:xfrm>
            <a:custGeom>
              <a:avLst/>
              <a:gdLst/>
              <a:ahLst/>
              <a:cxnLst/>
              <a:rect l="l" t="t" r="r" b="b"/>
              <a:pathLst>
                <a:path w="1816100" h="308609">
                  <a:moveTo>
                    <a:pt x="1815617" y="0"/>
                  </a:moveTo>
                  <a:lnTo>
                    <a:pt x="79413" y="0"/>
                  </a:lnTo>
                  <a:lnTo>
                    <a:pt x="48504" y="4139"/>
                  </a:lnTo>
                  <a:lnTo>
                    <a:pt x="23261" y="15428"/>
                  </a:lnTo>
                  <a:lnTo>
                    <a:pt x="6241" y="32173"/>
                  </a:lnTo>
                  <a:lnTo>
                    <a:pt x="0" y="52679"/>
                  </a:lnTo>
                  <a:lnTo>
                    <a:pt x="0" y="308165"/>
                  </a:lnTo>
                  <a:lnTo>
                    <a:pt x="6241" y="287655"/>
                  </a:lnTo>
                  <a:lnTo>
                    <a:pt x="23261" y="270902"/>
                  </a:lnTo>
                  <a:lnTo>
                    <a:pt x="48504" y="259604"/>
                  </a:lnTo>
                  <a:lnTo>
                    <a:pt x="79413" y="255460"/>
                  </a:lnTo>
                  <a:lnTo>
                    <a:pt x="1815617" y="255460"/>
                  </a:lnTo>
                  <a:lnTo>
                    <a:pt x="1719351" y="127736"/>
                  </a:lnTo>
                  <a:lnTo>
                    <a:pt x="1815617" y="0"/>
                  </a:lnTo>
                  <a:close/>
                </a:path>
              </a:pathLst>
            </a:custGeom>
            <a:solidFill>
              <a:srgbClr val="EE2E2A"/>
            </a:solidFill>
          </p:spPr>
          <p:txBody>
            <a:bodyPr wrap="square" lIns="0" tIns="0" rIns="0" bIns="0" rtlCol="0"/>
            <a:lstStyle/>
            <a:p>
              <a:endParaRPr/>
            </a:p>
          </p:txBody>
        </p:sp>
      </p:grpSp>
      <p:sp>
        <p:nvSpPr>
          <p:cNvPr id="170" name="object 99">
            <a:extLst>
              <a:ext uri="{FF2B5EF4-FFF2-40B4-BE49-F238E27FC236}">
                <a16:creationId xmlns:a16="http://schemas.microsoft.com/office/drawing/2014/main" id="{8581595B-0E9E-4DA4-97B4-38F0A7BDB3B0}"/>
              </a:ext>
            </a:extLst>
          </p:cNvPr>
          <p:cNvSpPr txBox="1"/>
          <p:nvPr/>
        </p:nvSpPr>
        <p:spPr>
          <a:xfrm>
            <a:off x="365578" y="7626134"/>
            <a:ext cx="734747" cy="135935"/>
          </a:xfrm>
          <a:prstGeom prst="rect">
            <a:avLst/>
          </a:prstGeom>
        </p:spPr>
        <p:txBody>
          <a:bodyPr vert="horz" wrap="square" lIns="0" tIns="12700" rIns="0" bIns="0" rtlCol="0">
            <a:spAutoFit/>
          </a:bodyPr>
          <a:lstStyle/>
          <a:p>
            <a:pPr marL="12700">
              <a:lnSpc>
                <a:spcPct val="100000"/>
              </a:lnSpc>
              <a:spcBef>
                <a:spcPts val="100"/>
              </a:spcBef>
            </a:pPr>
            <a:r>
              <a:rPr lang="ja-JP" altLang="en-US" sz="800" b="1" dirty="0">
                <a:solidFill>
                  <a:schemeClr val="bg1"/>
                </a:solidFill>
                <a:latin typeface="ヒラギノ角ゴ Pro W3" panose="020B0300000000000000" pitchFamily="34" charset="-128"/>
                <a:ea typeface="ヒラギノ角ゴ Pro W3" panose="020B0300000000000000" pitchFamily="34" charset="-128"/>
                <a:cs typeface="VDL ロゴナ R"/>
              </a:rPr>
              <a:t>完全個室</a:t>
            </a:r>
            <a:endParaRPr sz="800" b="1" dirty="0">
              <a:solidFill>
                <a:schemeClr val="bg1"/>
              </a:solidFill>
              <a:latin typeface="ヒラギノ角ゴ Pro W3" panose="020B0300000000000000" pitchFamily="34" charset="-128"/>
              <a:ea typeface="ヒラギノ角ゴ Pro W3" panose="020B0300000000000000" pitchFamily="34" charset="-128"/>
              <a:cs typeface="VDL ロゴナ R"/>
            </a:endParaRPr>
          </a:p>
        </p:txBody>
      </p:sp>
      <p:sp>
        <p:nvSpPr>
          <p:cNvPr id="171" name="テキスト ボックス 170">
            <a:extLst>
              <a:ext uri="{FF2B5EF4-FFF2-40B4-BE49-F238E27FC236}">
                <a16:creationId xmlns:a16="http://schemas.microsoft.com/office/drawing/2014/main" id="{67874DA5-C8C6-4349-A813-E0C8B717259D}"/>
              </a:ext>
            </a:extLst>
          </p:cNvPr>
          <p:cNvSpPr txBox="1"/>
          <p:nvPr/>
        </p:nvSpPr>
        <p:spPr>
          <a:xfrm>
            <a:off x="271017" y="7825781"/>
            <a:ext cx="2228344" cy="487313"/>
          </a:xfrm>
          <a:prstGeom prst="rect">
            <a:avLst/>
          </a:prstGeom>
          <a:noFill/>
        </p:spPr>
        <p:txBody>
          <a:bodyPr wrap="square">
            <a:spAutoFit/>
          </a:bodyPr>
          <a:lstStyle/>
          <a:p>
            <a:pPr marL="12700">
              <a:spcBef>
                <a:spcPts val="100"/>
              </a:spcBef>
            </a:pPr>
            <a:r>
              <a:rPr lang="ja-JP" altLang="en-US" sz="800" i="0" u="none" strike="noStrike" baseline="0" dirty="0">
                <a:solidFill>
                  <a:schemeClr val="tx1">
                    <a:lumMod val="75000"/>
                    <a:lumOff val="25000"/>
                  </a:schemeClr>
                </a:solidFill>
                <a:latin typeface="+mn-ea"/>
              </a:rPr>
              <a:t>当店は美容室内のサロンになります。</a:t>
            </a:r>
          </a:p>
          <a:p>
            <a:pPr marL="12700">
              <a:spcBef>
                <a:spcPts val="100"/>
              </a:spcBef>
            </a:pPr>
            <a:r>
              <a:rPr lang="ja-JP" altLang="en-US" sz="800" i="0" u="none" strike="noStrike" baseline="0" dirty="0">
                <a:solidFill>
                  <a:schemeClr val="tx1">
                    <a:lumMod val="75000"/>
                    <a:lumOff val="25000"/>
                  </a:schemeClr>
                </a:solidFill>
                <a:latin typeface="+mn-ea"/>
              </a:rPr>
              <a:t>無理なコース契約などはございませんので</a:t>
            </a:r>
          </a:p>
          <a:p>
            <a:pPr marL="12700">
              <a:spcBef>
                <a:spcPts val="100"/>
              </a:spcBef>
            </a:pPr>
            <a:r>
              <a:rPr lang="ja-JP" altLang="en-US" sz="800" i="0" u="none" strike="noStrike" baseline="0" dirty="0">
                <a:solidFill>
                  <a:schemeClr val="tx1">
                    <a:lumMod val="75000"/>
                    <a:lumOff val="25000"/>
                  </a:schemeClr>
                </a:solidFill>
                <a:latin typeface="+mn-ea"/>
              </a:rPr>
              <a:t>安心してお越し下さい。</a:t>
            </a:r>
            <a:endParaRPr lang="ja-JP" altLang="en-US" sz="800" dirty="0">
              <a:solidFill>
                <a:schemeClr val="tx1">
                  <a:lumMod val="75000"/>
                  <a:lumOff val="25000"/>
                </a:schemeClr>
              </a:solidFill>
              <a:latin typeface="+mn-ea"/>
              <a:cs typeface="VDL ロゴナ R"/>
            </a:endParaRPr>
          </a:p>
        </p:txBody>
      </p:sp>
      <p:sp>
        <p:nvSpPr>
          <p:cNvPr id="178" name="正方形/長方形 177">
            <a:extLst>
              <a:ext uri="{FF2B5EF4-FFF2-40B4-BE49-F238E27FC236}">
                <a16:creationId xmlns:a16="http://schemas.microsoft.com/office/drawing/2014/main" id="{46E6F4F6-77CF-46D4-8309-79991583F6DE}"/>
              </a:ext>
            </a:extLst>
          </p:cNvPr>
          <p:cNvSpPr/>
          <p:nvPr/>
        </p:nvSpPr>
        <p:spPr>
          <a:xfrm>
            <a:off x="2791512" y="7517480"/>
            <a:ext cx="2304299" cy="89562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2">
                  <a:lumMod val="50000"/>
                </a:schemeClr>
              </a:solidFill>
            </a:endParaRPr>
          </a:p>
        </p:txBody>
      </p:sp>
      <p:grpSp>
        <p:nvGrpSpPr>
          <p:cNvPr id="179" name="object 96">
            <a:extLst>
              <a:ext uri="{FF2B5EF4-FFF2-40B4-BE49-F238E27FC236}">
                <a16:creationId xmlns:a16="http://schemas.microsoft.com/office/drawing/2014/main" id="{9F3BE152-77E3-4166-9FB4-942E0DA96DE2}"/>
              </a:ext>
            </a:extLst>
          </p:cNvPr>
          <p:cNvGrpSpPr/>
          <p:nvPr/>
        </p:nvGrpSpPr>
        <p:grpSpPr>
          <a:xfrm>
            <a:off x="2748673" y="7588230"/>
            <a:ext cx="989557" cy="310321"/>
            <a:chOff x="3943460" y="7279238"/>
            <a:chExt cx="1816100" cy="361315"/>
          </a:xfrm>
        </p:grpSpPr>
        <p:sp>
          <p:nvSpPr>
            <p:cNvPr id="180" name="object 97">
              <a:extLst>
                <a:ext uri="{FF2B5EF4-FFF2-40B4-BE49-F238E27FC236}">
                  <a16:creationId xmlns:a16="http://schemas.microsoft.com/office/drawing/2014/main" id="{949E1ACC-4E45-4360-80DA-4D3F53040D9A}"/>
                </a:ext>
              </a:extLst>
            </p:cNvPr>
            <p:cNvSpPr/>
            <p:nvPr/>
          </p:nvSpPr>
          <p:spPr>
            <a:xfrm>
              <a:off x="3943460" y="7512067"/>
              <a:ext cx="79413" cy="128028"/>
            </a:xfrm>
            <a:prstGeom prst="rect">
              <a:avLst/>
            </a:prstGeom>
            <a:blipFill>
              <a:blip r:embed="rId8" cstate="print"/>
              <a:stretch>
                <a:fillRect/>
              </a:stretch>
            </a:blipFill>
          </p:spPr>
          <p:txBody>
            <a:bodyPr wrap="square" lIns="0" tIns="0" rIns="0" bIns="0" rtlCol="0"/>
            <a:lstStyle/>
            <a:p>
              <a:endParaRPr/>
            </a:p>
          </p:txBody>
        </p:sp>
        <p:sp>
          <p:nvSpPr>
            <p:cNvPr id="181" name="object 98">
              <a:extLst>
                <a:ext uri="{FF2B5EF4-FFF2-40B4-BE49-F238E27FC236}">
                  <a16:creationId xmlns:a16="http://schemas.microsoft.com/office/drawing/2014/main" id="{F3C6A7D4-1CDE-435F-988F-C5A4BDA546F8}"/>
                </a:ext>
              </a:extLst>
            </p:cNvPr>
            <p:cNvSpPr/>
            <p:nvPr/>
          </p:nvSpPr>
          <p:spPr>
            <a:xfrm>
              <a:off x="3943460" y="7279238"/>
              <a:ext cx="1816100" cy="308610"/>
            </a:xfrm>
            <a:custGeom>
              <a:avLst/>
              <a:gdLst/>
              <a:ahLst/>
              <a:cxnLst/>
              <a:rect l="l" t="t" r="r" b="b"/>
              <a:pathLst>
                <a:path w="1816100" h="308609">
                  <a:moveTo>
                    <a:pt x="1815617" y="0"/>
                  </a:moveTo>
                  <a:lnTo>
                    <a:pt x="79413" y="0"/>
                  </a:lnTo>
                  <a:lnTo>
                    <a:pt x="48504" y="4139"/>
                  </a:lnTo>
                  <a:lnTo>
                    <a:pt x="23261" y="15428"/>
                  </a:lnTo>
                  <a:lnTo>
                    <a:pt x="6241" y="32173"/>
                  </a:lnTo>
                  <a:lnTo>
                    <a:pt x="0" y="52679"/>
                  </a:lnTo>
                  <a:lnTo>
                    <a:pt x="0" y="308165"/>
                  </a:lnTo>
                  <a:lnTo>
                    <a:pt x="6241" y="287655"/>
                  </a:lnTo>
                  <a:lnTo>
                    <a:pt x="23261" y="270902"/>
                  </a:lnTo>
                  <a:lnTo>
                    <a:pt x="48504" y="259604"/>
                  </a:lnTo>
                  <a:lnTo>
                    <a:pt x="79413" y="255460"/>
                  </a:lnTo>
                  <a:lnTo>
                    <a:pt x="1815617" y="255460"/>
                  </a:lnTo>
                  <a:lnTo>
                    <a:pt x="1719351" y="127736"/>
                  </a:lnTo>
                  <a:lnTo>
                    <a:pt x="1815617" y="0"/>
                  </a:lnTo>
                  <a:close/>
                </a:path>
              </a:pathLst>
            </a:custGeom>
            <a:solidFill>
              <a:srgbClr val="EE2E2A"/>
            </a:solidFill>
          </p:spPr>
          <p:txBody>
            <a:bodyPr wrap="square" lIns="0" tIns="0" rIns="0" bIns="0" rtlCol="0"/>
            <a:lstStyle/>
            <a:p>
              <a:endParaRPr/>
            </a:p>
          </p:txBody>
        </p:sp>
      </p:grpSp>
      <p:sp>
        <p:nvSpPr>
          <p:cNvPr id="182" name="object 99">
            <a:extLst>
              <a:ext uri="{FF2B5EF4-FFF2-40B4-BE49-F238E27FC236}">
                <a16:creationId xmlns:a16="http://schemas.microsoft.com/office/drawing/2014/main" id="{55BD17B8-1346-4633-8726-90F6A2E33B90}"/>
              </a:ext>
            </a:extLst>
          </p:cNvPr>
          <p:cNvSpPr txBox="1"/>
          <p:nvPr/>
        </p:nvSpPr>
        <p:spPr>
          <a:xfrm>
            <a:off x="2848688" y="7626134"/>
            <a:ext cx="784250" cy="135935"/>
          </a:xfrm>
          <a:prstGeom prst="rect">
            <a:avLst/>
          </a:prstGeom>
        </p:spPr>
        <p:txBody>
          <a:bodyPr vert="horz" wrap="square" lIns="0" tIns="12700" rIns="0" bIns="0" rtlCol="0">
            <a:spAutoFit/>
          </a:bodyPr>
          <a:lstStyle/>
          <a:p>
            <a:pPr marL="12700">
              <a:lnSpc>
                <a:spcPct val="100000"/>
              </a:lnSpc>
              <a:spcBef>
                <a:spcPts val="100"/>
              </a:spcBef>
            </a:pPr>
            <a:r>
              <a:rPr lang="ja-JP" altLang="en-US" sz="800" b="1" dirty="0">
                <a:solidFill>
                  <a:schemeClr val="bg1"/>
                </a:solidFill>
                <a:latin typeface="ヒラギノ角ゴ Pro W3" panose="020B0300000000000000" pitchFamily="34" charset="-128"/>
                <a:ea typeface="ヒラギノ角ゴ Pro W3" panose="020B0300000000000000" pitchFamily="34" charset="-128"/>
                <a:cs typeface="VDL ロゴナ R"/>
              </a:rPr>
              <a:t>キッズ脱毛可能</a:t>
            </a:r>
            <a:endParaRPr sz="800" b="1" dirty="0">
              <a:solidFill>
                <a:schemeClr val="bg1"/>
              </a:solidFill>
              <a:latin typeface="ヒラギノ角ゴ Pro W3" panose="020B0300000000000000" pitchFamily="34" charset="-128"/>
              <a:ea typeface="ヒラギノ角ゴ Pro W3" panose="020B0300000000000000" pitchFamily="34" charset="-128"/>
              <a:cs typeface="VDL ロゴナ R"/>
            </a:endParaRPr>
          </a:p>
        </p:txBody>
      </p:sp>
      <p:sp>
        <p:nvSpPr>
          <p:cNvPr id="183" name="テキスト ボックス 182">
            <a:extLst>
              <a:ext uri="{FF2B5EF4-FFF2-40B4-BE49-F238E27FC236}">
                <a16:creationId xmlns:a16="http://schemas.microsoft.com/office/drawing/2014/main" id="{738BECDB-0AC5-48B8-B0D2-167C1046E014}"/>
              </a:ext>
            </a:extLst>
          </p:cNvPr>
          <p:cNvSpPr txBox="1"/>
          <p:nvPr/>
        </p:nvSpPr>
        <p:spPr>
          <a:xfrm>
            <a:off x="2754127" y="7831913"/>
            <a:ext cx="2228344" cy="487313"/>
          </a:xfrm>
          <a:prstGeom prst="rect">
            <a:avLst/>
          </a:prstGeom>
          <a:noFill/>
        </p:spPr>
        <p:txBody>
          <a:bodyPr wrap="square">
            <a:spAutoFit/>
          </a:bodyPr>
          <a:lstStyle/>
          <a:p>
            <a:pPr marL="12700">
              <a:spcBef>
                <a:spcPts val="100"/>
              </a:spcBef>
            </a:pPr>
            <a:r>
              <a:rPr lang="ja-JP" altLang="en-US" sz="800" i="0" u="none" strike="noStrike" baseline="0" dirty="0">
                <a:solidFill>
                  <a:schemeClr val="tx1">
                    <a:lumMod val="75000"/>
                    <a:lumOff val="25000"/>
                  </a:schemeClr>
                </a:solidFill>
                <a:latin typeface="+mn-ea"/>
              </a:rPr>
              <a:t>お子様専用モード搭載の脱毛機を採用して</a:t>
            </a:r>
          </a:p>
          <a:p>
            <a:pPr marL="12700">
              <a:spcBef>
                <a:spcPts val="100"/>
              </a:spcBef>
            </a:pPr>
            <a:r>
              <a:rPr lang="ja-JP" altLang="en-US" sz="800" i="0" u="none" strike="noStrike" baseline="0" dirty="0">
                <a:solidFill>
                  <a:schemeClr val="tx1">
                    <a:lumMod val="75000"/>
                    <a:lumOff val="25000"/>
                  </a:schemeClr>
                </a:solidFill>
                <a:latin typeface="+mn-ea"/>
              </a:rPr>
              <a:t>いるため、安全安心に施術する事が可能です。</a:t>
            </a:r>
          </a:p>
          <a:p>
            <a:pPr marL="12700">
              <a:spcBef>
                <a:spcPts val="100"/>
              </a:spcBef>
            </a:pPr>
            <a:r>
              <a:rPr lang="ja-JP" altLang="en-US" sz="800" i="0" u="none" strike="noStrike" baseline="0" dirty="0">
                <a:solidFill>
                  <a:schemeClr val="tx1">
                    <a:lumMod val="75000"/>
                    <a:lumOff val="25000"/>
                  </a:schemeClr>
                </a:solidFill>
                <a:latin typeface="+mn-ea"/>
              </a:rPr>
              <a:t>ぜひ親子一緒に脱毛していきましょう。</a:t>
            </a:r>
          </a:p>
        </p:txBody>
      </p:sp>
      <p:sp>
        <p:nvSpPr>
          <p:cNvPr id="184" name="正方形/長方形 183">
            <a:extLst>
              <a:ext uri="{FF2B5EF4-FFF2-40B4-BE49-F238E27FC236}">
                <a16:creationId xmlns:a16="http://schemas.microsoft.com/office/drawing/2014/main" id="{FDDC6A03-0CAE-49FC-8D47-18D63EB77F8A}"/>
              </a:ext>
            </a:extLst>
          </p:cNvPr>
          <p:cNvSpPr/>
          <p:nvPr/>
        </p:nvSpPr>
        <p:spPr>
          <a:xfrm>
            <a:off x="308402" y="8470839"/>
            <a:ext cx="3851407" cy="89562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2">
                  <a:lumMod val="50000"/>
                </a:schemeClr>
              </a:solidFill>
            </a:endParaRPr>
          </a:p>
        </p:txBody>
      </p:sp>
      <p:grpSp>
        <p:nvGrpSpPr>
          <p:cNvPr id="185" name="object 96">
            <a:extLst>
              <a:ext uri="{FF2B5EF4-FFF2-40B4-BE49-F238E27FC236}">
                <a16:creationId xmlns:a16="http://schemas.microsoft.com/office/drawing/2014/main" id="{0ABEB7D0-CAE3-4F8E-A930-D1FC5CF2323D}"/>
              </a:ext>
            </a:extLst>
          </p:cNvPr>
          <p:cNvGrpSpPr/>
          <p:nvPr/>
        </p:nvGrpSpPr>
        <p:grpSpPr>
          <a:xfrm>
            <a:off x="246611" y="8541589"/>
            <a:ext cx="1365056" cy="310321"/>
            <a:chOff x="3943460" y="7279238"/>
            <a:chExt cx="1816100" cy="361315"/>
          </a:xfrm>
        </p:grpSpPr>
        <p:sp>
          <p:nvSpPr>
            <p:cNvPr id="186" name="object 97">
              <a:extLst>
                <a:ext uri="{FF2B5EF4-FFF2-40B4-BE49-F238E27FC236}">
                  <a16:creationId xmlns:a16="http://schemas.microsoft.com/office/drawing/2014/main" id="{DF4E52DF-364B-4E8A-A96C-644ED0681326}"/>
                </a:ext>
              </a:extLst>
            </p:cNvPr>
            <p:cNvSpPr/>
            <p:nvPr/>
          </p:nvSpPr>
          <p:spPr>
            <a:xfrm>
              <a:off x="3943460" y="7512067"/>
              <a:ext cx="79413" cy="128028"/>
            </a:xfrm>
            <a:prstGeom prst="rect">
              <a:avLst/>
            </a:prstGeom>
            <a:blipFill>
              <a:blip r:embed="rId8" cstate="print"/>
              <a:stretch>
                <a:fillRect/>
              </a:stretch>
            </a:blipFill>
          </p:spPr>
          <p:txBody>
            <a:bodyPr wrap="square" lIns="0" tIns="0" rIns="0" bIns="0" rtlCol="0"/>
            <a:lstStyle/>
            <a:p>
              <a:endParaRPr/>
            </a:p>
          </p:txBody>
        </p:sp>
        <p:sp>
          <p:nvSpPr>
            <p:cNvPr id="187" name="object 98">
              <a:extLst>
                <a:ext uri="{FF2B5EF4-FFF2-40B4-BE49-F238E27FC236}">
                  <a16:creationId xmlns:a16="http://schemas.microsoft.com/office/drawing/2014/main" id="{782BFB7F-6D32-401D-B1FC-D62B89B55C83}"/>
                </a:ext>
              </a:extLst>
            </p:cNvPr>
            <p:cNvSpPr/>
            <p:nvPr/>
          </p:nvSpPr>
          <p:spPr>
            <a:xfrm>
              <a:off x="3943460" y="7279238"/>
              <a:ext cx="1816100" cy="308610"/>
            </a:xfrm>
            <a:custGeom>
              <a:avLst/>
              <a:gdLst/>
              <a:ahLst/>
              <a:cxnLst/>
              <a:rect l="l" t="t" r="r" b="b"/>
              <a:pathLst>
                <a:path w="1816100" h="308609">
                  <a:moveTo>
                    <a:pt x="1815617" y="0"/>
                  </a:moveTo>
                  <a:lnTo>
                    <a:pt x="79413" y="0"/>
                  </a:lnTo>
                  <a:lnTo>
                    <a:pt x="48504" y="4139"/>
                  </a:lnTo>
                  <a:lnTo>
                    <a:pt x="23261" y="15428"/>
                  </a:lnTo>
                  <a:lnTo>
                    <a:pt x="6241" y="32173"/>
                  </a:lnTo>
                  <a:lnTo>
                    <a:pt x="0" y="52679"/>
                  </a:lnTo>
                  <a:lnTo>
                    <a:pt x="0" y="308165"/>
                  </a:lnTo>
                  <a:lnTo>
                    <a:pt x="6241" y="287655"/>
                  </a:lnTo>
                  <a:lnTo>
                    <a:pt x="23261" y="270902"/>
                  </a:lnTo>
                  <a:lnTo>
                    <a:pt x="48504" y="259604"/>
                  </a:lnTo>
                  <a:lnTo>
                    <a:pt x="79413" y="255460"/>
                  </a:lnTo>
                  <a:lnTo>
                    <a:pt x="1815617" y="255460"/>
                  </a:lnTo>
                  <a:lnTo>
                    <a:pt x="1719351" y="127736"/>
                  </a:lnTo>
                  <a:lnTo>
                    <a:pt x="1815617" y="0"/>
                  </a:lnTo>
                  <a:close/>
                </a:path>
              </a:pathLst>
            </a:custGeom>
            <a:solidFill>
              <a:srgbClr val="EE2E2A"/>
            </a:solidFill>
          </p:spPr>
          <p:txBody>
            <a:bodyPr wrap="square" lIns="0" tIns="0" rIns="0" bIns="0" rtlCol="0"/>
            <a:lstStyle/>
            <a:p>
              <a:endParaRPr/>
            </a:p>
          </p:txBody>
        </p:sp>
      </p:grpSp>
      <p:sp>
        <p:nvSpPr>
          <p:cNvPr id="188" name="object 99">
            <a:extLst>
              <a:ext uri="{FF2B5EF4-FFF2-40B4-BE49-F238E27FC236}">
                <a16:creationId xmlns:a16="http://schemas.microsoft.com/office/drawing/2014/main" id="{1D51F91D-0DF3-4A9A-BB9E-7E3746B30915}"/>
              </a:ext>
            </a:extLst>
          </p:cNvPr>
          <p:cNvSpPr txBox="1"/>
          <p:nvPr/>
        </p:nvSpPr>
        <p:spPr>
          <a:xfrm>
            <a:off x="365578" y="8579493"/>
            <a:ext cx="1098410" cy="135935"/>
          </a:xfrm>
          <a:prstGeom prst="rect">
            <a:avLst/>
          </a:prstGeom>
        </p:spPr>
        <p:txBody>
          <a:bodyPr vert="horz" wrap="square" lIns="0" tIns="12700" rIns="0" bIns="0" rtlCol="0">
            <a:spAutoFit/>
          </a:bodyPr>
          <a:lstStyle/>
          <a:p>
            <a:pPr marL="12700">
              <a:lnSpc>
                <a:spcPct val="100000"/>
              </a:lnSpc>
              <a:spcBef>
                <a:spcPts val="100"/>
              </a:spcBef>
            </a:pPr>
            <a:r>
              <a:rPr lang="ja-JP" altLang="en-US" sz="800" b="1" dirty="0">
                <a:solidFill>
                  <a:schemeClr val="bg1"/>
                </a:solidFill>
                <a:latin typeface="ヒラギノ角ゴ Pro W3" panose="020B0300000000000000" pitchFamily="34" charset="-128"/>
                <a:ea typeface="ヒラギノ角ゴ Pro W3" panose="020B0300000000000000" pitchFamily="34" charset="-128"/>
                <a:cs typeface="VDL ロゴナ R"/>
              </a:rPr>
              <a:t>抜ける！痛み軽減！</a:t>
            </a:r>
            <a:endParaRPr sz="800" b="1" dirty="0">
              <a:solidFill>
                <a:schemeClr val="bg1"/>
              </a:solidFill>
              <a:latin typeface="ヒラギノ角ゴ Pro W3" panose="020B0300000000000000" pitchFamily="34" charset="-128"/>
              <a:ea typeface="ヒラギノ角ゴ Pro W3" panose="020B0300000000000000" pitchFamily="34" charset="-128"/>
              <a:cs typeface="VDL ロゴナ R"/>
            </a:endParaRPr>
          </a:p>
        </p:txBody>
      </p:sp>
      <p:sp>
        <p:nvSpPr>
          <p:cNvPr id="189" name="テキスト ボックス 188">
            <a:extLst>
              <a:ext uri="{FF2B5EF4-FFF2-40B4-BE49-F238E27FC236}">
                <a16:creationId xmlns:a16="http://schemas.microsoft.com/office/drawing/2014/main" id="{11A5FB4C-A07E-46C5-B085-62DCD97E1D10}"/>
              </a:ext>
            </a:extLst>
          </p:cNvPr>
          <p:cNvSpPr txBox="1"/>
          <p:nvPr/>
        </p:nvSpPr>
        <p:spPr>
          <a:xfrm>
            <a:off x="271017" y="8779140"/>
            <a:ext cx="3888792" cy="487313"/>
          </a:xfrm>
          <a:prstGeom prst="rect">
            <a:avLst/>
          </a:prstGeom>
          <a:noFill/>
        </p:spPr>
        <p:txBody>
          <a:bodyPr wrap="square">
            <a:spAutoFit/>
          </a:bodyPr>
          <a:lstStyle/>
          <a:p>
            <a:pPr marL="12700">
              <a:spcBef>
                <a:spcPts val="100"/>
              </a:spcBef>
            </a:pPr>
            <a:r>
              <a:rPr lang="ja-JP" altLang="en-US" sz="800" i="0" u="none" strike="noStrike" baseline="0" dirty="0">
                <a:solidFill>
                  <a:schemeClr val="tx1">
                    <a:lumMod val="75000"/>
                    <a:lumOff val="25000"/>
                  </a:schemeClr>
                </a:solidFill>
                <a:latin typeface="+mn-ea"/>
              </a:rPr>
              <a:t>当店で採用の最新脱毛機はしっかり抜けるパワーを出力しながらも痛みを</a:t>
            </a:r>
            <a:endParaRPr lang="en-US" altLang="ja-JP" sz="800" i="0" u="none" strike="noStrike" baseline="0" dirty="0">
              <a:solidFill>
                <a:schemeClr val="tx1">
                  <a:lumMod val="75000"/>
                  <a:lumOff val="25000"/>
                </a:schemeClr>
              </a:solidFill>
              <a:latin typeface="+mn-ea"/>
            </a:endParaRPr>
          </a:p>
          <a:p>
            <a:pPr marL="12700">
              <a:spcBef>
                <a:spcPts val="100"/>
              </a:spcBef>
            </a:pPr>
            <a:r>
              <a:rPr lang="ja-JP" altLang="en-US" sz="800" i="0" u="none" strike="noStrike" baseline="0" dirty="0">
                <a:solidFill>
                  <a:schemeClr val="tx1">
                    <a:lumMod val="75000"/>
                    <a:lumOff val="25000"/>
                  </a:schemeClr>
                </a:solidFill>
                <a:latin typeface="+mn-ea"/>
              </a:rPr>
              <a:t>極限まで抑えています。これまで脱毛サロンに通われた方で毛がなくならない！</a:t>
            </a:r>
          </a:p>
          <a:p>
            <a:pPr marL="12700">
              <a:spcBef>
                <a:spcPts val="100"/>
              </a:spcBef>
            </a:pPr>
            <a:r>
              <a:rPr lang="ja-JP" altLang="en-US" sz="800" i="0" u="none" strike="noStrike" baseline="0" dirty="0">
                <a:solidFill>
                  <a:schemeClr val="tx1">
                    <a:lumMod val="75000"/>
                    <a:lumOff val="25000"/>
                  </a:schemeClr>
                </a:solidFill>
                <a:latin typeface="+mn-ea"/>
              </a:rPr>
              <a:t>痛みが強かった！など施術に満足いかなかった方こそぜひお試し下さい。</a:t>
            </a:r>
            <a:endParaRPr lang="ja-JP" altLang="en-US" sz="800" dirty="0">
              <a:solidFill>
                <a:schemeClr val="tx1">
                  <a:lumMod val="75000"/>
                  <a:lumOff val="25000"/>
                </a:schemeClr>
              </a:solidFill>
              <a:latin typeface="+mn-ea"/>
              <a:cs typeface="VDL ロゴナ R"/>
            </a:endParaRPr>
          </a:p>
        </p:txBody>
      </p:sp>
      <p:sp>
        <p:nvSpPr>
          <p:cNvPr id="10" name="楕円 9">
            <a:extLst>
              <a:ext uri="{FF2B5EF4-FFF2-40B4-BE49-F238E27FC236}">
                <a16:creationId xmlns:a16="http://schemas.microsoft.com/office/drawing/2014/main" id="{AD71DB43-6EF2-4B10-A86B-E4D58725BB05}"/>
              </a:ext>
            </a:extLst>
          </p:cNvPr>
          <p:cNvSpPr/>
          <p:nvPr/>
        </p:nvSpPr>
        <p:spPr>
          <a:xfrm>
            <a:off x="4216985" y="8487633"/>
            <a:ext cx="878826" cy="878826"/>
          </a:xfrm>
          <a:prstGeom prst="ellipse">
            <a:avLst/>
          </a:prstGeom>
          <a:solidFill>
            <a:srgbClr val="EE2E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0" name="object 99">
            <a:extLst>
              <a:ext uri="{FF2B5EF4-FFF2-40B4-BE49-F238E27FC236}">
                <a16:creationId xmlns:a16="http://schemas.microsoft.com/office/drawing/2014/main" id="{D579DF08-E658-4E6B-9FD1-8EBD1415FB05}"/>
              </a:ext>
            </a:extLst>
          </p:cNvPr>
          <p:cNvSpPr txBox="1"/>
          <p:nvPr/>
        </p:nvSpPr>
        <p:spPr>
          <a:xfrm>
            <a:off x="4209087" y="8747092"/>
            <a:ext cx="886724" cy="210314"/>
          </a:xfrm>
          <a:prstGeom prst="rect">
            <a:avLst/>
          </a:prstGeom>
        </p:spPr>
        <p:txBody>
          <a:bodyPr vert="horz" wrap="square" lIns="0" tIns="12700" rIns="0" bIns="0" rtlCol="0">
            <a:spAutoFit/>
          </a:bodyPr>
          <a:lstStyle/>
          <a:p>
            <a:pPr marL="12700" algn="ctr">
              <a:lnSpc>
                <a:spcPct val="100000"/>
              </a:lnSpc>
              <a:spcBef>
                <a:spcPts val="100"/>
              </a:spcBef>
            </a:pPr>
            <a:r>
              <a:rPr lang="ja-JP" altLang="en-US" sz="600" b="1" dirty="0">
                <a:solidFill>
                  <a:schemeClr val="bg1"/>
                </a:solidFill>
                <a:latin typeface="ヒラギノ角ゴ Pro W3" panose="020B0300000000000000" pitchFamily="34" charset="-128"/>
                <a:ea typeface="ヒラギノ角ゴ Pro W3" panose="020B0300000000000000" pitchFamily="34" charset="-128"/>
                <a:cs typeface="VDL ロゴナ R"/>
              </a:rPr>
              <a:t>クレジットカード</a:t>
            </a:r>
          </a:p>
          <a:p>
            <a:pPr marL="12700" algn="ctr">
              <a:lnSpc>
                <a:spcPct val="100000"/>
              </a:lnSpc>
              <a:spcBef>
                <a:spcPts val="100"/>
              </a:spcBef>
            </a:pPr>
            <a:r>
              <a:rPr lang="ja-JP" altLang="en-US" sz="600" b="1" dirty="0">
                <a:solidFill>
                  <a:schemeClr val="bg1"/>
                </a:solidFill>
                <a:latin typeface="ヒラギノ角ゴ Pro W3" panose="020B0300000000000000" pitchFamily="34" charset="-128"/>
                <a:ea typeface="ヒラギノ角ゴ Pro W3" panose="020B0300000000000000" pitchFamily="34" charset="-128"/>
                <a:cs typeface="VDL ロゴナ R"/>
              </a:rPr>
              <a:t>電子マネー</a:t>
            </a:r>
          </a:p>
        </p:txBody>
      </p:sp>
      <p:sp>
        <p:nvSpPr>
          <p:cNvPr id="191" name="object 99">
            <a:extLst>
              <a:ext uri="{FF2B5EF4-FFF2-40B4-BE49-F238E27FC236}">
                <a16:creationId xmlns:a16="http://schemas.microsoft.com/office/drawing/2014/main" id="{CA0E541C-3524-4958-BA76-60BBCAD341C8}"/>
              </a:ext>
            </a:extLst>
          </p:cNvPr>
          <p:cNvSpPr txBox="1"/>
          <p:nvPr/>
        </p:nvSpPr>
        <p:spPr>
          <a:xfrm>
            <a:off x="4209087" y="8966096"/>
            <a:ext cx="886724" cy="182101"/>
          </a:xfrm>
          <a:prstGeom prst="rect">
            <a:avLst/>
          </a:prstGeom>
        </p:spPr>
        <p:txBody>
          <a:bodyPr vert="horz" wrap="square" lIns="0" tIns="12700" rIns="0" bIns="0" rtlCol="0">
            <a:spAutoFit/>
          </a:bodyPr>
          <a:lstStyle/>
          <a:p>
            <a:pPr marL="12700" algn="ctr">
              <a:lnSpc>
                <a:spcPct val="100000"/>
              </a:lnSpc>
              <a:spcBef>
                <a:spcPts val="100"/>
              </a:spcBef>
            </a:pPr>
            <a:r>
              <a:rPr lang="ja-JP" altLang="en-US" sz="1100" b="0" i="0" u="none" strike="noStrike" baseline="0" dirty="0">
                <a:solidFill>
                  <a:srgbClr val="FFFFFF"/>
                </a:solidFill>
                <a:latin typeface="SourceHanSansJP-Medium" panose="020B0600000000000000" pitchFamily="34" charset="-128"/>
                <a:ea typeface="SourceHanSansJP-Medium" panose="020B0600000000000000" pitchFamily="34" charset="-128"/>
              </a:rPr>
              <a:t>使用可能</a:t>
            </a:r>
            <a:endParaRPr lang="ja-JP" altLang="en-US" sz="1100" b="1" dirty="0">
              <a:solidFill>
                <a:schemeClr val="bg1"/>
              </a:solidFill>
              <a:latin typeface="ヒラギノ角ゴ Pro W3" panose="020B0300000000000000" pitchFamily="34" charset="-128"/>
              <a:ea typeface="ヒラギノ角ゴ Pro W3" panose="020B0300000000000000" pitchFamily="34" charset="-128"/>
              <a:cs typeface="VDL ロゴナ R"/>
            </a:endParaRPr>
          </a:p>
        </p:txBody>
      </p:sp>
      <p:sp>
        <p:nvSpPr>
          <p:cNvPr id="192" name="object 99">
            <a:extLst>
              <a:ext uri="{FF2B5EF4-FFF2-40B4-BE49-F238E27FC236}">
                <a16:creationId xmlns:a16="http://schemas.microsoft.com/office/drawing/2014/main" id="{B3E54C65-1A3C-41E7-9B87-6041C06E1814}"/>
              </a:ext>
            </a:extLst>
          </p:cNvPr>
          <p:cNvSpPr txBox="1"/>
          <p:nvPr/>
        </p:nvSpPr>
        <p:spPr>
          <a:xfrm>
            <a:off x="461036" y="9662279"/>
            <a:ext cx="1098410" cy="182101"/>
          </a:xfrm>
          <a:prstGeom prst="rect">
            <a:avLst/>
          </a:prstGeom>
        </p:spPr>
        <p:txBody>
          <a:bodyPr vert="horz" wrap="square" lIns="0" tIns="12700" rIns="0" bIns="0" rtlCol="0">
            <a:spAutoFit/>
          </a:bodyPr>
          <a:lstStyle/>
          <a:p>
            <a:pPr marL="12700">
              <a:lnSpc>
                <a:spcPct val="100000"/>
              </a:lnSpc>
              <a:spcBef>
                <a:spcPts val="100"/>
              </a:spcBef>
            </a:pPr>
            <a:r>
              <a:rPr lang="en-US" altLang="ja-JP" sz="1100" b="1" dirty="0">
                <a:solidFill>
                  <a:schemeClr val="tx1">
                    <a:lumMod val="75000"/>
                    <a:lumOff val="25000"/>
                  </a:schemeClr>
                </a:solidFill>
                <a:latin typeface="ヒラギノ角ゴ Pro W3" panose="020B0300000000000000" pitchFamily="34" charset="-128"/>
                <a:ea typeface="ヒラギノ角ゴ Pro W3" panose="020B0300000000000000" pitchFamily="34" charset="-128"/>
                <a:cs typeface="VDL ロゴナ R"/>
              </a:rPr>
              <a:t>NBS</a:t>
            </a:r>
            <a:r>
              <a:rPr lang="ja-JP" altLang="en-US" sz="1100" b="1" dirty="0">
                <a:solidFill>
                  <a:schemeClr val="tx1">
                    <a:lumMod val="75000"/>
                    <a:lumOff val="25000"/>
                  </a:schemeClr>
                </a:solidFill>
                <a:latin typeface="ヒラギノ角ゴ Pro W3" panose="020B0300000000000000" pitchFamily="34" charset="-128"/>
                <a:ea typeface="ヒラギノ角ゴ Pro W3" panose="020B0300000000000000" pitchFamily="34" charset="-128"/>
                <a:cs typeface="VDL ロゴナ R"/>
              </a:rPr>
              <a:t>サロン</a:t>
            </a:r>
            <a:endParaRPr sz="1100" b="1" dirty="0">
              <a:solidFill>
                <a:schemeClr val="tx1">
                  <a:lumMod val="75000"/>
                  <a:lumOff val="25000"/>
                </a:schemeClr>
              </a:solidFill>
              <a:latin typeface="ヒラギノ角ゴ Pro W3" panose="020B0300000000000000" pitchFamily="34" charset="-128"/>
              <a:ea typeface="ヒラギノ角ゴ Pro W3" panose="020B0300000000000000" pitchFamily="34" charset="-128"/>
              <a:cs typeface="VDL ロゴナ R"/>
            </a:endParaRPr>
          </a:p>
        </p:txBody>
      </p:sp>
      <p:sp>
        <p:nvSpPr>
          <p:cNvPr id="193" name="object 99">
            <a:extLst>
              <a:ext uri="{FF2B5EF4-FFF2-40B4-BE49-F238E27FC236}">
                <a16:creationId xmlns:a16="http://schemas.microsoft.com/office/drawing/2014/main" id="{40E7BC38-FCB7-4A33-B426-130AD7D8A75C}"/>
              </a:ext>
            </a:extLst>
          </p:cNvPr>
          <p:cNvSpPr txBox="1"/>
          <p:nvPr/>
        </p:nvSpPr>
        <p:spPr>
          <a:xfrm>
            <a:off x="461036" y="9898319"/>
            <a:ext cx="2425934" cy="135935"/>
          </a:xfrm>
          <a:prstGeom prst="rect">
            <a:avLst/>
          </a:prstGeom>
        </p:spPr>
        <p:txBody>
          <a:bodyPr vert="horz" wrap="square" lIns="0" tIns="12700" rIns="0" bIns="0" rtlCol="0">
            <a:spAutoFit/>
          </a:bodyPr>
          <a:lstStyle/>
          <a:p>
            <a:pPr marL="12700">
              <a:lnSpc>
                <a:spcPct val="100000"/>
              </a:lnSpc>
              <a:spcBef>
                <a:spcPts val="100"/>
              </a:spcBef>
            </a:pPr>
            <a:r>
              <a:rPr lang="ja-JP" altLang="en-US" sz="800" b="0" i="0" u="none" strike="noStrike" baseline="0" dirty="0">
                <a:latin typeface="+mn-ea"/>
              </a:rPr>
              <a:t>愛知県名古屋市中区千代田四丁目</a:t>
            </a:r>
            <a:r>
              <a:rPr lang="en-US" altLang="ja-JP" sz="800" b="0" i="0" u="none" strike="noStrike" baseline="0" dirty="0">
                <a:latin typeface="+mn-ea"/>
              </a:rPr>
              <a:t>1</a:t>
            </a:r>
            <a:r>
              <a:rPr lang="ja-JP" altLang="en-US" sz="800" b="0" i="0" u="none" strike="noStrike" baseline="0" dirty="0">
                <a:latin typeface="+mn-ea"/>
              </a:rPr>
              <a:t>番</a:t>
            </a:r>
            <a:r>
              <a:rPr lang="en-US" altLang="ja-JP" sz="800" b="0" i="0" u="none" strike="noStrike" baseline="0" dirty="0">
                <a:latin typeface="+mn-ea"/>
              </a:rPr>
              <a:t>6</a:t>
            </a:r>
            <a:r>
              <a:rPr lang="ja-JP" altLang="en-US" sz="800" b="0" i="0" u="none" strike="noStrike" baseline="0" dirty="0">
                <a:latin typeface="+mn-ea"/>
              </a:rPr>
              <a:t>号</a:t>
            </a:r>
            <a:r>
              <a:rPr lang="en-US" altLang="ja-JP" sz="800" b="0" i="0" u="none" strike="noStrike" baseline="0" dirty="0">
                <a:latin typeface="+mn-ea"/>
              </a:rPr>
              <a:t>NBS </a:t>
            </a:r>
            <a:r>
              <a:rPr lang="ja-JP" altLang="en-US" sz="800" b="0" i="0" u="none" strike="noStrike" baseline="0" dirty="0">
                <a:latin typeface="+mn-ea"/>
              </a:rPr>
              <a:t>ビル</a:t>
            </a:r>
            <a:endParaRPr sz="800" b="1" dirty="0">
              <a:solidFill>
                <a:schemeClr val="tx1">
                  <a:lumMod val="75000"/>
                  <a:lumOff val="25000"/>
                </a:schemeClr>
              </a:solidFill>
              <a:latin typeface="+mn-ea"/>
              <a:cs typeface="VDL ロゴナ R"/>
            </a:endParaRPr>
          </a:p>
        </p:txBody>
      </p:sp>
      <p:sp>
        <p:nvSpPr>
          <p:cNvPr id="194" name="object 99">
            <a:extLst>
              <a:ext uri="{FF2B5EF4-FFF2-40B4-BE49-F238E27FC236}">
                <a16:creationId xmlns:a16="http://schemas.microsoft.com/office/drawing/2014/main" id="{48E3A017-ED6F-4410-9022-4CC7828E5386}"/>
              </a:ext>
            </a:extLst>
          </p:cNvPr>
          <p:cNvSpPr txBox="1"/>
          <p:nvPr/>
        </p:nvSpPr>
        <p:spPr>
          <a:xfrm>
            <a:off x="3030109" y="9913708"/>
            <a:ext cx="1979273" cy="105157"/>
          </a:xfrm>
          <a:prstGeom prst="rect">
            <a:avLst/>
          </a:prstGeom>
        </p:spPr>
        <p:txBody>
          <a:bodyPr vert="horz" wrap="square" lIns="0" tIns="12700" rIns="0" bIns="0" rtlCol="0">
            <a:spAutoFit/>
          </a:bodyPr>
          <a:lstStyle/>
          <a:p>
            <a:pPr marL="12700">
              <a:lnSpc>
                <a:spcPct val="100000"/>
              </a:lnSpc>
              <a:spcBef>
                <a:spcPts val="100"/>
              </a:spcBef>
            </a:pPr>
            <a:r>
              <a:rPr lang="ja-JP" altLang="en-US" sz="600" dirty="0">
                <a:solidFill>
                  <a:schemeClr val="tx1">
                    <a:lumMod val="75000"/>
                    <a:lumOff val="25000"/>
                  </a:schemeClr>
                </a:solidFill>
                <a:latin typeface="+mn-ea"/>
                <a:cs typeface="VDL ロゴナ R"/>
              </a:rPr>
              <a:t>営業時間 </a:t>
            </a:r>
            <a:r>
              <a:rPr lang="en-US" altLang="ja-JP" sz="600" dirty="0">
                <a:solidFill>
                  <a:schemeClr val="tx1">
                    <a:lumMod val="75000"/>
                    <a:lumOff val="25000"/>
                  </a:schemeClr>
                </a:solidFill>
                <a:latin typeface="+mn-ea"/>
                <a:cs typeface="VDL ロゴナ R"/>
              </a:rPr>
              <a:t>9</a:t>
            </a:r>
            <a:r>
              <a:rPr lang="ja-JP" altLang="en-US" sz="600" dirty="0">
                <a:solidFill>
                  <a:schemeClr val="tx1">
                    <a:lumMod val="75000"/>
                    <a:lumOff val="25000"/>
                  </a:schemeClr>
                </a:solidFill>
                <a:latin typeface="+mn-ea"/>
                <a:cs typeface="VDL ロゴナ R"/>
              </a:rPr>
              <a:t>：</a:t>
            </a:r>
            <a:r>
              <a:rPr lang="en-US" altLang="ja-JP" sz="600" dirty="0">
                <a:solidFill>
                  <a:schemeClr val="tx1">
                    <a:lumMod val="75000"/>
                    <a:lumOff val="25000"/>
                  </a:schemeClr>
                </a:solidFill>
                <a:latin typeface="+mn-ea"/>
                <a:cs typeface="VDL ロゴナ R"/>
              </a:rPr>
              <a:t>30~18</a:t>
            </a:r>
            <a:r>
              <a:rPr lang="ja-JP" altLang="en-US" sz="600" dirty="0">
                <a:solidFill>
                  <a:schemeClr val="tx1">
                    <a:lumMod val="75000"/>
                    <a:lumOff val="25000"/>
                  </a:schemeClr>
                </a:solidFill>
                <a:latin typeface="+mn-ea"/>
                <a:cs typeface="VDL ロゴナ R"/>
              </a:rPr>
              <a:t>：</a:t>
            </a:r>
            <a:r>
              <a:rPr lang="en-US" altLang="ja-JP" sz="600" dirty="0">
                <a:solidFill>
                  <a:schemeClr val="tx1">
                    <a:lumMod val="75000"/>
                    <a:lumOff val="25000"/>
                  </a:schemeClr>
                </a:solidFill>
                <a:latin typeface="+mn-ea"/>
                <a:cs typeface="VDL ロゴナ R"/>
              </a:rPr>
              <a:t>00</a:t>
            </a:r>
            <a:r>
              <a:rPr lang="ja-JP" altLang="en-US" sz="600" dirty="0">
                <a:solidFill>
                  <a:schemeClr val="tx1">
                    <a:lumMod val="75000"/>
                    <a:lumOff val="25000"/>
                  </a:schemeClr>
                </a:solidFill>
                <a:latin typeface="+mn-ea"/>
                <a:cs typeface="VDL ロゴナ R"/>
              </a:rPr>
              <a:t>（最終受付）</a:t>
            </a:r>
            <a:endParaRPr sz="600" dirty="0">
              <a:solidFill>
                <a:schemeClr val="tx1">
                  <a:lumMod val="75000"/>
                  <a:lumOff val="25000"/>
                </a:schemeClr>
              </a:solidFill>
              <a:latin typeface="+mn-ea"/>
              <a:cs typeface="VDL ロゴナ R"/>
            </a:endParaRPr>
          </a:p>
        </p:txBody>
      </p:sp>
      <p:sp>
        <p:nvSpPr>
          <p:cNvPr id="195" name="テキスト ボックス 194">
            <a:extLst>
              <a:ext uri="{FF2B5EF4-FFF2-40B4-BE49-F238E27FC236}">
                <a16:creationId xmlns:a16="http://schemas.microsoft.com/office/drawing/2014/main" id="{A829403D-022E-4C9A-B549-112102400B5F}"/>
              </a:ext>
            </a:extLst>
          </p:cNvPr>
          <p:cNvSpPr txBox="1"/>
          <p:nvPr/>
        </p:nvSpPr>
        <p:spPr>
          <a:xfrm>
            <a:off x="3024865" y="9578394"/>
            <a:ext cx="1877184" cy="400110"/>
          </a:xfrm>
          <a:prstGeom prst="rect">
            <a:avLst/>
          </a:prstGeom>
          <a:noFill/>
        </p:spPr>
        <p:txBody>
          <a:bodyPr wrap="square">
            <a:spAutoFit/>
          </a:bodyPr>
          <a:lstStyle/>
          <a:p>
            <a:pPr marL="12700" algn="ctr">
              <a:lnSpc>
                <a:spcPct val="100000"/>
              </a:lnSpc>
              <a:spcBef>
                <a:spcPts val="100"/>
              </a:spcBef>
            </a:pPr>
            <a:r>
              <a:rPr lang="en-US" altLang="ja-JP" sz="2000" spc="-150" dirty="0">
                <a:solidFill>
                  <a:srgbClr val="EE2E2A"/>
                </a:solidFill>
                <a:latin typeface="游明朝" panose="02020400000000000000" pitchFamily="18" charset="-128"/>
                <a:ea typeface="游明朝" panose="02020400000000000000" pitchFamily="18" charset="-128"/>
                <a:cs typeface="VDL ロゴナ R"/>
              </a:rPr>
              <a:t>0120-003-806</a:t>
            </a:r>
            <a:endParaRPr lang="ja-JP" altLang="en-US" sz="2000" spc="-150" dirty="0">
              <a:solidFill>
                <a:srgbClr val="EE2E2A"/>
              </a:solidFill>
              <a:latin typeface="游明朝" panose="02020400000000000000" pitchFamily="18" charset="-128"/>
              <a:ea typeface="游明朝" panose="02020400000000000000" pitchFamily="18" charset="-128"/>
              <a:cs typeface="VDL ロゴナ R"/>
            </a:endParaRPr>
          </a:p>
        </p:txBody>
      </p:sp>
      <p:pic>
        <p:nvPicPr>
          <p:cNvPr id="17" name="グラフィックス 16">
            <a:extLst>
              <a:ext uri="{FF2B5EF4-FFF2-40B4-BE49-F238E27FC236}">
                <a16:creationId xmlns:a16="http://schemas.microsoft.com/office/drawing/2014/main" id="{7397FE92-A430-4158-AA6B-33E66060F1D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08459" y="9640066"/>
            <a:ext cx="266418" cy="230895"/>
          </a:xfrm>
          <a:prstGeom prst="rect">
            <a:avLst/>
          </a:prstGeom>
        </p:spPr>
      </p:pic>
      <p:pic>
        <p:nvPicPr>
          <p:cNvPr id="35" name="図 34">
            <a:extLst>
              <a:ext uri="{FF2B5EF4-FFF2-40B4-BE49-F238E27FC236}">
                <a16:creationId xmlns:a16="http://schemas.microsoft.com/office/drawing/2014/main" id="{D04579E7-9128-4E68-A5FF-24654B966EA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12768" y="7823353"/>
            <a:ext cx="2257425" cy="2616047"/>
          </a:xfrm>
          <a:prstGeom prst="rect">
            <a:avLst/>
          </a:prstGeom>
        </p:spPr>
      </p:pic>
    </p:spTree>
    <p:extLst>
      <p:ext uri="{BB962C8B-B14F-4D97-AF65-F5344CB8AC3E}">
        <p14:creationId xmlns:p14="http://schemas.microsoft.com/office/powerpoint/2010/main" val="281058958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1429</TotalTime>
  <Words>315</Words>
  <Application>Microsoft Office PowerPoint</Application>
  <PresentationFormat>ユーザー設定</PresentationFormat>
  <Paragraphs>41</Paragraphs>
  <Slides>1</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vt:i4>
      </vt:variant>
    </vt:vector>
  </HeadingPairs>
  <TitlesOfParts>
    <vt:vector size="9" baseType="lpstr">
      <vt:lpstr>Calibri Light</vt:lpstr>
      <vt:lpstr>Calibri</vt:lpstr>
      <vt:lpstr>ヒラギノ角ゴ Pro W3</vt:lpstr>
      <vt:lpstr>游明朝</vt:lpstr>
      <vt:lpstr>Arial</vt:lpstr>
      <vt:lpstr>游ゴシック</vt:lpstr>
      <vt:lpstr>SourceHanSansJP-Medium</vt:lpstr>
      <vt:lpstr>Office テーマ</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Isobe Shuichi</dc:creator>
  <cp:lastModifiedBy>広報-01</cp:lastModifiedBy>
  <cp:revision>25</cp:revision>
  <dcterms:created xsi:type="dcterms:W3CDTF">2021-11-04T06:50:20Z</dcterms:created>
  <dcterms:modified xsi:type="dcterms:W3CDTF">2022-03-11T08:40:25Z</dcterms:modified>
</cp:coreProperties>
</file>