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909300"/>
  <p:notesSz cx="7772400" cy="109093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234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3406" y="3381883"/>
            <a:ext cx="6611937" cy="22909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6812" y="6109208"/>
            <a:ext cx="5445125" cy="2727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937" y="2509139"/>
            <a:ext cx="3383756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6056" y="2509139"/>
            <a:ext cx="3383756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12/9/2019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12/9/2019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12/9/2019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937" y="436372"/>
            <a:ext cx="7000875" cy="17454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937" y="2509139"/>
            <a:ext cx="7000875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4775" y="10145649"/>
            <a:ext cx="2489200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937" y="10145649"/>
            <a:ext cx="1789112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600700" y="10145649"/>
            <a:ext cx="1789112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図 30">
            <a:extLst>
              <a:ext uri="{FF2B5EF4-FFF2-40B4-BE49-F238E27FC236}">
                <a16:creationId xmlns:a16="http://schemas.microsoft.com/office/drawing/2014/main" id="{45DAB6EE-3A7A-4876-BF99-67CEF935E6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7" y="0"/>
            <a:ext cx="7709065" cy="109093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356281" y="2454861"/>
            <a:ext cx="974725" cy="194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両ワキ</a:t>
            </a:r>
            <a:r>
              <a:rPr sz="1275" b="1" spc="67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￥3,000</a:t>
            </a:r>
            <a:endParaRPr sz="1100">
              <a:latin typeface="Meiryo"/>
              <a:cs typeface="Meiry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3328" y="2031184"/>
            <a:ext cx="974725" cy="194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胸全体</a:t>
            </a:r>
            <a:r>
              <a:rPr sz="1275" b="1" spc="67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￥3,000</a:t>
            </a:r>
            <a:endParaRPr sz="1100">
              <a:latin typeface="Meiryo"/>
              <a:cs typeface="Meiry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3024" y="4426938"/>
            <a:ext cx="1145029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 err="1">
                <a:solidFill>
                  <a:srgbClr val="58595B"/>
                </a:solidFill>
                <a:latin typeface="Meiryo"/>
                <a:cs typeface="Meiryo"/>
              </a:rPr>
              <a:t>手の指</a:t>
            </a:r>
            <a:r>
              <a:rPr lang="ja-JP" altLang="en-US"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甲</a:t>
            </a:r>
            <a:r>
              <a:rPr sz="1275" b="1" spc="67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￥3,000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5237" y="6774264"/>
            <a:ext cx="1145029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 err="1">
                <a:solidFill>
                  <a:srgbClr val="58595B"/>
                </a:solidFill>
                <a:latin typeface="Meiryo"/>
                <a:cs typeface="Meiryo"/>
              </a:rPr>
              <a:t>足の</a:t>
            </a:r>
            <a:r>
              <a:rPr lang="ja-JP" altLang="en-US"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指</a:t>
            </a:r>
            <a:r>
              <a:rPr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甲</a:t>
            </a:r>
            <a:r>
              <a:rPr sz="1275" b="1" spc="44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￥3,000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19655" y="2607431"/>
            <a:ext cx="1076325" cy="194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乳輪周り</a:t>
            </a:r>
            <a:r>
              <a:rPr sz="1275" b="1" spc="-7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￥3,000</a:t>
            </a:r>
            <a:endParaRPr sz="1100">
              <a:latin typeface="Meiryo"/>
              <a:cs typeface="Meiry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82924" y="2798997"/>
            <a:ext cx="1238885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1938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 err="1">
                <a:solidFill>
                  <a:srgbClr val="58595B"/>
                </a:solidFill>
                <a:latin typeface="Meiryo"/>
                <a:cs typeface="Meiryo"/>
              </a:rPr>
              <a:t>背中</a:t>
            </a:r>
            <a:r>
              <a:rPr lang="ja-JP" altLang="en-US" sz="1275" b="1" spc="300" baseline="6535" dirty="0">
                <a:solidFill>
                  <a:srgbClr val="58595B"/>
                </a:solidFill>
                <a:latin typeface="Meiryo"/>
                <a:cs typeface="Meiryo"/>
              </a:rPr>
              <a:t>全体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7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034659" y="2136670"/>
            <a:ext cx="758825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肩</a:t>
            </a:r>
            <a:r>
              <a:rPr sz="1275" b="1" spc="89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3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87409" y="3080883"/>
            <a:ext cx="1076325" cy="194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へそ周り</a:t>
            </a:r>
            <a:r>
              <a:rPr sz="1275" b="1" spc="-7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￥3,000</a:t>
            </a:r>
            <a:endParaRPr sz="1100">
              <a:latin typeface="Meiryo"/>
              <a:cs typeface="Meiryo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4985" y="3704906"/>
            <a:ext cx="1076325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 err="1">
                <a:solidFill>
                  <a:srgbClr val="58595B"/>
                </a:solidFill>
                <a:latin typeface="Meiryo"/>
                <a:cs typeface="Meiryo"/>
              </a:rPr>
              <a:t>お腹全体</a:t>
            </a:r>
            <a:r>
              <a:rPr sz="1275" b="1" spc="-7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7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67603" y="8731250"/>
            <a:ext cx="821690" cy="426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54355" algn="l"/>
              </a:tabLst>
            </a:pPr>
            <a:r>
              <a:rPr sz="1000" b="1" dirty="0">
                <a:solidFill>
                  <a:srgbClr val="58595B"/>
                </a:solidFill>
                <a:latin typeface="Meiryo"/>
                <a:cs typeface="Meiryo"/>
              </a:rPr>
              <a:t>眉周り	ほほ</a:t>
            </a:r>
            <a:endParaRPr sz="1000">
              <a:latin typeface="Meiryo"/>
              <a:cs typeface="Meiryo"/>
            </a:endParaRPr>
          </a:p>
          <a:p>
            <a:pPr marL="16510">
              <a:lnSpc>
                <a:spcPct val="100000"/>
              </a:lnSpc>
              <a:spcBef>
                <a:spcPts val="755"/>
              </a:spcBef>
            </a:pPr>
            <a:r>
              <a:rPr sz="1000" b="1" dirty="0">
                <a:solidFill>
                  <a:srgbClr val="58595B"/>
                </a:solidFill>
                <a:latin typeface="Meiryo"/>
                <a:cs typeface="Meiryo"/>
              </a:rPr>
              <a:t>ほほ下の首</a:t>
            </a:r>
            <a:endParaRPr sz="1000">
              <a:latin typeface="Meiryo"/>
              <a:cs typeface="Meiryo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85228" y="8731250"/>
            <a:ext cx="1258570" cy="426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>
              <a:lnSpc>
                <a:spcPct val="100000"/>
              </a:lnSpc>
              <a:spcBef>
                <a:spcPts val="100"/>
              </a:spcBef>
              <a:tabLst>
                <a:tab pos="610235" algn="l"/>
              </a:tabLst>
            </a:pPr>
            <a:r>
              <a:rPr sz="1000" b="1" dirty="0">
                <a:solidFill>
                  <a:srgbClr val="58595B"/>
                </a:solidFill>
                <a:latin typeface="Meiryo"/>
                <a:cs typeface="Meiryo"/>
              </a:rPr>
              <a:t>鼻下	あご下の首</a:t>
            </a:r>
            <a:endParaRPr sz="1000" dirty="0">
              <a:latin typeface="Meiryo"/>
              <a:cs typeface="Meiryo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1000" b="1" dirty="0">
                <a:solidFill>
                  <a:srgbClr val="58595B"/>
                </a:solidFill>
                <a:latin typeface="Meiryo"/>
                <a:cs typeface="Meiryo"/>
              </a:rPr>
              <a:t>口下</a:t>
            </a:r>
            <a:endParaRPr sz="1000" dirty="0">
              <a:latin typeface="Meiryo"/>
              <a:cs typeface="Meiryo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40575" y="8616661"/>
            <a:ext cx="951865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 err="1">
                <a:solidFill>
                  <a:srgbClr val="58595B"/>
                </a:solidFill>
                <a:latin typeface="Meiryo"/>
                <a:cs typeface="Meiryo"/>
              </a:rPr>
              <a:t>眉周り</a:t>
            </a:r>
            <a:r>
              <a:rPr sz="1275" b="1" spc="-187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3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889260" y="9036705"/>
            <a:ext cx="1205865" cy="1353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74625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 err="1">
                <a:solidFill>
                  <a:srgbClr val="58595B"/>
                </a:solidFill>
                <a:latin typeface="Meiryo"/>
                <a:cs typeface="Meiryo"/>
              </a:rPr>
              <a:t>ほほ</a:t>
            </a:r>
            <a:r>
              <a:rPr sz="1275" b="1" spc="-150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3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,000</a:t>
            </a:r>
            <a:endParaRPr sz="1100" dirty="0">
              <a:latin typeface="Meiryo"/>
              <a:cs typeface="Meiryo"/>
            </a:endParaRPr>
          </a:p>
          <a:p>
            <a:pPr marL="223520" marR="5080" indent="-163830">
              <a:lnSpc>
                <a:spcPct val="176300"/>
              </a:lnSpc>
              <a:spcBef>
                <a:spcPts val="355"/>
              </a:spcBef>
            </a:pPr>
            <a:r>
              <a:rPr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ほほ下の</a:t>
            </a:r>
            <a:r>
              <a:rPr sz="1275" b="1" spc="209" baseline="6535" dirty="0">
                <a:solidFill>
                  <a:srgbClr val="58595B"/>
                </a:solidFill>
                <a:latin typeface="Meiryo"/>
                <a:cs typeface="Meiryo"/>
              </a:rPr>
              <a:t>首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3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,000 </a:t>
            </a:r>
            <a:r>
              <a:rPr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鼻</a:t>
            </a:r>
            <a:r>
              <a:rPr sz="1275" b="1" spc="195" baseline="6535" dirty="0">
                <a:solidFill>
                  <a:srgbClr val="58595B"/>
                </a:solidFill>
                <a:latin typeface="Meiryo"/>
                <a:cs typeface="Meiryo"/>
              </a:rPr>
              <a:t>下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3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,000</a:t>
            </a:r>
            <a:endParaRPr sz="1100" dirty="0">
              <a:latin typeface="Meiryo"/>
              <a:cs typeface="Meiryo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口</a:t>
            </a:r>
            <a:r>
              <a:rPr sz="1275" b="1" spc="195" baseline="6535" dirty="0">
                <a:solidFill>
                  <a:srgbClr val="58595B"/>
                </a:solidFill>
                <a:latin typeface="Meiryo"/>
                <a:cs typeface="Meiryo"/>
              </a:rPr>
              <a:t>下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3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,000</a:t>
            </a:r>
            <a:endParaRPr sz="1100" dirty="0">
              <a:latin typeface="Meiryo"/>
              <a:cs typeface="Meiryo"/>
            </a:endParaRPr>
          </a:p>
          <a:p>
            <a:pPr marL="59690">
              <a:lnSpc>
                <a:spcPct val="100000"/>
              </a:lnSpc>
              <a:spcBef>
                <a:spcPts val="810"/>
              </a:spcBef>
            </a:pPr>
            <a:r>
              <a:rPr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あご下の</a:t>
            </a:r>
            <a:r>
              <a:rPr sz="1275" b="1" spc="209" baseline="6535" dirty="0">
                <a:solidFill>
                  <a:srgbClr val="58595B"/>
                </a:solidFill>
                <a:latin typeface="Meiryo"/>
                <a:cs typeface="Meiryo"/>
              </a:rPr>
              <a:t>首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3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467596" y="8426450"/>
            <a:ext cx="179070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C13B2E"/>
                </a:solidFill>
                <a:latin typeface="Meiryo"/>
                <a:cs typeface="Meiryo"/>
              </a:rPr>
              <a:t>ヒゲ全体脱</a:t>
            </a:r>
            <a:r>
              <a:rPr sz="1400" b="1" spc="-5" dirty="0">
                <a:solidFill>
                  <a:srgbClr val="C13B2E"/>
                </a:solidFill>
                <a:latin typeface="Meiryo"/>
                <a:cs typeface="Meiryo"/>
              </a:rPr>
              <a:t>毛</a:t>
            </a:r>
            <a:r>
              <a:rPr sz="1650" b="1" baseline="5050" dirty="0">
                <a:solidFill>
                  <a:srgbClr val="C13B2E"/>
                </a:solidFill>
                <a:latin typeface="Meiryo"/>
                <a:cs typeface="Meiryo"/>
              </a:rPr>
              <a:t>（セット）</a:t>
            </a:r>
            <a:endParaRPr sz="1650" baseline="5050">
              <a:latin typeface="Meiryo"/>
              <a:cs typeface="Meiryo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789088" y="267024"/>
            <a:ext cx="1979930" cy="2209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b="1" spc="30" dirty="0">
                <a:solidFill>
                  <a:srgbClr val="58595B"/>
                </a:solidFill>
                <a:latin typeface="Meiryo"/>
                <a:cs typeface="Meiryo"/>
              </a:rPr>
              <a:t>部位・メニュー別の料金表</a:t>
            </a:r>
            <a:endParaRPr sz="1250">
              <a:latin typeface="Meiryo"/>
              <a:cs typeface="Meiryo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759108" y="8832850"/>
            <a:ext cx="1350010" cy="46935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b="1" spc="225" dirty="0">
                <a:solidFill>
                  <a:srgbClr val="C13B2E"/>
                </a:solidFill>
                <a:latin typeface="Meiryo"/>
                <a:cs typeface="Meiryo"/>
              </a:rPr>
              <a:t>1</a:t>
            </a:r>
            <a:r>
              <a:rPr sz="900" b="1" dirty="0">
                <a:solidFill>
                  <a:srgbClr val="C13B2E"/>
                </a:solidFill>
                <a:latin typeface="Meiryo"/>
                <a:cs typeface="Meiryo"/>
              </a:rPr>
              <a:t>回</a:t>
            </a:r>
            <a:r>
              <a:rPr sz="900" b="1" spc="50" dirty="0">
                <a:solidFill>
                  <a:srgbClr val="C13B2E"/>
                </a:solidFill>
                <a:latin typeface="Meiryo"/>
                <a:cs typeface="Meiryo"/>
              </a:rPr>
              <a:t> </a:t>
            </a:r>
            <a:r>
              <a:rPr sz="2050" b="1" spc="-10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2050" b="1" spc="-10" dirty="0">
                <a:solidFill>
                  <a:srgbClr val="C13B2E"/>
                </a:solidFill>
                <a:latin typeface="Meiryo"/>
                <a:cs typeface="Meiryo"/>
              </a:rPr>
              <a:t>12</a:t>
            </a:r>
            <a:r>
              <a:rPr sz="2050" b="1" spc="-10" dirty="0">
                <a:solidFill>
                  <a:srgbClr val="C13B2E"/>
                </a:solidFill>
                <a:latin typeface="Meiryo"/>
                <a:cs typeface="Meiryo"/>
              </a:rPr>
              <a:t>,000</a:t>
            </a:r>
            <a:endParaRPr sz="2050" dirty="0">
              <a:latin typeface="Meiryo"/>
              <a:cs typeface="Meiryo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349223" y="9825027"/>
            <a:ext cx="175895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50" dirty="0">
                <a:solidFill>
                  <a:srgbClr val="58595B"/>
                </a:solidFill>
                <a:latin typeface="Meiryo"/>
                <a:cs typeface="Meiryo"/>
              </a:rPr>
              <a:t>とってもお得なお試しプラン</a:t>
            </a:r>
            <a:endParaRPr sz="1000">
              <a:latin typeface="Meiryo"/>
              <a:cs typeface="Meiryo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467596" y="9798050"/>
            <a:ext cx="163004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C13B2E"/>
                </a:solidFill>
                <a:latin typeface="Meiryo"/>
                <a:cs typeface="Meiryo"/>
              </a:rPr>
              <a:t>初回ヒゲ全</a:t>
            </a:r>
            <a:r>
              <a:rPr sz="1400" b="1" spc="-5" dirty="0">
                <a:solidFill>
                  <a:srgbClr val="C13B2E"/>
                </a:solidFill>
                <a:latin typeface="Meiryo"/>
                <a:cs typeface="Meiryo"/>
              </a:rPr>
              <a:t>体</a:t>
            </a:r>
            <a:r>
              <a:rPr sz="1650" b="1" baseline="5050" dirty="0">
                <a:solidFill>
                  <a:srgbClr val="C13B2E"/>
                </a:solidFill>
                <a:latin typeface="Meiryo"/>
                <a:cs typeface="Meiryo"/>
              </a:rPr>
              <a:t>（1</a:t>
            </a:r>
            <a:r>
              <a:rPr sz="1650" b="1" spc="-367" baseline="5050" dirty="0">
                <a:solidFill>
                  <a:srgbClr val="C13B2E"/>
                </a:solidFill>
                <a:latin typeface="Meiryo"/>
                <a:cs typeface="Meiryo"/>
              </a:rPr>
              <a:t> </a:t>
            </a:r>
            <a:r>
              <a:rPr sz="1650" b="1" baseline="5050" dirty="0">
                <a:solidFill>
                  <a:srgbClr val="C13B2E"/>
                </a:solidFill>
                <a:latin typeface="Meiryo"/>
                <a:cs typeface="Meiryo"/>
              </a:rPr>
              <a:t>回）</a:t>
            </a:r>
            <a:endParaRPr sz="1650" baseline="5050" dirty="0">
              <a:latin typeface="Meiryo"/>
              <a:cs typeface="Meiryo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686467" y="10039350"/>
            <a:ext cx="2597854" cy="33086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b="1" spc="-15" dirty="0">
                <a:solidFill>
                  <a:srgbClr val="58595B"/>
                </a:solidFill>
                <a:latin typeface="Meiryo"/>
                <a:cs typeface="Meiryo"/>
              </a:rPr>
              <a:t>￥</a:t>
            </a:r>
            <a:r>
              <a:rPr lang="en-US" altLang="ja-JP" sz="1300" b="1" spc="-15" dirty="0">
                <a:solidFill>
                  <a:srgbClr val="58595B"/>
                </a:solidFill>
                <a:latin typeface="Meiryo"/>
                <a:cs typeface="Meiryo"/>
              </a:rPr>
              <a:t>12</a:t>
            </a:r>
            <a:r>
              <a:rPr sz="1300" b="1" spc="-15" dirty="0">
                <a:solidFill>
                  <a:srgbClr val="58595B"/>
                </a:solidFill>
                <a:latin typeface="Meiryo"/>
                <a:cs typeface="Meiryo"/>
              </a:rPr>
              <a:t>,000 </a:t>
            </a:r>
            <a:r>
              <a:rPr sz="1300" b="1" dirty="0">
                <a:solidFill>
                  <a:srgbClr val="231F20"/>
                </a:solidFill>
                <a:latin typeface="Meiryo"/>
                <a:cs typeface="Meiryo"/>
              </a:rPr>
              <a:t>➡ </a:t>
            </a:r>
            <a:r>
              <a:rPr lang="en-US" altLang="ja-JP" sz="900" b="1" spc="225" dirty="0">
                <a:solidFill>
                  <a:srgbClr val="C13B2E"/>
                </a:solidFill>
                <a:latin typeface="Meiryo"/>
                <a:cs typeface="Meiryo"/>
              </a:rPr>
              <a:t>1</a:t>
            </a:r>
            <a:r>
              <a:rPr sz="900" b="1" dirty="0">
                <a:solidFill>
                  <a:srgbClr val="C13B2E"/>
                </a:solidFill>
                <a:latin typeface="Meiryo"/>
                <a:cs typeface="Meiryo"/>
              </a:rPr>
              <a:t>回</a:t>
            </a:r>
            <a:r>
              <a:rPr sz="900" b="1" spc="-95" dirty="0">
                <a:solidFill>
                  <a:srgbClr val="C13B2E"/>
                </a:solidFill>
                <a:latin typeface="Meiryo"/>
                <a:cs typeface="Meiryo"/>
              </a:rPr>
              <a:t> </a:t>
            </a:r>
            <a:r>
              <a:rPr sz="2050" b="1" spc="-10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2050" b="1" spc="-10" dirty="0">
                <a:solidFill>
                  <a:srgbClr val="C13B2E"/>
                </a:solidFill>
                <a:latin typeface="Meiryo"/>
                <a:cs typeface="Meiryo"/>
              </a:rPr>
              <a:t>4</a:t>
            </a:r>
            <a:r>
              <a:rPr sz="2050" b="1" spc="-10" dirty="0">
                <a:solidFill>
                  <a:srgbClr val="C13B2E"/>
                </a:solidFill>
                <a:latin typeface="Meiryo"/>
                <a:cs typeface="Meiryo"/>
              </a:rPr>
              <a:t>,</a:t>
            </a:r>
            <a:r>
              <a:rPr lang="en-US" altLang="ja-JP" sz="2050" b="1" spc="-10" dirty="0">
                <a:solidFill>
                  <a:srgbClr val="C13B2E"/>
                </a:solidFill>
                <a:latin typeface="Meiryo"/>
                <a:cs typeface="Meiryo"/>
              </a:rPr>
              <a:t>98</a:t>
            </a:r>
            <a:r>
              <a:rPr sz="2050" b="1" spc="-10" dirty="0">
                <a:solidFill>
                  <a:srgbClr val="C13B2E"/>
                </a:solidFill>
                <a:latin typeface="Meiryo"/>
                <a:cs typeface="Meiryo"/>
              </a:rPr>
              <a:t>0</a:t>
            </a:r>
            <a:endParaRPr sz="2050" dirty="0">
              <a:latin typeface="Meiryo"/>
              <a:cs typeface="Meiryo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237623" y="3743775"/>
            <a:ext cx="1238884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両うで上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￥4,000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325045" y="4141618"/>
            <a:ext cx="1106805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両うで</a:t>
            </a:r>
            <a:r>
              <a:rPr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下</a:t>
            </a:r>
            <a:r>
              <a:rPr sz="1100" b="1" spc="-35" dirty="0">
                <a:solidFill>
                  <a:srgbClr val="C13B2E"/>
                </a:solidFill>
                <a:latin typeface="Meiryo"/>
                <a:cs typeface="Meiryo"/>
              </a:rPr>
              <a:t>￥4,000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27641" y="3096124"/>
            <a:ext cx="1106805" cy="194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腕上（</a:t>
            </a:r>
            <a:r>
              <a:rPr sz="1275" b="1" spc="-7" baseline="3267" dirty="0">
                <a:solidFill>
                  <a:srgbClr val="58595B"/>
                </a:solidFill>
                <a:latin typeface="Meiryo"/>
                <a:cs typeface="Meiryo"/>
              </a:rPr>
              <a:t>表</a:t>
            </a:r>
            <a:r>
              <a:rPr sz="1275" b="1" spc="-52" baseline="3267" dirty="0">
                <a:solidFill>
                  <a:srgbClr val="58595B"/>
                </a:solidFill>
                <a:latin typeface="Meiryo"/>
                <a:cs typeface="Meiryo"/>
              </a:rPr>
              <a:t>）</a:t>
            </a:r>
            <a:r>
              <a:rPr sz="1100" b="1" spc="-35" dirty="0">
                <a:solidFill>
                  <a:srgbClr val="C13B2E"/>
                </a:solidFill>
                <a:latin typeface="Meiryo"/>
                <a:cs typeface="Meiryo"/>
              </a:rPr>
              <a:t>￥4,000</a:t>
            </a:r>
            <a:endParaRPr sz="1100">
              <a:latin typeface="Meiryo"/>
              <a:cs typeface="Meiryo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847615" y="6171025"/>
            <a:ext cx="1474806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両</a:t>
            </a:r>
            <a:r>
              <a:rPr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ひざ下</a:t>
            </a:r>
            <a:r>
              <a:rPr sz="1100" b="1" spc="-1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-15" dirty="0">
                <a:solidFill>
                  <a:srgbClr val="C13B2E"/>
                </a:solidFill>
                <a:latin typeface="Meiryo"/>
                <a:cs typeface="Meiryo"/>
              </a:rPr>
              <a:t>7</a:t>
            </a:r>
            <a:r>
              <a:rPr sz="1100" b="1" spc="-15" dirty="0">
                <a:solidFill>
                  <a:srgbClr val="C13B2E"/>
                </a:solidFill>
                <a:latin typeface="Meiryo"/>
                <a:cs typeface="Meiryo"/>
              </a:rPr>
              <a:t>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219655" y="4965082"/>
            <a:ext cx="1428921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両</a:t>
            </a:r>
            <a:r>
              <a:rPr sz="1275" b="1" spc="7" baseline="3267" dirty="0" err="1">
                <a:solidFill>
                  <a:srgbClr val="58595B"/>
                </a:solidFill>
                <a:latin typeface="Meiryo"/>
                <a:cs typeface="Meiryo"/>
              </a:rPr>
              <a:t>ひざ</a:t>
            </a: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上</a:t>
            </a:r>
            <a:r>
              <a:rPr lang="ja-JP" altLang="en-US" sz="1100" b="1" spc="-3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-35" dirty="0">
                <a:solidFill>
                  <a:srgbClr val="C13B2E"/>
                </a:solidFill>
                <a:latin typeface="Meiryo"/>
                <a:cs typeface="Meiryo"/>
              </a:rPr>
              <a:t>7</a:t>
            </a:r>
            <a:r>
              <a:rPr sz="1100" b="1" spc="-15" dirty="0">
                <a:solidFill>
                  <a:srgbClr val="C13B2E"/>
                </a:solidFill>
                <a:latin typeface="Meiryo"/>
                <a:cs typeface="Meiryo"/>
              </a:rPr>
              <a:t>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B4460182-04C9-4582-AF45-4B78E577A918}"/>
              </a:ext>
            </a:extLst>
          </p:cNvPr>
          <p:cNvSpPr/>
          <p:nvPr/>
        </p:nvSpPr>
        <p:spPr>
          <a:xfrm>
            <a:off x="3657600" y="9352518"/>
            <a:ext cx="3185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源ノ角ゴシック JP Bold" panose="020B0800000000000000" pitchFamily="34" charset="-128"/>
                <a:ea typeface="源ノ角ゴシック JP Bold" panose="020B0800000000000000" pitchFamily="34" charset="-128"/>
              </a:rPr>
              <a:t>ヒゲ脱毛お試しキャンペーン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124</Words>
  <Application>Microsoft Office PowerPoint</Application>
  <PresentationFormat>ユーザー設定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</vt:lpstr>
      <vt:lpstr>源ノ角ゴシック JP Bold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料金表</dc:title>
  <dc:creator>磯部</dc:creator>
  <cp:lastModifiedBy>NBS d.sato</cp:lastModifiedBy>
  <cp:revision>7</cp:revision>
  <dcterms:created xsi:type="dcterms:W3CDTF">2019-10-15T06:56:32Z</dcterms:created>
  <dcterms:modified xsi:type="dcterms:W3CDTF">2019-12-09T07:53:43Z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2019-10-15T00:00:00Z</vt:filetime>
  </property>
  <property fmtid="{D5CDD505-2E9C-101B-9397-08002B2CF9AE}" pid="3" name="Creator">
    <vt:lpwstr>Adobe Illustrator CC 22.1 (Windows)</vt:lpwstr>
  </property>
  <property fmtid="{D5CDD505-2E9C-101B-9397-08002B2CF9AE}" pid="4" name="LastSaved">
    <vt:filetime>2019-10-15T00:00:00Z</vt:filetime>
  </property>
</Properties>
</file>