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60" r:id="rId2"/>
    <p:sldId id="259" r:id="rId3"/>
  </p:sldIdLst>
  <p:sldSz cx="7199313" cy="10331450"/>
  <p:notesSz cx="6738938" cy="9869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4" userDrawn="1">
          <p15:clr>
            <a:srgbClr val="A4A3A4"/>
          </p15:clr>
        </p15:guide>
        <p15:guide id="2" pos="22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愛梨 平澤" initials="愛梨" lastIdx="2" clrIdx="0">
    <p:extLst>
      <p:ext uri="{19B8F6BF-5375-455C-9EA6-DF929625EA0E}">
        <p15:presenceInfo xmlns:p15="http://schemas.microsoft.com/office/powerpoint/2012/main" userId="61b2401202a5486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p:scale>
          <a:sx n="144" d="100"/>
          <a:sy n="144" d="100"/>
        </p:scale>
        <p:origin x="-30" y="-4557"/>
      </p:cViewPr>
      <p:guideLst>
        <p:guide orient="horz" pos="3254"/>
        <p:guide pos="22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城 賢" userId="b2f49cd59596bf8a" providerId="LiveId" clId="{C375A295-34DF-4759-9007-C35A097DB6AD}"/>
    <pc:docChg chg="modSld">
      <pc:chgData name="山城 賢" userId="b2f49cd59596bf8a" providerId="LiveId" clId="{C375A295-34DF-4759-9007-C35A097DB6AD}" dt="2021-11-19T05:26:31.775" v="27" actId="1035"/>
      <pc:docMkLst>
        <pc:docMk/>
      </pc:docMkLst>
      <pc:sldChg chg="modSp mod">
        <pc:chgData name="山城 賢" userId="b2f49cd59596bf8a" providerId="LiveId" clId="{C375A295-34DF-4759-9007-C35A097DB6AD}" dt="2021-11-19T05:26:31.775" v="27" actId="1035"/>
        <pc:sldMkLst>
          <pc:docMk/>
          <pc:sldMk cId="2893988063" sldId="259"/>
        </pc:sldMkLst>
        <pc:spChg chg="mod">
          <ac:chgData name="山城 賢" userId="b2f49cd59596bf8a" providerId="LiveId" clId="{C375A295-34DF-4759-9007-C35A097DB6AD}" dt="2021-11-19T05:22:12.865" v="5" actId="554"/>
          <ac:spMkLst>
            <pc:docMk/>
            <pc:sldMk cId="2893988063" sldId="259"/>
            <ac:spMk id="368" creationId="{3B8C0CD8-8911-49A4-9F14-7D01A38E6DCD}"/>
          </ac:spMkLst>
        </pc:spChg>
        <pc:spChg chg="mod">
          <ac:chgData name="山城 賢" userId="b2f49cd59596bf8a" providerId="LiveId" clId="{C375A295-34DF-4759-9007-C35A097DB6AD}" dt="2021-11-19T05:26:24.790" v="17" actId="1035"/>
          <ac:spMkLst>
            <pc:docMk/>
            <pc:sldMk cId="2893988063" sldId="259"/>
            <ac:spMk id="372" creationId="{E229971A-E009-4A45-9FF5-FBB4BD6FC84A}"/>
          </ac:spMkLst>
        </pc:spChg>
        <pc:spChg chg="mod">
          <ac:chgData name="山城 賢" userId="b2f49cd59596bf8a" providerId="LiveId" clId="{C375A295-34DF-4759-9007-C35A097DB6AD}" dt="2021-11-19T05:22:12.865" v="5" actId="554"/>
          <ac:spMkLst>
            <pc:docMk/>
            <pc:sldMk cId="2893988063" sldId="259"/>
            <ac:spMk id="373" creationId="{63D4535A-CD24-4E5C-886E-3AFA4CDF39C1}"/>
          </ac:spMkLst>
        </pc:spChg>
        <pc:spChg chg="mod">
          <ac:chgData name="山城 賢" userId="b2f49cd59596bf8a" providerId="LiveId" clId="{C375A295-34DF-4759-9007-C35A097DB6AD}" dt="2021-11-19T05:22:06.162" v="4" actId="554"/>
          <ac:spMkLst>
            <pc:docMk/>
            <pc:sldMk cId="2893988063" sldId="259"/>
            <ac:spMk id="412" creationId="{ABDF08FB-C676-439D-88F1-B5783A125659}"/>
          </ac:spMkLst>
        </pc:spChg>
        <pc:spChg chg="mod">
          <ac:chgData name="山城 賢" userId="b2f49cd59596bf8a" providerId="LiveId" clId="{C375A295-34DF-4759-9007-C35A097DB6AD}" dt="2021-11-19T05:26:21.793" v="12" actId="1035"/>
          <ac:spMkLst>
            <pc:docMk/>
            <pc:sldMk cId="2893988063" sldId="259"/>
            <ac:spMk id="416" creationId="{EF1695A1-FEA1-4302-B1C6-25C4A6949907}"/>
          </ac:spMkLst>
        </pc:spChg>
        <pc:spChg chg="mod">
          <ac:chgData name="山城 賢" userId="b2f49cd59596bf8a" providerId="LiveId" clId="{C375A295-34DF-4759-9007-C35A097DB6AD}" dt="2021-11-19T05:22:06.162" v="4" actId="554"/>
          <ac:spMkLst>
            <pc:docMk/>
            <pc:sldMk cId="2893988063" sldId="259"/>
            <ac:spMk id="417" creationId="{0DB1F39D-C924-4BDE-9E5F-E862A29BBA2B}"/>
          </ac:spMkLst>
        </pc:spChg>
        <pc:spChg chg="mod">
          <ac:chgData name="山城 賢" userId="b2f49cd59596bf8a" providerId="LiveId" clId="{C375A295-34DF-4759-9007-C35A097DB6AD}" dt="2021-11-19T05:22:19.315" v="6" actId="554"/>
          <ac:spMkLst>
            <pc:docMk/>
            <pc:sldMk cId="2893988063" sldId="259"/>
            <ac:spMk id="456" creationId="{1EA6DD60-CD20-42A7-B89D-FE0D3049C084}"/>
          </ac:spMkLst>
        </pc:spChg>
        <pc:spChg chg="mod">
          <ac:chgData name="山城 賢" userId="b2f49cd59596bf8a" providerId="LiveId" clId="{C375A295-34DF-4759-9007-C35A097DB6AD}" dt="2021-11-19T05:26:28.815" v="22" actId="1035"/>
          <ac:spMkLst>
            <pc:docMk/>
            <pc:sldMk cId="2893988063" sldId="259"/>
            <ac:spMk id="460" creationId="{0C158757-F22F-48C4-831C-7E284C5B867D}"/>
          </ac:spMkLst>
        </pc:spChg>
        <pc:spChg chg="mod">
          <ac:chgData name="山城 賢" userId="b2f49cd59596bf8a" providerId="LiveId" clId="{C375A295-34DF-4759-9007-C35A097DB6AD}" dt="2021-11-19T05:22:19.315" v="6" actId="554"/>
          <ac:spMkLst>
            <pc:docMk/>
            <pc:sldMk cId="2893988063" sldId="259"/>
            <ac:spMk id="461" creationId="{2486ED12-F05D-4E8D-9DAA-A56666CC0C72}"/>
          </ac:spMkLst>
        </pc:spChg>
        <pc:spChg chg="mod">
          <ac:chgData name="山城 賢" userId="b2f49cd59596bf8a" providerId="LiveId" clId="{C375A295-34DF-4759-9007-C35A097DB6AD}" dt="2021-11-19T05:22:25.140" v="7" actId="554"/>
          <ac:spMkLst>
            <pc:docMk/>
            <pc:sldMk cId="2893988063" sldId="259"/>
            <ac:spMk id="500" creationId="{A65B6740-5653-4F23-BF98-96D971579482}"/>
          </ac:spMkLst>
        </pc:spChg>
        <pc:spChg chg="mod">
          <ac:chgData name="山城 賢" userId="b2f49cd59596bf8a" providerId="LiveId" clId="{C375A295-34DF-4759-9007-C35A097DB6AD}" dt="2021-11-19T05:26:31.775" v="27" actId="1035"/>
          <ac:spMkLst>
            <pc:docMk/>
            <pc:sldMk cId="2893988063" sldId="259"/>
            <ac:spMk id="504" creationId="{625A84A3-A7D0-48DA-B9B7-D832C03BA09C}"/>
          </ac:spMkLst>
        </pc:spChg>
        <pc:spChg chg="mod">
          <ac:chgData name="山城 賢" userId="b2f49cd59596bf8a" providerId="LiveId" clId="{C375A295-34DF-4759-9007-C35A097DB6AD}" dt="2021-11-19T05:22:25.140" v="7" actId="554"/>
          <ac:spMkLst>
            <pc:docMk/>
            <pc:sldMk cId="2893988063" sldId="259"/>
            <ac:spMk id="505" creationId="{32AA9EDB-6317-4698-B2B6-8E94F6833D6A}"/>
          </ac:spMkLst>
        </pc:spChg>
      </pc:sldChg>
      <pc:sldChg chg="modSp mod">
        <pc:chgData name="山城 賢" userId="b2f49cd59596bf8a" providerId="LiveId" clId="{C375A295-34DF-4759-9007-C35A097DB6AD}" dt="2021-11-19T05:21:56.856" v="3" actId="554"/>
        <pc:sldMkLst>
          <pc:docMk/>
          <pc:sldMk cId="3307374753" sldId="260"/>
        </pc:sldMkLst>
        <pc:spChg chg="mod">
          <ac:chgData name="山城 賢" userId="b2f49cd59596bf8a" providerId="LiveId" clId="{C375A295-34DF-4759-9007-C35A097DB6AD}" dt="2021-11-19T05:21:33.274" v="0" actId="554"/>
          <ac:spMkLst>
            <pc:docMk/>
            <pc:sldMk cId="3307374753" sldId="260"/>
            <ac:spMk id="164" creationId="{B7E7CEE5-F9F5-4788-A0C2-A5D06EF4B09F}"/>
          </ac:spMkLst>
        </pc:spChg>
        <pc:spChg chg="mod">
          <ac:chgData name="山城 賢" userId="b2f49cd59596bf8a" providerId="LiveId" clId="{C375A295-34DF-4759-9007-C35A097DB6AD}" dt="2021-11-19T05:21:33.274" v="0" actId="554"/>
          <ac:spMkLst>
            <pc:docMk/>
            <pc:sldMk cId="3307374753" sldId="260"/>
            <ac:spMk id="225" creationId="{5FA09C44-D199-4D14-8201-E433ECA1FAA6}"/>
          </ac:spMkLst>
        </pc:spChg>
        <pc:spChg chg="mod">
          <ac:chgData name="山城 賢" userId="b2f49cd59596bf8a" providerId="LiveId" clId="{C375A295-34DF-4759-9007-C35A097DB6AD}" dt="2021-11-19T05:21:43.907" v="1" actId="554"/>
          <ac:spMkLst>
            <pc:docMk/>
            <pc:sldMk cId="3307374753" sldId="260"/>
            <ac:spMk id="244" creationId="{6E42DD68-6F04-493E-9BB2-389BA2F902AC}"/>
          </ac:spMkLst>
        </pc:spChg>
        <pc:spChg chg="mod">
          <ac:chgData name="山城 賢" userId="b2f49cd59596bf8a" providerId="LiveId" clId="{C375A295-34DF-4759-9007-C35A097DB6AD}" dt="2021-11-19T05:21:43.907" v="1" actId="554"/>
          <ac:spMkLst>
            <pc:docMk/>
            <pc:sldMk cId="3307374753" sldId="260"/>
            <ac:spMk id="245" creationId="{3B8F7E96-5672-4B99-A759-591E7AF3C90D}"/>
          </ac:spMkLst>
        </pc:spChg>
        <pc:spChg chg="mod">
          <ac:chgData name="山城 賢" userId="b2f49cd59596bf8a" providerId="LiveId" clId="{C375A295-34DF-4759-9007-C35A097DB6AD}" dt="2021-11-19T05:21:50.427" v="2" actId="554"/>
          <ac:spMkLst>
            <pc:docMk/>
            <pc:sldMk cId="3307374753" sldId="260"/>
            <ac:spMk id="277" creationId="{DFAA5FE7-BD33-4738-8938-D130215C8F5C}"/>
          </ac:spMkLst>
        </pc:spChg>
        <pc:spChg chg="mod">
          <ac:chgData name="山城 賢" userId="b2f49cd59596bf8a" providerId="LiveId" clId="{C375A295-34DF-4759-9007-C35A097DB6AD}" dt="2021-11-19T05:21:50.427" v="2" actId="554"/>
          <ac:spMkLst>
            <pc:docMk/>
            <pc:sldMk cId="3307374753" sldId="260"/>
            <ac:spMk id="278" creationId="{77472592-14FB-413D-8D67-1A3B6DA96AB7}"/>
          </ac:spMkLst>
        </pc:spChg>
        <pc:spChg chg="mod">
          <ac:chgData name="山城 賢" userId="b2f49cd59596bf8a" providerId="LiveId" clId="{C375A295-34DF-4759-9007-C35A097DB6AD}" dt="2021-11-19T05:21:56.856" v="3" actId="554"/>
          <ac:spMkLst>
            <pc:docMk/>
            <pc:sldMk cId="3307374753" sldId="260"/>
            <ac:spMk id="310" creationId="{EEB81308-CEA3-472F-AC4B-2EDDB1C86C77}"/>
          </ac:spMkLst>
        </pc:spChg>
        <pc:spChg chg="mod">
          <ac:chgData name="山城 賢" userId="b2f49cd59596bf8a" providerId="LiveId" clId="{C375A295-34DF-4759-9007-C35A097DB6AD}" dt="2021-11-19T05:21:56.856" v="3" actId="554"/>
          <ac:spMkLst>
            <pc:docMk/>
            <pc:sldMk cId="3307374753" sldId="260"/>
            <ac:spMk id="311" creationId="{0EF99A7F-7CF1-4205-880E-E90CE311868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20206" cy="495061"/>
          </a:xfrm>
          <a:prstGeom prst="rect">
            <a:avLst/>
          </a:prstGeom>
        </p:spPr>
        <p:txBody>
          <a:bodyPr vert="horz" lIns="90754" tIns="45377" rIns="90754" bIns="4537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7172" y="0"/>
            <a:ext cx="2920206" cy="495061"/>
          </a:xfrm>
          <a:prstGeom prst="rect">
            <a:avLst/>
          </a:prstGeom>
        </p:spPr>
        <p:txBody>
          <a:bodyPr vert="horz" lIns="90754" tIns="45377" rIns="90754" bIns="45377" rtlCol="0"/>
          <a:lstStyle>
            <a:lvl1pPr algn="r">
              <a:defRPr sz="1200"/>
            </a:lvl1pPr>
          </a:lstStyle>
          <a:p>
            <a:fld id="{611AD6A3-0CE7-4953-8533-9EEF1D40A58F}" type="datetimeFigureOut">
              <a:rPr kumimoji="1" lang="ja-JP" altLang="en-US" smtClean="0"/>
              <a:t>2021/11/22</a:t>
            </a:fld>
            <a:endParaRPr kumimoji="1" lang="ja-JP" altLang="en-US"/>
          </a:p>
        </p:txBody>
      </p:sp>
      <p:sp>
        <p:nvSpPr>
          <p:cNvPr id="4" name="スライド イメージ プレースホルダー 3"/>
          <p:cNvSpPr>
            <a:spLocks noGrp="1" noRot="1" noChangeAspect="1"/>
          </p:cNvSpPr>
          <p:nvPr>
            <p:ph type="sldImg" idx="2"/>
          </p:nvPr>
        </p:nvSpPr>
        <p:spPr>
          <a:xfrm>
            <a:off x="2209800" y="1235075"/>
            <a:ext cx="2319338" cy="3330575"/>
          </a:xfrm>
          <a:prstGeom prst="rect">
            <a:avLst/>
          </a:prstGeom>
          <a:noFill/>
          <a:ln w="12700">
            <a:solidFill>
              <a:prstClr val="black"/>
            </a:solidFill>
          </a:ln>
        </p:spPr>
        <p:txBody>
          <a:bodyPr vert="horz" lIns="90754" tIns="45377" rIns="90754" bIns="45377" rtlCol="0" anchor="ctr"/>
          <a:lstStyle/>
          <a:p>
            <a:endParaRPr lang="ja-JP" altLang="en-US"/>
          </a:p>
        </p:txBody>
      </p:sp>
      <p:sp>
        <p:nvSpPr>
          <p:cNvPr id="5" name="ノート プレースホルダー 4"/>
          <p:cNvSpPr>
            <a:spLocks noGrp="1"/>
          </p:cNvSpPr>
          <p:nvPr>
            <p:ph type="body" sz="quarter" idx="3"/>
          </p:nvPr>
        </p:nvSpPr>
        <p:spPr>
          <a:xfrm>
            <a:off x="673894" y="4749097"/>
            <a:ext cx="5391150" cy="3887499"/>
          </a:xfrm>
          <a:prstGeom prst="rect">
            <a:avLst/>
          </a:prstGeom>
        </p:spPr>
        <p:txBody>
          <a:bodyPr vert="horz" lIns="90754" tIns="45377" rIns="90754" bIns="4537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427"/>
            <a:ext cx="2920206" cy="495061"/>
          </a:xfrm>
          <a:prstGeom prst="rect">
            <a:avLst/>
          </a:prstGeom>
        </p:spPr>
        <p:txBody>
          <a:bodyPr vert="horz" lIns="90754" tIns="45377" rIns="90754" bIns="4537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7172" y="9374427"/>
            <a:ext cx="2920206" cy="495061"/>
          </a:xfrm>
          <a:prstGeom prst="rect">
            <a:avLst/>
          </a:prstGeom>
        </p:spPr>
        <p:txBody>
          <a:bodyPr vert="horz" lIns="90754" tIns="45377" rIns="90754" bIns="45377" rtlCol="0" anchor="b"/>
          <a:lstStyle>
            <a:lvl1pPr algn="r">
              <a:defRPr sz="1200"/>
            </a:lvl1pPr>
          </a:lstStyle>
          <a:p>
            <a:fld id="{3F1A9BDE-FED7-4166-B280-8CF4A3ED662F}" type="slidenum">
              <a:rPr kumimoji="1" lang="ja-JP" altLang="en-US" smtClean="0"/>
              <a:t>‹#›</a:t>
            </a:fld>
            <a:endParaRPr kumimoji="1" lang="ja-JP" altLang="en-US"/>
          </a:p>
        </p:txBody>
      </p:sp>
    </p:spTree>
    <p:extLst>
      <p:ext uri="{BB962C8B-B14F-4D97-AF65-F5344CB8AC3E}">
        <p14:creationId xmlns:p14="http://schemas.microsoft.com/office/powerpoint/2010/main" val="1772905837"/>
      </p:ext>
    </p:extLst>
  </p:cSld>
  <p:clrMap bg1="lt1" tx1="dk1" bg2="lt2" tx2="dk2" accent1="accent1" accent2="accent2" accent3="accent3" accent4="accent4" accent5="accent5" accent6="accent6" hlink="hlink" folHlink="folHlink"/>
  <p:notesStyle>
    <a:lvl1pPr marL="0" algn="l" defTabSz="956188" rtl="0" eaLnBrk="1" latinLnBrk="0" hangingPunct="1">
      <a:defRPr kumimoji="1" sz="1255" kern="1200">
        <a:solidFill>
          <a:schemeClr val="tx1"/>
        </a:solidFill>
        <a:latin typeface="+mn-lt"/>
        <a:ea typeface="+mn-ea"/>
        <a:cs typeface="+mn-cs"/>
      </a:defRPr>
    </a:lvl1pPr>
    <a:lvl2pPr marL="478094" algn="l" defTabSz="956188" rtl="0" eaLnBrk="1" latinLnBrk="0" hangingPunct="1">
      <a:defRPr kumimoji="1" sz="1255" kern="1200">
        <a:solidFill>
          <a:schemeClr val="tx1"/>
        </a:solidFill>
        <a:latin typeface="+mn-lt"/>
        <a:ea typeface="+mn-ea"/>
        <a:cs typeface="+mn-cs"/>
      </a:defRPr>
    </a:lvl2pPr>
    <a:lvl3pPr marL="956188" algn="l" defTabSz="956188" rtl="0" eaLnBrk="1" latinLnBrk="0" hangingPunct="1">
      <a:defRPr kumimoji="1" sz="1255" kern="1200">
        <a:solidFill>
          <a:schemeClr val="tx1"/>
        </a:solidFill>
        <a:latin typeface="+mn-lt"/>
        <a:ea typeface="+mn-ea"/>
        <a:cs typeface="+mn-cs"/>
      </a:defRPr>
    </a:lvl3pPr>
    <a:lvl4pPr marL="1434282" algn="l" defTabSz="956188" rtl="0" eaLnBrk="1" latinLnBrk="0" hangingPunct="1">
      <a:defRPr kumimoji="1" sz="1255" kern="1200">
        <a:solidFill>
          <a:schemeClr val="tx1"/>
        </a:solidFill>
        <a:latin typeface="+mn-lt"/>
        <a:ea typeface="+mn-ea"/>
        <a:cs typeface="+mn-cs"/>
      </a:defRPr>
    </a:lvl4pPr>
    <a:lvl5pPr marL="1912376" algn="l" defTabSz="956188" rtl="0" eaLnBrk="1" latinLnBrk="0" hangingPunct="1">
      <a:defRPr kumimoji="1" sz="1255" kern="1200">
        <a:solidFill>
          <a:schemeClr val="tx1"/>
        </a:solidFill>
        <a:latin typeface="+mn-lt"/>
        <a:ea typeface="+mn-ea"/>
        <a:cs typeface="+mn-cs"/>
      </a:defRPr>
    </a:lvl5pPr>
    <a:lvl6pPr marL="2390470" algn="l" defTabSz="956188" rtl="0" eaLnBrk="1" latinLnBrk="0" hangingPunct="1">
      <a:defRPr kumimoji="1" sz="1255" kern="1200">
        <a:solidFill>
          <a:schemeClr val="tx1"/>
        </a:solidFill>
        <a:latin typeface="+mn-lt"/>
        <a:ea typeface="+mn-ea"/>
        <a:cs typeface="+mn-cs"/>
      </a:defRPr>
    </a:lvl6pPr>
    <a:lvl7pPr marL="2868564" algn="l" defTabSz="956188" rtl="0" eaLnBrk="1" latinLnBrk="0" hangingPunct="1">
      <a:defRPr kumimoji="1" sz="1255" kern="1200">
        <a:solidFill>
          <a:schemeClr val="tx1"/>
        </a:solidFill>
        <a:latin typeface="+mn-lt"/>
        <a:ea typeface="+mn-ea"/>
        <a:cs typeface="+mn-cs"/>
      </a:defRPr>
    </a:lvl7pPr>
    <a:lvl8pPr marL="3346658" algn="l" defTabSz="956188" rtl="0" eaLnBrk="1" latinLnBrk="0" hangingPunct="1">
      <a:defRPr kumimoji="1" sz="1255" kern="1200">
        <a:solidFill>
          <a:schemeClr val="tx1"/>
        </a:solidFill>
        <a:latin typeface="+mn-lt"/>
        <a:ea typeface="+mn-ea"/>
        <a:cs typeface="+mn-cs"/>
      </a:defRPr>
    </a:lvl8pPr>
    <a:lvl9pPr marL="3824752" algn="l" defTabSz="956188" rtl="0" eaLnBrk="1" latinLnBrk="0" hangingPunct="1">
      <a:defRPr kumimoji="1" sz="125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39949" y="1690819"/>
            <a:ext cx="6119416" cy="3596875"/>
          </a:xfrm>
        </p:spPr>
        <p:txBody>
          <a:bodyPr anchor="b"/>
          <a:lstStyle>
            <a:lvl1pPr algn="ctr">
              <a:defRPr sz="4724"/>
            </a:lvl1pPr>
          </a:lstStyle>
          <a:p>
            <a:r>
              <a:rPr lang="ja-JP" altLang="en-US"/>
              <a:t>マスター タイトルの書式設定</a:t>
            </a:r>
            <a:endParaRPr lang="en-US" dirty="0"/>
          </a:p>
        </p:txBody>
      </p:sp>
      <p:sp>
        <p:nvSpPr>
          <p:cNvPr id="3" name="Subtitle 2"/>
          <p:cNvSpPr>
            <a:spLocks noGrp="1"/>
          </p:cNvSpPr>
          <p:nvPr>
            <p:ph type="subTitle" idx="1"/>
          </p:nvPr>
        </p:nvSpPr>
        <p:spPr>
          <a:xfrm>
            <a:off x="899914" y="5426403"/>
            <a:ext cx="5399485" cy="2494375"/>
          </a:xfrm>
        </p:spPr>
        <p:txBody>
          <a:bodyPr/>
          <a:lstStyle>
            <a:lvl1pPr marL="0" indent="0" algn="ctr">
              <a:buNone/>
              <a:defRPr sz="1890"/>
            </a:lvl1pPr>
            <a:lvl2pPr marL="359954" indent="0" algn="ctr">
              <a:buNone/>
              <a:defRPr sz="1575"/>
            </a:lvl2pPr>
            <a:lvl3pPr marL="719907" indent="0" algn="ctr">
              <a:buNone/>
              <a:defRPr sz="1417"/>
            </a:lvl3pPr>
            <a:lvl4pPr marL="1079861" indent="0" algn="ctr">
              <a:buNone/>
              <a:defRPr sz="1260"/>
            </a:lvl4pPr>
            <a:lvl5pPr marL="1439814" indent="0" algn="ctr">
              <a:buNone/>
              <a:defRPr sz="1260"/>
            </a:lvl5pPr>
            <a:lvl6pPr marL="1799768" indent="0" algn="ctr">
              <a:buNone/>
              <a:defRPr sz="1260"/>
            </a:lvl6pPr>
            <a:lvl7pPr marL="2159721" indent="0" algn="ctr">
              <a:buNone/>
              <a:defRPr sz="1260"/>
            </a:lvl7pPr>
            <a:lvl8pPr marL="2519675" indent="0" algn="ctr">
              <a:buNone/>
              <a:defRPr sz="1260"/>
            </a:lvl8pPr>
            <a:lvl9pPr marL="2879628" indent="0" algn="ctr">
              <a:buNone/>
              <a:defRPr sz="12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CC260C0-D2B5-4AB1-B70F-D0A5D72D50E0}" type="datetime1">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6" name="Slide Number Placeholder 5"/>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1681677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AD81951-B014-4DD2-87E9-0E349726EBFA}" type="datetime1">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6" name="Slide Number Placeholder 5"/>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3029323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9" y="550054"/>
            <a:ext cx="1552352" cy="875542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4953" y="550054"/>
            <a:ext cx="4567064" cy="875542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8E7335-6AB7-4045-B19F-AA33A9DFEE75}" type="datetime1">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6" name="Slide Number Placeholder 5"/>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2390342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AAB9A9-DA04-4D83-BDFC-02544C10E64B}" type="datetime1">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6" name="Slide Number Placeholder 5"/>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13183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1204" y="2575691"/>
            <a:ext cx="6209407" cy="4297595"/>
          </a:xfrm>
        </p:spPr>
        <p:txBody>
          <a:bodyPr anchor="b"/>
          <a:lstStyle>
            <a:lvl1pPr>
              <a:defRPr sz="472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1204" y="6913943"/>
            <a:ext cx="6209407" cy="2260004"/>
          </a:xfrm>
        </p:spPr>
        <p:txBody>
          <a:bodyPr/>
          <a:lstStyle>
            <a:lvl1pPr marL="0" indent="0">
              <a:buNone/>
              <a:defRPr sz="1890">
                <a:solidFill>
                  <a:schemeClr val="tx1"/>
                </a:solidFill>
              </a:defRPr>
            </a:lvl1pPr>
            <a:lvl2pPr marL="359954" indent="0">
              <a:buNone/>
              <a:defRPr sz="1575">
                <a:solidFill>
                  <a:schemeClr val="tx1">
                    <a:tint val="75000"/>
                  </a:schemeClr>
                </a:solidFill>
              </a:defRPr>
            </a:lvl2pPr>
            <a:lvl3pPr marL="719907" indent="0">
              <a:buNone/>
              <a:defRPr sz="1417">
                <a:solidFill>
                  <a:schemeClr val="tx1">
                    <a:tint val="75000"/>
                  </a:schemeClr>
                </a:solidFill>
              </a:defRPr>
            </a:lvl3pPr>
            <a:lvl4pPr marL="1079861" indent="0">
              <a:buNone/>
              <a:defRPr sz="1260">
                <a:solidFill>
                  <a:schemeClr val="tx1">
                    <a:tint val="75000"/>
                  </a:schemeClr>
                </a:solidFill>
              </a:defRPr>
            </a:lvl4pPr>
            <a:lvl5pPr marL="1439814" indent="0">
              <a:buNone/>
              <a:defRPr sz="1260">
                <a:solidFill>
                  <a:schemeClr val="tx1">
                    <a:tint val="75000"/>
                  </a:schemeClr>
                </a:solidFill>
              </a:defRPr>
            </a:lvl5pPr>
            <a:lvl6pPr marL="1799768" indent="0">
              <a:buNone/>
              <a:defRPr sz="1260">
                <a:solidFill>
                  <a:schemeClr val="tx1">
                    <a:tint val="75000"/>
                  </a:schemeClr>
                </a:solidFill>
              </a:defRPr>
            </a:lvl6pPr>
            <a:lvl7pPr marL="2159721" indent="0">
              <a:buNone/>
              <a:defRPr sz="1260">
                <a:solidFill>
                  <a:schemeClr val="tx1">
                    <a:tint val="75000"/>
                  </a:schemeClr>
                </a:solidFill>
              </a:defRPr>
            </a:lvl7pPr>
            <a:lvl8pPr marL="2519675" indent="0">
              <a:buNone/>
              <a:defRPr sz="1260">
                <a:solidFill>
                  <a:schemeClr val="tx1">
                    <a:tint val="75000"/>
                  </a:schemeClr>
                </a:solidFill>
              </a:defRPr>
            </a:lvl8pPr>
            <a:lvl9pPr marL="2879628" indent="0">
              <a:buNone/>
              <a:defRPr sz="12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C892EE3-DC66-46B7-A9FB-405B3240845D}" type="datetime1">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6" name="Slide Number Placeholder 5"/>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4278680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4953" y="2750270"/>
            <a:ext cx="3059708" cy="65552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44652" y="2750270"/>
            <a:ext cx="3059708" cy="65552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A29D4FC-37FC-4DD9-8963-96303D55CF4B}" type="datetime1">
              <a:rPr kumimoji="1" lang="ja-JP" altLang="en-US" smtClean="0"/>
              <a:t>2021/11/22</a:t>
            </a:fld>
            <a:endParaRPr kumimoji="1" lang="ja-JP" altLang="en-US"/>
          </a:p>
        </p:txBody>
      </p:sp>
      <p:sp>
        <p:nvSpPr>
          <p:cNvPr id="6" name="Footer Placeholder 5"/>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7" name="Slide Number Placeholder 6"/>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249180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95891" y="550056"/>
            <a:ext cx="6209407" cy="199693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5891" y="2532641"/>
            <a:ext cx="3045646" cy="1241208"/>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4" name="Content Placeholder 3"/>
          <p:cNvSpPr>
            <a:spLocks noGrp="1"/>
          </p:cNvSpPr>
          <p:nvPr>
            <p:ph sz="half" idx="2"/>
          </p:nvPr>
        </p:nvSpPr>
        <p:spPr>
          <a:xfrm>
            <a:off x="495891" y="3773849"/>
            <a:ext cx="3045646" cy="55507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44652" y="2532641"/>
            <a:ext cx="3060646" cy="1241208"/>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ja-JP" altLang="en-US"/>
              <a:t>マスター テキストの書式設定</a:t>
            </a:r>
          </a:p>
        </p:txBody>
      </p:sp>
      <p:sp>
        <p:nvSpPr>
          <p:cNvPr id="6" name="Content Placeholder 5"/>
          <p:cNvSpPr>
            <a:spLocks noGrp="1"/>
          </p:cNvSpPr>
          <p:nvPr>
            <p:ph sz="quarter" idx="4"/>
          </p:nvPr>
        </p:nvSpPr>
        <p:spPr>
          <a:xfrm>
            <a:off x="3644652" y="3773849"/>
            <a:ext cx="3060646" cy="55507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C368616-4A2B-4BD2-B92F-74183BF16FD4}" type="datetime1">
              <a:rPr kumimoji="1" lang="ja-JP" altLang="en-US" smtClean="0"/>
              <a:t>2021/11/22</a:t>
            </a:fld>
            <a:endParaRPr kumimoji="1" lang="ja-JP" altLang="en-US"/>
          </a:p>
        </p:txBody>
      </p:sp>
      <p:sp>
        <p:nvSpPr>
          <p:cNvPr id="8" name="Footer Placeholder 7"/>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9" name="Slide Number Placeholder 8"/>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3350224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392E519-719C-4DE8-AF0A-80A6C2690AE9}" type="datetime1">
              <a:rPr kumimoji="1" lang="ja-JP" altLang="en-US" smtClean="0"/>
              <a:t>2021/11/22</a:t>
            </a:fld>
            <a:endParaRPr kumimoji="1" lang="ja-JP" altLang="en-US"/>
          </a:p>
        </p:txBody>
      </p:sp>
      <p:sp>
        <p:nvSpPr>
          <p:cNvPr id="4" name="Footer Placeholder 3"/>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5" name="Slide Number Placeholder 4"/>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951375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A0C6EA-58D2-4CA8-82EF-69244EAFA331}" type="datetime1">
              <a:rPr kumimoji="1" lang="ja-JP" altLang="en-US" smtClean="0"/>
              <a:t>2021/11/22</a:t>
            </a:fld>
            <a:endParaRPr kumimoji="1" lang="ja-JP" altLang="en-US"/>
          </a:p>
        </p:txBody>
      </p:sp>
      <p:sp>
        <p:nvSpPr>
          <p:cNvPr id="3" name="Footer Placeholder 2"/>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4" name="Slide Number Placeholder 3"/>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2671185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5890" y="688763"/>
            <a:ext cx="2321966" cy="2410672"/>
          </a:xfrm>
        </p:spPr>
        <p:txBody>
          <a:bodyPr anchor="b"/>
          <a:lstStyle>
            <a:lvl1pPr>
              <a:defRPr sz="2519"/>
            </a:lvl1pPr>
          </a:lstStyle>
          <a:p>
            <a:r>
              <a:rPr lang="ja-JP" altLang="en-US"/>
              <a:t>マスター タイトルの書式設定</a:t>
            </a:r>
            <a:endParaRPr lang="en-US" dirty="0"/>
          </a:p>
        </p:txBody>
      </p:sp>
      <p:sp>
        <p:nvSpPr>
          <p:cNvPr id="3" name="Content Placeholder 2"/>
          <p:cNvSpPr>
            <a:spLocks noGrp="1"/>
          </p:cNvSpPr>
          <p:nvPr>
            <p:ph idx="1"/>
          </p:nvPr>
        </p:nvSpPr>
        <p:spPr>
          <a:xfrm>
            <a:off x="3060646" y="1487540"/>
            <a:ext cx="3644652" cy="7342026"/>
          </a:xfrm>
        </p:spPr>
        <p:txBody>
          <a:bodyPr/>
          <a:lstStyle>
            <a:lvl1pPr>
              <a:defRPr sz="2519"/>
            </a:lvl1pPr>
            <a:lvl2pPr>
              <a:defRPr sz="2204"/>
            </a:lvl2pPr>
            <a:lvl3pPr>
              <a:defRPr sz="1890"/>
            </a:lvl3pPr>
            <a:lvl4pPr>
              <a:defRPr sz="1575"/>
            </a:lvl4pPr>
            <a:lvl5pPr>
              <a:defRPr sz="1575"/>
            </a:lvl5pPr>
            <a:lvl6pPr>
              <a:defRPr sz="1575"/>
            </a:lvl6pPr>
            <a:lvl7pPr>
              <a:defRPr sz="1575"/>
            </a:lvl7pPr>
            <a:lvl8pPr>
              <a:defRPr sz="1575"/>
            </a:lvl8pPr>
            <a:lvl9pPr>
              <a:defRPr sz="157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5890" y="3099435"/>
            <a:ext cx="2321966" cy="5742087"/>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C1300EF-E5D4-4A73-A12A-E50F78E4B218}" type="datetime1">
              <a:rPr kumimoji="1" lang="ja-JP" altLang="en-US" smtClean="0"/>
              <a:t>2021/11/22</a:t>
            </a:fld>
            <a:endParaRPr kumimoji="1" lang="ja-JP" altLang="en-US"/>
          </a:p>
        </p:txBody>
      </p:sp>
      <p:sp>
        <p:nvSpPr>
          <p:cNvPr id="6" name="Footer Placeholder 5"/>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7" name="Slide Number Placeholder 6"/>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23642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5890" y="688763"/>
            <a:ext cx="2321966" cy="2410672"/>
          </a:xfrm>
        </p:spPr>
        <p:txBody>
          <a:bodyPr anchor="b"/>
          <a:lstStyle>
            <a:lvl1pPr>
              <a:defRPr sz="251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060646" y="1487540"/>
            <a:ext cx="3644652" cy="7342026"/>
          </a:xfrm>
        </p:spPr>
        <p:txBody>
          <a:bodyPr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95890" y="3099435"/>
            <a:ext cx="2321966" cy="5742087"/>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F124075-D5CE-4524-A65B-D3CAF8AE3571}" type="datetime1">
              <a:rPr kumimoji="1" lang="ja-JP" altLang="en-US" smtClean="0"/>
              <a:t>2021/11/22</a:t>
            </a:fld>
            <a:endParaRPr kumimoji="1" lang="ja-JP" altLang="en-US"/>
          </a:p>
        </p:txBody>
      </p:sp>
      <p:sp>
        <p:nvSpPr>
          <p:cNvPr id="6" name="Footer Placeholder 5"/>
          <p:cNvSpPr>
            <a:spLocks noGrp="1"/>
          </p:cNvSpPr>
          <p:nvPr>
            <p:ph type="ftr" sz="quarter" idx="11"/>
          </p:nvPr>
        </p:nvSpPr>
        <p:spPr/>
        <p:txBody>
          <a:bodyPr/>
          <a:lstStyle/>
          <a:p>
            <a:r>
              <a:rPr kumimoji="1" lang="ja-JP" altLang="en-US"/>
              <a:t>印刷される際は内側のガイドラインに沿って切り取っていただき、両面印刷に設定していただくようにお願い致します。</a:t>
            </a:r>
          </a:p>
        </p:txBody>
      </p:sp>
      <p:sp>
        <p:nvSpPr>
          <p:cNvPr id="7" name="Slide Number Placeholder 6"/>
          <p:cNvSpPr>
            <a:spLocks noGrp="1"/>
          </p:cNvSpPr>
          <p:nvPr>
            <p:ph type="sldNum" sz="quarter" idx="12"/>
          </p:nvPr>
        </p:nvSpPr>
        <p:spPr/>
        <p:txBody>
          <a:body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568388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953" y="550056"/>
            <a:ext cx="6209407" cy="199693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4953" y="2750270"/>
            <a:ext cx="6209407" cy="655521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4953" y="9575726"/>
            <a:ext cx="1619845" cy="550054"/>
          </a:xfrm>
          <a:prstGeom prst="rect">
            <a:avLst/>
          </a:prstGeom>
        </p:spPr>
        <p:txBody>
          <a:bodyPr vert="horz" lIns="91440" tIns="45720" rIns="91440" bIns="45720" rtlCol="0" anchor="ctr"/>
          <a:lstStyle>
            <a:lvl1pPr algn="l">
              <a:defRPr sz="945">
                <a:solidFill>
                  <a:schemeClr val="tx1">
                    <a:tint val="75000"/>
                  </a:schemeClr>
                </a:solidFill>
              </a:defRPr>
            </a:lvl1pPr>
          </a:lstStyle>
          <a:p>
            <a:fld id="{F8F4397C-E208-4142-AC14-18D5939532D3}" type="datetime1">
              <a:rPr kumimoji="1" lang="ja-JP" altLang="en-US" smtClean="0"/>
              <a:t>2021/11/22</a:t>
            </a:fld>
            <a:endParaRPr kumimoji="1" lang="ja-JP" altLang="en-US"/>
          </a:p>
        </p:txBody>
      </p:sp>
      <p:sp>
        <p:nvSpPr>
          <p:cNvPr id="5" name="Footer Placeholder 4"/>
          <p:cNvSpPr>
            <a:spLocks noGrp="1"/>
          </p:cNvSpPr>
          <p:nvPr>
            <p:ph type="ftr" sz="quarter" idx="3"/>
          </p:nvPr>
        </p:nvSpPr>
        <p:spPr>
          <a:xfrm>
            <a:off x="2384773" y="9575726"/>
            <a:ext cx="2429768" cy="550054"/>
          </a:xfrm>
          <a:prstGeom prst="rect">
            <a:avLst/>
          </a:prstGeom>
        </p:spPr>
        <p:txBody>
          <a:bodyPr vert="horz" lIns="91440" tIns="45720" rIns="91440" bIns="45720" rtlCol="0" anchor="ctr"/>
          <a:lstStyle>
            <a:lvl1pPr algn="ctr">
              <a:defRPr sz="945">
                <a:solidFill>
                  <a:schemeClr val="tx1">
                    <a:tint val="75000"/>
                  </a:schemeClr>
                </a:solidFill>
              </a:defRPr>
            </a:lvl1pPr>
          </a:lstStyle>
          <a:p>
            <a:r>
              <a:rPr kumimoji="1" lang="ja-JP" altLang="en-US"/>
              <a:t>印刷される際は内側のガイドラインに沿って切り取っていただき、両面印刷に設定していただくようにお願い致します。</a:t>
            </a:r>
          </a:p>
        </p:txBody>
      </p:sp>
      <p:sp>
        <p:nvSpPr>
          <p:cNvPr id="6" name="Slide Number Placeholder 5"/>
          <p:cNvSpPr>
            <a:spLocks noGrp="1"/>
          </p:cNvSpPr>
          <p:nvPr>
            <p:ph type="sldNum" sz="quarter" idx="4"/>
          </p:nvPr>
        </p:nvSpPr>
        <p:spPr>
          <a:xfrm>
            <a:off x="5084515" y="9575726"/>
            <a:ext cx="1619845" cy="550054"/>
          </a:xfrm>
          <a:prstGeom prst="rect">
            <a:avLst/>
          </a:prstGeom>
        </p:spPr>
        <p:txBody>
          <a:bodyPr vert="horz" lIns="91440" tIns="45720" rIns="91440" bIns="45720" rtlCol="0" anchor="ctr"/>
          <a:lstStyle>
            <a:lvl1pPr algn="r">
              <a:defRPr sz="945">
                <a:solidFill>
                  <a:schemeClr val="tx1">
                    <a:tint val="75000"/>
                  </a:schemeClr>
                </a:solidFill>
              </a:defRPr>
            </a:lvl1pPr>
          </a:lstStyle>
          <a:p>
            <a:fld id="{6D28BB81-55EE-44FA-A21D-3275C08BBB18}" type="slidenum">
              <a:rPr kumimoji="1" lang="ja-JP" altLang="en-US" smtClean="0"/>
              <a:t>‹#›</a:t>
            </a:fld>
            <a:endParaRPr kumimoji="1" lang="ja-JP" altLang="en-US"/>
          </a:p>
        </p:txBody>
      </p:sp>
    </p:spTree>
    <p:extLst>
      <p:ext uri="{BB962C8B-B14F-4D97-AF65-F5344CB8AC3E}">
        <p14:creationId xmlns:p14="http://schemas.microsoft.com/office/powerpoint/2010/main" val="7110168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719907" rtl="0" eaLnBrk="1" latinLnBrk="0" hangingPunct="1">
        <a:lnSpc>
          <a:spcPct val="90000"/>
        </a:lnSpc>
        <a:spcBef>
          <a:spcPct val="0"/>
        </a:spcBef>
        <a:buNone/>
        <a:defRPr kumimoji="1" sz="3464" kern="1200">
          <a:solidFill>
            <a:schemeClr val="tx1"/>
          </a:solidFill>
          <a:latin typeface="+mj-lt"/>
          <a:ea typeface="+mj-ea"/>
          <a:cs typeface="+mj-cs"/>
        </a:defRPr>
      </a:lvl1pPr>
    </p:titleStyle>
    <p:bodyStyle>
      <a:lvl1pPr marL="179977" indent="-179977" algn="l" defTabSz="719907" rtl="0" eaLnBrk="1" latinLnBrk="0" hangingPunct="1">
        <a:lnSpc>
          <a:spcPct val="90000"/>
        </a:lnSpc>
        <a:spcBef>
          <a:spcPts val="787"/>
        </a:spcBef>
        <a:buFont typeface="Arial" panose="020B0604020202020204" pitchFamily="34" charset="0"/>
        <a:buChar char="•"/>
        <a:defRPr kumimoji="1" sz="2204" kern="1200">
          <a:solidFill>
            <a:schemeClr val="tx1"/>
          </a:solidFill>
          <a:latin typeface="+mn-lt"/>
          <a:ea typeface="+mn-ea"/>
          <a:cs typeface="+mn-cs"/>
        </a:defRPr>
      </a:lvl1pPr>
      <a:lvl2pPr marL="539930" indent="-179977" algn="l" defTabSz="719907" rtl="0" eaLnBrk="1" latinLnBrk="0" hangingPunct="1">
        <a:lnSpc>
          <a:spcPct val="90000"/>
        </a:lnSpc>
        <a:spcBef>
          <a:spcPts val="394"/>
        </a:spcBef>
        <a:buFont typeface="Arial" panose="020B0604020202020204" pitchFamily="34" charset="0"/>
        <a:buChar char="•"/>
        <a:defRPr kumimoji="1" sz="1890" kern="1200">
          <a:solidFill>
            <a:schemeClr val="tx1"/>
          </a:solidFill>
          <a:latin typeface="+mn-lt"/>
          <a:ea typeface="+mn-ea"/>
          <a:cs typeface="+mn-cs"/>
        </a:defRPr>
      </a:lvl2pPr>
      <a:lvl3pPr marL="899884" indent="-179977" algn="l" defTabSz="719907" rtl="0" eaLnBrk="1" latinLnBrk="0" hangingPunct="1">
        <a:lnSpc>
          <a:spcPct val="90000"/>
        </a:lnSpc>
        <a:spcBef>
          <a:spcPts val="394"/>
        </a:spcBef>
        <a:buFont typeface="Arial" panose="020B0604020202020204" pitchFamily="34" charset="0"/>
        <a:buChar char="•"/>
        <a:defRPr kumimoji="1" sz="1575" kern="1200">
          <a:solidFill>
            <a:schemeClr val="tx1"/>
          </a:solidFill>
          <a:latin typeface="+mn-lt"/>
          <a:ea typeface="+mn-ea"/>
          <a:cs typeface="+mn-cs"/>
        </a:defRPr>
      </a:lvl3pPr>
      <a:lvl4pPr marL="1259837"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4pPr>
      <a:lvl5pPr marL="1619791"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5pPr>
      <a:lvl6pPr marL="1979745"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6pPr>
      <a:lvl7pPr marL="2339698"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7pPr>
      <a:lvl8pPr marL="2699652"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8pPr>
      <a:lvl9pPr marL="3059605" indent="-179977" algn="l" defTabSz="719907" rtl="0" eaLnBrk="1" latinLnBrk="0" hangingPunct="1">
        <a:lnSpc>
          <a:spcPct val="90000"/>
        </a:lnSpc>
        <a:spcBef>
          <a:spcPts val="394"/>
        </a:spcBef>
        <a:buFont typeface="Arial" panose="020B0604020202020204" pitchFamily="34" charset="0"/>
        <a:buChar char="•"/>
        <a:defRPr kumimoji="1" sz="1417" kern="1200">
          <a:solidFill>
            <a:schemeClr val="tx1"/>
          </a:solidFill>
          <a:latin typeface="+mn-lt"/>
          <a:ea typeface="+mn-ea"/>
          <a:cs typeface="+mn-cs"/>
        </a:defRPr>
      </a:lvl9pPr>
    </p:bodyStyle>
    <p:otherStyle>
      <a:defPPr>
        <a:defRPr lang="en-US"/>
      </a:defPPr>
      <a:lvl1pPr marL="0" algn="l" defTabSz="719907" rtl="0" eaLnBrk="1" latinLnBrk="0" hangingPunct="1">
        <a:defRPr kumimoji="1" sz="1417" kern="1200">
          <a:solidFill>
            <a:schemeClr val="tx1"/>
          </a:solidFill>
          <a:latin typeface="+mn-lt"/>
          <a:ea typeface="+mn-ea"/>
          <a:cs typeface="+mn-cs"/>
        </a:defRPr>
      </a:lvl1pPr>
      <a:lvl2pPr marL="359954" algn="l" defTabSz="719907" rtl="0" eaLnBrk="1" latinLnBrk="0" hangingPunct="1">
        <a:defRPr kumimoji="1" sz="1417" kern="1200">
          <a:solidFill>
            <a:schemeClr val="tx1"/>
          </a:solidFill>
          <a:latin typeface="+mn-lt"/>
          <a:ea typeface="+mn-ea"/>
          <a:cs typeface="+mn-cs"/>
        </a:defRPr>
      </a:lvl2pPr>
      <a:lvl3pPr marL="719907" algn="l" defTabSz="719907" rtl="0" eaLnBrk="1" latinLnBrk="0" hangingPunct="1">
        <a:defRPr kumimoji="1" sz="1417" kern="1200">
          <a:solidFill>
            <a:schemeClr val="tx1"/>
          </a:solidFill>
          <a:latin typeface="+mn-lt"/>
          <a:ea typeface="+mn-ea"/>
          <a:cs typeface="+mn-cs"/>
        </a:defRPr>
      </a:lvl3pPr>
      <a:lvl4pPr marL="1079861" algn="l" defTabSz="719907" rtl="0" eaLnBrk="1" latinLnBrk="0" hangingPunct="1">
        <a:defRPr kumimoji="1" sz="1417" kern="1200">
          <a:solidFill>
            <a:schemeClr val="tx1"/>
          </a:solidFill>
          <a:latin typeface="+mn-lt"/>
          <a:ea typeface="+mn-ea"/>
          <a:cs typeface="+mn-cs"/>
        </a:defRPr>
      </a:lvl4pPr>
      <a:lvl5pPr marL="1439814" algn="l" defTabSz="719907" rtl="0" eaLnBrk="1" latinLnBrk="0" hangingPunct="1">
        <a:defRPr kumimoji="1" sz="1417" kern="1200">
          <a:solidFill>
            <a:schemeClr val="tx1"/>
          </a:solidFill>
          <a:latin typeface="+mn-lt"/>
          <a:ea typeface="+mn-ea"/>
          <a:cs typeface="+mn-cs"/>
        </a:defRPr>
      </a:lvl5pPr>
      <a:lvl6pPr marL="1799768" algn="l" defTabSz="719907" rtl="0" eaLnBrk="1" latinLnBrk="0" hangingPunct="1">
        <a:defRPr kumimoji="1" sz="1417" kern="1200">
          <a:solidFill>
            <a:schemeClr val="tx1"/>
          </a:solidFill>
          <a:latin typeface="+mn-lt"/>
          <a:ea typeface="+mn-ea"/>
          <a:cs typeface="+mn-cs"/>
        </a:defRPr>
      </a:lvl6pPr>
      <a:lvl7pPr marL="2159721" algn="l" defTabSz="719907" rtl="0" eaLnBrk="1" latinLnBrk="0" hangingPunct="1">
        <a:defRPr kumimoji="1" sz="1417" kern="1200">
          <a:solidFill>
            <a:schemeClr val="tx1"/>
          </a:solidFill>
          <a:latin typeface="+mn-lt"/>
          <a:ea typeface="+mn-ea"/>
          <a:cs typeface="+mn-cs"/>
        </a:defRPr>
      </a:lvl7pPr>
      <a:lvl8pPr marL="2519675" algn="l" defTabSz="719907" rtl="0" eaLnBrk="1" latinLnBrk="0" hangingPunct="1">
        <a:defRPr kumimoji="1" sz="1417" kern="1200">
          <a:solidFill>
            <a:schemeClr val="tx1"/>
          </a:solidFill>
          <a:latin typeface="+mn-lt"/>
          <a:ea typeface="+mn-ea"/>
          <a:cs typeface="+mn-cs"/>
        </a:defRPr>
      </a:lvl8pPr>
      <a:lvl9pPr marL="2879628" algn="l" defTabSz="719907" rtl="0" eaLnBrk="1" latinLnBrk="0" hangingPunct="1">
        <a:defRPr kumimoji="1"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フッター プレースホルダー 49">
            <a:extLst>
              <a:ext uri="{FF2B5EF4-FFF2-40B4-BE49-F238E27FC236}">
                <a16:creationId xmlns:a16="http://schemas.microsoft.com/office/drawing/2014/main" id="{B6A47EFB-02F1-43E4-ADE1-F8AF61C2A122}"/>
              </a:ext>
            </a:extLst>
          </p:cNvPr>
          <p:cNvSpPr>
            <a:spLocks noGrp="1"/>
          </p:cNvSpPr>
          <p:nvPr>
            <p:ph type="ftr" sz="quarter" idx="11"/>
          </p:nvPr>
        </p:nvSpPr>
        <p:spPr>
          <a:xfrm>
            <a:off x="316882" y="4890698"/>
            <a:ext cx="6565549" cy="550054"/>
          </a:xfrm>
        </p:spPr>
        <p:txBody>
          <a:bodyPr/>
          <a:lstStyle/>
          <a:p>
            <a:r>
              <a:rPr kumimoji="1" lang="ja-JP" altLang="en-US" sz="900" dirty="0"/>
              <a:t>印刷される際は内側のガイドラインに沿って切り取っていただき、両面印刷に設定していただくようにお願い致します。</a:t>
            </a:r>
          </a:p>
        </p:txBody>
      </p:sp>
      <p:grpSp>
        <p:nvGrpSpPr>
          <p:cNvPr id="93" name="グループ化 92">
            <a:extLst>
              <a:ext uri="{FF2B5EF4-FFF2-40B4-BE49-F238E27FC236}">
                <a16:creationId xmlns:a16="http://schemas.microsoft.com/office/drawing/2014/main" id="{4C17E7CA-1167-46C3-B3B4-16A942998ED8}"/>
              </a:ext>
            </a:extLst>
          </p:cNvPr>
          <p:cNvGrpSpPr/>
          <p:nvPr/>
        </p:nvGrpSpPr>
        <p:grpSpPr>
          <a:xfrm>
            <a:off x="113449" y="0"/>
            <a:ext cx="6972415" cy="2340000"/>
            <a:chOff x="113449" y="2680796"/>
            <a:chExt cx="6972415" cy="2340000"/>
          </a:xfrm>
        </p:grpSpPr>
        <p:grpSp>
          <p:nvGrpSpPr>
            <p:cNvPr id="92" name="グループ化 91">
              <a:extLst>
                <a:ext uri="{FF2B5EF4-FFF2-40B4-BE49-F238E27FC236}">
                  <a16:creationId xmlns:a16="http://schemas.microsoft.com/office/drawing/2014/main" id="{5B693625-7046-4386-9798-92BF41257156}"/>
                </a:ext>
              </a:extLst>
            </p:cNvPr>
            <p:cNvGrpSpPr/>
            <p:nvPr/>
          </p:nvGrpSpPr>
          <p:grpSpPr>
            <a:xfrm>
              <a:off x="113449" y="2680796"/>
              <a:ext cx="6972415" cy="2340000"/>
              <a:chOff x="113449" y="2680796"/>
              <a:chExt cx="6972415" cy="2340000"/>
            </a:xfrm>
          </p:grpSpPr>
          <p:grpSp>
            <p:nvGrpSpPr>
              <p:cNvPr id="90" name="グループ化 89">
                <a:extLst>
                  <a:ext uri="{FF2B5EF4-FFF2-40B4-BE49-F238E27FC236}">
                    <a16:creationId xmlns:a16="http://schemas.microsoft.com/office/drawing/2014/main" id="{4818780E-21ED-4551-8CB8-2D48FE2BB9BD}"/>
                  </a:ext>
                </a:extLst>
              </p:cNvPr>
              <p:cNvGrpSpPr/>
              <p:nvPr/>
            </p:nvGrpSpPr>
            <p:grpSpPr>
              <a:xfrm>
                <a:off x="113449" y="2752796"/>
                <a:ext cx="6972415" cy="2196000"/>
                <a:chOff x="113449" y="2760972"/>
                <a:chExt cx="6972415" cy="2196000"/>
              </a:xfrm>
            </p:grpSpPr>
            <p:cxnSp>
              <p:nvCxnSpPr>
                <p:cNvPr id="237" name="直線コネクタ 236">
                  <a:extLst>
                    <a:ext uri="{FF2B5EF4-FFF2-40B4-BE49-F238E27FC236}">
                      <a16:creationId xmlns:a16="http://schemas.microsoft.com/office/drawing/2014/main" id="{408E3CCB-E4FB-4988-AE4E-53EBEDB98E21}"/>
                    </a:ext>
                  </a:extLst>
                </p:cNvPr>
                <p:cNvCxnSpPr>
                  <a:cxnSpLocks/>
                </p:cNvCxnSpPr>
                <p:nvPr/>
              </p:nvCxnSpPr>
              <p:spPr>
                <a:xfrm>
                  <a:off x="113449" y="2868972"/>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238" name="直線コネクタ 237">
                  <a:extLst>
                    <a:ext uri="{FF2B5EF4-FFF2-40B4-BE49-F238E27FC236}">
                      <a16:creationId xmlns:a16="http://schemas.microsoft.com/office/drawing/2014/main" id="{043AA22A-0A08-4E11-9605-08B5A4D11B68}"/>
                    </a:ext>
                  </a:extLst>
                </p:cNvPr>
                <p:cNvCxnSpPr>
                  <a:cxnSpLocks/>
                </p:cNvCxnSpPr>
                <p:nvPr/>
              </p:nvCxnSpPr>
              <p:spPr>
                <a:xfrm>
                  <a:off x="113449" y="4848972"/>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231" name="直線コネクタ 230">
                  <a:extLst>
                    <a:ext uri="{FF2B5EF4-FFF2-40B4-BE49-F238E27FC236}">
                      <a16:creationId xmlns:a16="http://schemas.microsoft.com/office/drawing/2014/main" id="{8D79D003-DFB2-4154-BE75-4D9E5FD21BAF}"/>
                    </a:ext>
                  </a:extLst>
                </p:cNvPr>
                <p:cNvCxnSpPr>
                  <a:cxnSpLocks/>
                </p:cNvCxnSpPr>
                <p:nvPr/>
              </p:nvCxnSpPr>
              <p:spPr>
                <a:xfrm>
                  <a:off x="114420" y="4956972"/>
                  <a:ext cx="6970472" cy="0"/>
                </a:xfrm>
                <a:prstGeom prst="line">
                  <a:avLst/>
                </a:prstGeom>
              </p:spPr>
              <p:style>
                <a:lnRef idx="1">
                  <a:schemeClr val="dk1"/>
                </a:lnRef>
                <a:fillRef idx="0">
                  <a:schemeClr val="dk1"/>
                </a:fillRef>
                <a:effectRef idx="0">
                  <a:schemeClr val="dk1"/>
                </a:effectRef>
                <a:fontRef idx="minor">
                  <a:schemeClr val="tx1"/>
                </a:fontRef>
              </p:style>
            </p:cxnSp>
            <p:cxnSp>
              <p:nvCxnSpPr>
                <p:cNvPr id="232" name="直線コネクタ 231">
                  <a:extLst>
                    <a:ext uri="{FF2B5EF4-FFF2-40B4-BE49-F238E27FC236}">
                      <a16:creationId xmlns:a16="http://schemas.microsoft.com/office/drawing/2014/main" id="{67B32D1F-10BB-4980-AF36-D31904C09BCC}"/>
                    </a:ext>
                  </a:extLst>
                </p:cNvPr>
                <p:cNvCxnSpPr>
                  <a:cxnSpLocks/>
                </p:cNvCxnSpPr>
                <p:nvPr/>
              </p:nvCxnSpPr>
              <p:spPr>
                <a:xfrm>
                  <a:off x="114420" y="2760972"/>
                  <a:ext cx="6970472" cy="0"/>
                </a:xfrm>
                <a:prstGeom prst="line">
                  <a:avLst/>
                </a:prstGeom>
              </p:spPr>
              <p:style>
                <a:lnRef idx="1">
                  <a:schemeClr val="dk1"/>
                </a:lnRef>
                <a:fillRef idx="0">
                  <a:schemeClr val="dk1"/>
                </a:fillRef>
                <a:effectRef idx="0">
                  <a:schemeClr val="dk1"/>
                </a:effectRef>
                <a:fontRef idx="minor">
                  <a:schemeClr val="tx1"/>
                </a:fontRef>
              </p:style>
            </p:cxnSp>
          </p:grpSp>
          <p:grpSp>
            <p:nvGrpSpPr>
              <p:cNvPr id="89" name="グループ化 88">
                <a:extLst>
                  <a:ext uri="{FF2B5EF4-FFF2-40B4-BE49-F238E27FC236}">
                    <a16:creationId xmlns:a16="http://schemas.microsoft.com/office/drawing/2014/main" id="{C87FF5B2-1DB7-4467-ACE4-0D496B55B472}"/>
                  </a:ext>
                </a:extLst>
              </p:cNvPr>
              <p:cNvGrpSpPr/>
              <p:nvPr/>
            </p:nvGrpSpPr>
            <p:grpSpPr>
              <a:xfrm>
                <a:off x="215656" y="2680796"/>
                <a:ext cx="6768000" cy="2340000"/>
                <a:chOff x="215656" y="2680796"/>
                <a:chExt cx="6768000" cy="2340000"/>
              </a:xfrm>
            </p:grpSpPr>
            <p:cxnSp>
              <p:nvCxnSpPr>
                <p:cNvPr id="233" name="直線コネクタ 232">
                  <a:extLst>
                    <a:ext uri="{FF2B5EF4-FFF2-40B4-BE49-F238E27FC236}">
                      <a16:creationId xmlns:a16="http://schemas.microsoft.com/office/drawing/2014/main" id="{79AF6D00-9998-4E58-B3A1-29CDA75C2633}"/>
                    </a:ext>
                  </a:extLst>
                </p:cNvPr>
                <p:cNvCxnSpPr>
                  <a:cxnSpLocks/>
                </p:cNvCxnSpPr>
                <p:nvPr/>
              </p:nvCxnSpPr>
              <p:spPr>
                <a:xfrm>
                  <a:off x="323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234" name="直線コネクタ 233">
                  <a:extLst>
                    <a:ext uri="{FF2B5EF4-FFF2-40B4-BE49-F238E27FC236}">
                      <a16:creationId xmlns:a16="http://schemas.microsoft.com/office/drawing/2014/main" id="{6B124292-CE93-41BB-B5F3-A7BEE58A345F}"/>
                    </a:ext>
                  </a:extLst>
                </p:cNvPr>
                <p:cNvCxnSpPr>
                  <a:cxnSpLocks/>
                </p:cNvCxnSpPr>
                <p:nvPr/>
              </p:nvCxnSpPr>
              <p:spPr>
                <a:xfrm>
                  <a:off x="687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240" name="直線コネクタ 239">
                  <a:extLst>
                    <a:ext uri="{FF2B5EF4-FFF2-40B4-BE49-F238E27FC236}">
                      <a16:creationId xmlns:a16="http://schemas.microsoft.com/office/drawing/2014/main" id="{46B641E0-6DB2-49E6-9333-FEF45D192811}"/>
                    </a:ext>
                  </a:extLst>
                </p:cNvPr>
                <p:cNvCxnSpPr>
                  <a:cxnSpLocks/>
                </p:cNvCxnSpPr>
                <p:nvPr/>
              </p:nvCxnSpPr>
              <p:spPr>
                <a:xfrm>
                  <a:off x="21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241" name="直線コネクタ 240">
                  <a:extLst>
                    <a:ext uri="{FF2B5EF4-FFF2-40B4-BE49-F238E27FC236}">
                      <a16:creationId xmlns:a16="http://schemas.microsoft.com/office/drawing/2014/main" id="{0D7CB09A-0B0F-4F38-82E1-AF36052350C3}"/>
                    </a:ext>
                  </a:extLst>
                </p:cNvPr>
                <p:cNvCxnSpPr>
                  <a:cxnSpLocks/>
                </p:cNvCxnSpPr>
                <p:nvPr/>
              </p:nvCxnSpPr>
              <p:spPr>
                <a:xfrm>
                  <a:off x="6983656" y="2680796"/>
                  <a:ext cx="0" cy="2340000"/>
                </a:xfrm>
                <a:prstGeom prst="line">
                  <a:avLst/>
                </a:prstGeom>
              </p:spPr>
              <p:style>
                <a:lnRef idx="1">
                  <a:schemeClr val="dk1"/>
                </a:lnRef>
                <a:fillRef idx="0">
                  <a:schemeClr val="dk1"/>
                </a:fillRef>
                <a:effectRef idx="0">
                  <a:schemeClr val="dk1"/>
                </a:effectRef>
                <a:fontRef idx="minor">
                  <a:schemeClr val="tx1"/>
                </a:fontRef>
              </p:style>
            </p:cxnSp>
          </p:grpSp>
        </p:grpSp>
        <p:sp>
          <p:nvSpPr>
            <p:cNvPr id="225" name="正方形/長方形 224">
              <a:extLst>
                <a:ext uri="{FF2B5EF4-FFF2-40B4-BE49-F238E27FC236}">
                  <a16:creationId xmlns:a16="http://schemas.microsoft.com/office/drawing/2014/main" id="{5FA09C44-D199-4D14-8201-E433ECA1FAA6}"/>
                </a:ext>
              </a:extLst>
            </p:cNvPr>
            <p:cNvSpPr/>
            <p:nvPr/>
          </p:nvSpPr>
          <p:spPr>
            <a:xfrm>
              <a:off x="215656" y="2752796"/>
              <a:ext cx="3384000" cy="219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164" name="正方形/長方形 163">
              <a:extLst>
                <a:ext uri="{FF2B5EF4-FFF2-40B4-BE49-F238E27FC236}">
                  <a16:creationId xmlns:a16="http://schemas.microsoft.com/office/drawing/2014/main" id="{B7E7CEE5-F9F5-4788-A0C2-A5D06EF4B09F}"/>
                </a:ext>
              </a:extLst>
            </p:cNvPr>
            <p:cNvSpPr/>
            <p:nvPr/>
          </p:nvSpPr>
          <p:spPr>
            <a:xfrm>
              <a:off x="3599656" y="2752796"/>
              <a:ext cx="3384000" cy="219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920" b="1" dirty="0">
                  <a:solidFill>
                    <a:schemeClr val="bg1"/>
                  </a:solidFill>
                  <a:latin typeface="Segoe Script" panose="030B0504020000000003" pitchFamily="66" charset="0"/>
                </a:rPr>
                <a:t>Member’s</a:t>
              </a:r>
            </a:p>
            <a:p>
              <a:pPr algn="ctr"/>
              <a:r>
                <a:rPr kumimoji="1" lang="en-US" altLang="ja-JP" sz="2920" b="1" dirty="0">
                  <a:solidFill>
                    <a:schemeClr val="bg1"/>
                  </a:solidFill>
                  <a:latin typeface="Segoe Script" panose="030B0504020000000003" pitchFamily="66" charset="0"/>
                </a:rPr>
                <a:t>Card</a:t>
              </a:r>
              <a:endParaRPr kumimoji="1" lang="ja-JP" altLang="en-US" sz="2920" b="1" dirty="0">
                <a:solidFill>
                  <a:schemeClr val="bg1"/>
                </a:solidFill>
                <a:latin typeface="Segoe Script" panose="030B0504020000000003" pitchFamily="66" charset="0"/>
              </a:endParaRPr>
            </a:p>
          </p:txBody>
        </p:sp>
        <p:sp>
          <p:nvSpPr>
            <p:cNvPr id="213" name="正方形/長方形 212">
              <a:extLst>
                <a:ext uri="{FF2B5EF4-FFF2-40B4-BE49-F238E27FC236}">
                  <a16:creationId xmlns:a16="http://schemas.microsoft.com/office/drawing/2014/main" id="{B334DF61-12D0-4777-AA44-CADFEA9AD974}"/>
                </a:ext>
              </a:extLst>
            </p:cNvPr>
            <p:cNvSpPr/>
            <p:nvPr/>
          </p:nvSpPr>
          <p:spPr>
            <a:xfrm flipV="1">
              <a:off x="534902" y="2995411"/>
              <a:ext cx="2853508" cy="17271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154" name="テキスト ボックス 153">
              <a:extLst>
                <a:ext uri="{FF2B5EF4-FFF2-40B4-BE49-F238E27FC236}">
                  <a16:creationId xmlns:a16="http://schemas.microsoft.com/office/drawing/2014/main" id="{4444A414-79C5-4A8E-BC21-8179E30B7FF8}"/>
                </a:ext>
              </a:extLst>
            </p:cNvPr>
            <p:cNvSpPr txBox="1"/>
            <p:nvPr/>
          </p:nvSpPr>
          <p:spPr>
            <a:xfrm>
              <a:off x="886530" y="3081966"/>
              <a:ext cx="2150252" cy="317010"/>
            </a:xfrm>
            <a:prstGeom prst="rect">
              <a:avLst/>
            </a:prstGeom>
            <a:noFill/>
          </p:spPr>
          <p:txBody>
            <a:bodyPr wrap="square" rtlCol="0">
              <a:spAutoFit/>
            </a:bodyPr>
            <a:lstStyle/>
            <a:p>
              <a:pPr algn="ctr"/>
              <a:r>
                <a:rPr kumimoji="1" lang="en-US" altLang="ja-JP" sz="1460" b="1" dirty="0">
                  <a:latin typeface="+mn-ea"/>
                </a:rPr>
                <a:t>NBS</a:t>
              </a:r>
              <a:r>
                <a:rPr kumimoji="1" lang="ja-JP" altLang="en-US" sz="1460" b="1" dirty="0">
                  <a:latin typeface="+mn-ea"/>
                </a:rPr>
                <a:t>サロン</a:t>
              </a:r>
            </a:p>
          </p:txBody>
        </p:sp>
        <p:sp>
          <p:nvSpPr>
            <p:cNvPr id="152" name="正方形/長方形 151">
              <a:extLst>
                <a:ext uri="{FF2B5EF4-FFF2-40B4-BE49-F238E27FC236}">
                  <a16:creationId xmlns:a16="http://schemas.microsoft.com/office/drawing/2014/main" id="{38AF4984-CE5C-4933-88D6-A3A8A38F9B73}"/>
                </a:ext>
              </a:extLst>
            </p:cNvPr>
            <p:cNvSpPr>
              <a:spLocks noChangeAspect="1"/>
            </p:cNvSpPr>
            <p:nvPr/>
          </p:nvSpPr>
          <p:spPr>
            <a:xfrm>
              <a:off x="2654875" y="3988999"/>
              <a:ext cx="638285" cy="638285"/>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34" dirty="0">
                  <a:solidFill>
                    <a:schemeClr val="tx1"/>
                  </a:solidFill>
                </a:rPr>
                <a:t>QR</a:t>
              </a:r>
              <a:r>
                <a:rPr kumimoji="1" lang="ja-JP" altLang="en-US" sz="834" dirty="0">
                  <a:solidFill>
                    <a:schemeClr val="tx1"/>
                  </a:solidFill>
                </a:rPr>
                <a:t>コード</a:t>
              </a:r>
            </a:p>
          </p:txBody>
        </p:sp>
        <p:grpSp>
          <p:nvGrpSpPr>
            <p:cNvPr id="65" name="グループ化 64">
              <a:extLst>
                <a:ext uri="{FF2B5EF4-FFF2-40B4-BE49-F238E27FC236}">
                  <a16:creationId xmlns:a16="http://schemas.microsoft.com/office/drawing/2014/main" id="{732101B5-C4A9-4BB6-9F43-847BC438FF6D}"/>
                </a:ext>
              </a:extLst>
            </p:cNvPr>
            <p:cNvGrpSpPr/>
            <p:nvPr/>
          </p:nvGrpSpPr>
          <p:grpSpPr>
            <a:xfrm>
              <a:off x="660113" y="3404646"/>
              <a:ext cx="1980487" cy="394403"/>
              <a:chOff x="586154" y="3386965"/>
              <a:chExt cx="1898930" cy="378162"/>
            </a:xfrm>
          </p:grpSpPr>
          <p:sp>
            <p:nvSpPr>
              <p:cNvPr id="158" name="テキスト ボックス 157">
                <a:extLst>
                  <a:ext uri="{FF2B5EF4-FFF2-40B4-BE49-F238E27FC236}">
                    <a16:creationId xmlns:a16="http://schemas.microsoft.com/office/drawing/2014/main" id="{5D6BEAAC-9C3C-419A-8C2E-D6491CDF5103}"/>
                  </a:ext>
                </a:extLst>
              </p:cNvPr>
              <p:cNvSpPr txBox="1"/>
              <p:nvPr/>
            </p:nvSpPr>
            <p:spPr>
              <a:xfrm>
                <a:off x="655928" y="3386965"/>
                <a:ext cx="1829156" cy="378162"/>
              </a:xfrm>
              <a:prstGeom prst="rect">
                <a:avLst/>
              </a:prstGeom>
              <a:noFill/>
            </p:spPr>
            <p:txBody>
              <a:bodyPr wrap="square" rtlCol="0">
                <a:spAutoFit/>
              </a:bodyPr>
              <a:lstStyle/>
              <a:p>
                <a:r>
                  <a:rPr kumimoji="1" lang="en-US" altLang="ja-JP" sz="1963" b="1" dirty="0">
                    <a:latin typeface="+mn-ea"/>
                  </a:rPr>
                  <a:t>052-339-5572</a:t>
                </a:r>
                <a:endParaRPr kumimoji="1" lang="ja-JP" altLang="en-US" sz="1963" b="1" dirty="0">
                  <a:latin typeface="+mn-ea"/>
                </a:endParaRPr>
              </a:p>
            </p:txBody>
          </p:sp>
          <p:pic>
            <p:nvPicPr>
              <p:cNvPr id="211" name="図 210">
                <a:extLst>
                  <a:ext uri="{FF2B5EF4-FFF2-40B4-BE49-F238E27FC236}">
                    <a16:creationId xmlns:a16="http://schemas.microsoft.com/office/drawing/2014/main" id="{F95ACA12-15A0-4B18-8964-BDB4131F0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154" y="3496864"/>
                <a:ext cx="108000" cy="108000"/>
              </a:xfrm>
              <a:prstGeom prst="rect">
                <a:avLst/>
              </a:prstGeom>
            </p:spPr>
          </p:pic>
        </p:grpSp>
        <p:grpSp>
          <p:nvGrpSpPr>
            <p:cNvPr id="67" name="グループ化 66">
              <a:extLst>
                <a:ext uri="{FF2B5EF4-FFF2-40B4-BE49-F238E27FC236}">
                  <a16:creationId xmlns:a16="http://schemas.microsoft.com/office/drawing/2014/main" id="{A450A089-00E9-4D24-8548-43E364A61A6F}"/>
                </a:ext>
              </a:extLst>
            </p:cNvPr>
            <p:cNvGrpSpPr/>
            <p:nvPr/>
          </p:nvGrpSpPr>
          <p:grpSpPr>
            <a:xfrm>
              <a:off x="641341" y="4215773"/>
              <a:ext cx="1930702" cy="284950"/>
              <a:chOff x="568154" y="4162274"/>
              <a:chExt cx="1851196" cy="273215"/>
            </a:xfrm>
          </p:grpSpPr>
          <p:sp>
            <p:nvSpPr>
              <p:cNvPr id="156" name="テキスト ボックス 155">
                <a:extLst>
                  <a:ext uri="{FF2B5EF4-FFF2-40B4-BE49-F238E27FC236}">
                    <a16:creationId xmlns:a16="http://schemas.microsoft.com/office/drawing/2014/main" id="{56019169-4B64-4EC3-845B-39F5D06C0376}"/>
                  </a:ext>
                </a:extLst>
              </p:cNvPr>
              <p:cNvSpPr txBox="1"/>
              <p:nvPr/>
            </p:nvSpPr>
            <p:spPr>
              <a:xfrm>
                <a:off x="655928" y="4162274"/>
                <a:ext cx="1763422" cy="273215"/>
              </a:xfrm>
              <a:prstGeom prst="rect">
                <a:avLst/>
              </a:prstGeom>
              <a:noFill/>
            </p:spPr>
            <p:txBody>
              <a:bodyPr wrap="square" rtlCol="0">
                <a:spAutoFit/>
              </a:bodyPr>
              <a:lstStyle/>
              <a:p>
                <a:r>
                  <a:rPr kumimoji="1" lang="ja-JP" altLang="en-US" sz="626" dirty="0">
                    <a:latin typeface="+mn-ea"/>
                  </a:rPr>
                  <a:t>〒</a:t>
                </a:r>
                <a:r>
                  <a:rPr kumimoji="1" lang="en-US" altLang="ja-JP" sz="626" dirty="0">
                    <a:latin typeface="+mn-ea"/>
                  </a:rPr>
                  <a:t>460-0012</a:t>
                </a:r>
              </a:p>
              <a:p>
                <a:r>
                  <a:rPr kumimoji="1" lang="ja-JP" altLang="en-US" sz="626" dirty="0">
                    <a:latin typeface="+mn-ea"/>
                  </a:rPr>
                  <a:t>愛知県名古屋市中区千代田</a:t>
                </a:r>
                <a:r>
                  <a:rPr kumimoji="1" lang="en-US" altLang="ja-JP" sz="626" dirty="0">
                    <a:latin typeface="+mn-ea"/>
                  </a:rPr>
                  <a:t>4</a:t>
                </a:r>
                <a:r>
                  <a:rPr kumimoji="1" lang="ja-JP" altLang="en-US" sz="626" dirty="0">
                    <a:latin typeface="+mn-ea"/>
                  </a:rPr>
                  <a:t>丁目</a:t>
                </a:r>
                <a:r>
                  <a:rPr kumimoji="1" lang="en-US" altLang="ja-JP" sz="626" dirty="0">
                    <a:latin typeface="+mn-ea"/>
                  </a:rPr>
                  <a:t>1-6 NBS</a:t>
                </a:r>
                <a:r>
                  <a:rPr kumimoji="1" lang="ja-JP" altLang="en-US" sz="626" dirty="0">
                    <a:latin typeface="+mn-ea"/>
                  </a:rPr>
                  <a:t>ビル</a:t>
                </a:r>
              </a:p>
            </p:txBody>
          </p:sp>
          <p:pic>
            <p:nvPicPr>
              <p:cNvPr id="212" name="図 211">
                <a:extLst>
                  <a:ext uri="{FF2B5EF4-FFF2-40B4-BE49-F238E27FC236}">
                    <a16:creationId xmlns:a16="http://schemas.microsoft.com/office/drawing/2014/main" id="{1700D59C-C581-4E2D-83FB-0641D98D77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154" y="4219424"/>
                <a:ext cx="144000" cy="144000"/>
              </a:xfrm>
              <a:prstGeom prst="rect">
                <a:avLst/>
              </a:prstGeom>
            </p:spPr>
          </p:pic>
        </p:grpSp>
        <p:grpSp>
          <p:nvGrpSpPr>
            <p:cNvPr id="68" name="グループ化 67">
              <a:extLst>
                <a:ext uri="{FF2B5EF4-FFF2-40B4-BE49-F238E27FC236}">
                  <a16:creationId xmlns:a16="http://schemas.microsoft.com/office/drawing/2014/main" id="{3F302A8B-949B-46F2-B7F2-95B39C749EFF}"/>
                </a:ext>
              </a:extLst>
            </p:cNvPr>
            <p:cNvGrpSpPr/>
            <p:nvPr/>
          </p:nvGrpSpPr>
          <p:grpSpPr>
            <a:xfrm>
              <a:off x="660113" y="4041222"/>
              <a:ext cx="1587262" cy="204671"/>
              <a:chOff x="586154" y="3833738"/>
              <a:chExt cx="1521898" cy="196243"/>
            </a:xfrm>
          </p:grpSpPr>
          <p:pic>
            <p:nvPicPr>
              <p:cNvPr id="57" name="図 56">
                <a:extLst>
                  <a:ext uri="{FF2B5EF4-FFF2-40B4-BE49-F238E27FC236}">
                    <a16:creationId xmlns:a16="http://schemas.microsoft.com/office/drawing/2014/main" id="{0A94124C-3355-40B6-8D31-09A72DFCCA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154" y="3879765"/>
                <a:ext cx="108000" cy="108000"/>
              </a:xfrm>
              <a:prstGeom prst="rect">
                <a:avLst/>
              </a:prstGeom>
            </p:spPr>
          </p:pic>
          <p:sp>
            <p:nvSpPr>
              <p:cNvPr id="217" name="テキスト ボックス 216">
                <a:extLst>
                  <a:ext uri="{FF2B5EF4-FFF2-40B4-BE49-F238E27FC236}">
                    <a16:creationId xmlns:a16="http://schemas.microsoft.com/office/drawing/2014/main" id="{4AA03A0E-90BB-4713-9DE1-B0E5066D1F4B}"/>
                  </a:ext>
                </a:extLst>
              </p:cNvPr>
              <p:cNvSpPr txBox="1"/>
              <p:nvPr/>
            </p:nvSpPr>
            <p:spPr>
              <a:xfrm>
                <a:off x="655928" y="3833738"/>
                <a:ext cx="1452124" cy="196243"/>
              </a:xfrm>
              <a:prstGeom prst="rect">
                <a:avLst/>
              </a:prstGeom>
              <a:noFill/>
            </p:spPr>
            <p:txBody>
              <a:bodyPr wrap="square" rtlCol="0">
                <a:spAutoFit/>
              </a:bodyPr>
              <a:lstStyle/>
              <a:p>
                <a:r>
                  <a:rPr kumimoji="1" lang="en-US" altLang="ja-JP" sz="730" dirty="0">
                    <a:latin typeface="+mn-ea"/>
                  </a:rPr>
                  <a:t>https://www.nbs-nbs.com/</a:t>
                </a:r>
                <a:endParaRPr kumimoji="1" lang="ja-JP" altLang="en-US" sz="730" dirty="0">
                  <a:latin typeface="+mn-ea"/>
                </a:endParaRPr>
              </a:p>
            </p:txBody>
          </p:sp>
        </p:grpSp>
        <p:grpSp>
          <p:nvGrpSpPr>
            <p:cNvPr id="66" name="グループ化 65">
              <a:extLst>
                <a:ext uri="{FF2B5EF4-FFF2-40B4-BE49-F238E27FC236}">
                  <a16:creationId xmlns:a16="http://schemas.microsoft.com/office/drawing/2014/main" id="{9EEAF73A-0C3C-472D-A59E-5E68382C8404}"/>
                </a:ext>
              </a:extLst>
            </p:cNvPr>
            <p:cNvGrpSpPr/>
            <p:nvPr/>
          </p:nvGrpSpPr>
          <p:grpSpPr>
            <a:xfrm>
              <a:off x="660113" y="3862535"/>
              <a:ext cx="1587262" cy="204671"/>
              <a:chOff x="586154" y="3645649"/>
              <a:chExt cx="1521898" cy="196243"/>
            </a:xfrm>
          </p:grpSpPr>
          <p:pic>
            <p:nvPicPr>
              <p:cNvPr id="59" name="図 58">
                <a:extLst>
                  <a:ext uri="{FF2B5EF4-FFF2-40B4-BE49-F238E27FC236}">
                    <a16:creationId xmlns:a16="http://schemas.microsoft.com/office/drawing/2014/main" id="{57E1DC8A-5919-447D-B088-50B660AE89E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154" y="3691676"/>
                <a:ext cx="108000" cy="108000"/>
              </a:xfrm>
              <a:prstGeom prst="rect">
                <a:avLst/>
              </a:prstGeom>
            </p:spPr>
          </p:pic>
          <p:sp>
            <p:nvSpPr>
              <p:cNvPr id="218" name="テキスト ボックス 217">
                <a:extLst>
                  <a:ext uri="{FF2B5EF4-FFF2-40B4-BE49-F238E27FC236}">
                    <a16:creationId xmlns:a16="http://schemas.microsoft.com/office/drawing/2014/main" id="{6BB73F3E-8DD1-4EC4-BF36-02FE6C1E1054}"/>
                  </a:ext>
                </a:extLst>
              </p:cNvPr>
              <p:cNvSpPr txBox="1"/>
              <p:nvPr/>
            </p:nvSpPr>
            <p:spPr>
              <a:xfrm>
                <a:off x="655928" y="3645649"/>
                <a:ext cx="1452124" cy="196243"/>
              </a:xfrm>
              <a:prstGeom prst="rect">
                <a:avLst/>
              </a:prstGeom>
              <a:noFill/>
            </p:spPr>
            <p:txBody>
              <a:bodyPr wrap="square" rtlCol="0">
                <a:spAutoFit/>
              </a:bodyPr>
              <a:lstStyle/>
              <a:p>
                <a:r>
                  <a:rPr kumimoji="1" lang="en-US" altLang="ja-JP" sz="730" dirty="0">
                    <a:latin typeface="+mn-ea"/>
                  </a:rPr>
                  <a:t>salon@nbs-nbs.com</a:t>
                </a:r>
                <a:endParaRPr kumimoji="1" lang="ja-JP" altLang="en-US" sz="730" dirty="0">
                  <a:latin typeface="+mn-ea"/>
                </a:endParaRPr>
              </a:p>
            </p:txBody>
          </p:sp>
        </p:grpSp>
        <p:grpSp>
          <p:nvGrpSpPr>
            <p:cNvPr id="71" name="グループ化 70">
              <a:extLst>
                <a:ext uri="{FF2B5EF4-FFF2-40B4-BE49-F238E27FC236}">
                  <a16:creationId xmlns:a16="http://schemas.microsoft.com/office/drawing/2014/main" id="{CB966CB3-DEBF-4A66-870F-96C22EA3C1F9}"/>
                </a:ext>
              </a:extLst>
            </p:cNvPr>
            <p:cNvGrpSpPr/>
            <p:nvPr/>
          </p:nvGrpSpPr>
          <p:grpSpPr>
            <a:xfrm>
              <a:off x="659875" y="3698326"/>
              <a:ext cx="1599133" cy="204671"/>
              <a:chOff x="585925" y="3684683"/>
              <a:chExt cx="1533281" cy="196243"/>
            </a:xfrm>
          </p:grpSpPr>
          <p:pic>
            <p:nvPicPr>
              <p:cNvPr id="219" name="図 218">
                <a:extLst>
                  <a:ext uri="{FF2B5EF4-FFF2-40B4-BE49-F238E27FC236}">
                    <a16:creationId xmlns:a16="http://schemas.microsoft.com/office/drawing/2014/main" id="{E45B4B8D-CB9F-42E0-B2C5-63F36BF30C1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5925" y="3721682"/>
                <a:ext cx="108000" cy="108000"/>
              </a:xfrm>
              <a:prstGeom prst="rect">
                <a:avLst/>
              </a:prstGeom>
            </p:spPr>
          </p:pic>
          <p:sp>
            <p:nvSpPr>
              <p:cNvPr id="222" name="テキスト ボックス 221">
                <a:extLst>
                  <a:ext uri="{FF2B5EF4-FFF2-40B4-BE49-F238E27FC236}">
                    <a16:creationId xmlns:a16="http://schemas.microsoft.com/office/drawing/2014/main" id="{E54C4D96-B9FF-4F3D-8968-8834F6E4493A}"/>
                  </a:ext>
                </a:extLst>
              </p:cNvPr>
              <p:cNvSpPr txBox="1"/>
              <p:nvPr/>
            </p:nvSpPr>
            <p:spPr>
              <a:xfrm>
                <a:off x="667082" y="3684683"/>
                <a:ext cx="1452124" cy="196243"/>
              </a:xfrm>
              <a:prstGeom prst="rect">
                <a:avLst/>
              </a:prstGeom>
              <a:noFill/>
            </p:spPr>
            <p:txBody>
              <a:bodyPr wrap="square" rtlCol="0">
                <a:spAutoFit/>
              </a:bodyPr>
              <a:lstStyle/>
              <a:p>
                <a:r>
                  <a:rPr lang="en-US" altLang="ja-JP" sz="730" dirty="0">
                    <a:latin typeface="+mn-ea"/>
                  </a:rPr>
                  <a:t>@wul4042m</a:t>
                </a:r>
                <a:endParaRPr kumimoji="1" lang="ja-JP" altLang="en-US" sz="730" dirty="0">
                  <a:latin typeface="+mn-ea"/>
                </a:endParaRPr>
              </a:p>
            </p:txBody>
          </p:sp>
        </p:grpSp>
        <p:sp>
          <p:nvSpPr>
            <p:cNvPr id="223" name="テキスト ボックス 222">
              <a:extLst>
                <a:ext uri="{FF2B5EF4-FFF2-40B4-BE49-F238E27FC236}">
                  <a16:creationId xmlns:a16="http://schemas.microsoft.com/office/drawing/2014/main" id="{3289B248-BF11-4024-9D5B-0E7CBC07809E}"/>
                </a:ext>
              </a:extLst>
            </p:cNvPr>
            <p:cNvSpPr txBox="1"/>
            <p:nvPr/>
          </p:nvSpPr>
          <p:spPr>
            <a:xfrm>
              <a:off x="568218" y="4480948"/>
              <a:ext cx="2071114" cy="188641"/>
            </a:xfrm>
            <a:prstGeom prst="rect">
              <a:avLst/>
            </a:prstGeom>
            <a:noFill/>
          </p:spPr>
          <p:txBody>
            <a:bodyPr wrap="square" rtlCol="0">
              <a:spAutoFit/>
            </a:bodyPr>
            <a:lstStyle/>
            <a:p>
              <a:r>
                <a:rPr kumimoji="1" lang="ja-JP" altLang="en-US" sz="626" dirty="0">
                  <a:latin typeface="+mn-ea"/>
                </a:rPr>
                <a:t>定休日：〇・〇曜日　　営業時間：</a:t>
              </a:r>
              <a:r>
                <a:rPr kumimoji="1" lang="en-US" altLang="ja-JP" sz="626" dirty="0">
                  <a:latin typeface="+mn-ea"/>
                </a:rPr>
                <a:t>10:00</a:t>
              </a:r>
              <a:r>
                <a:rPr kumimoji="1" lang="ja-JP" altLang="en-US" sz="626" dirty="0">
                  <a:latin typeface="+mn-ea"/>
                </a:rPr>
                <a:t>～</a:t>
              </a:r>
              <a:r>
                <a:rPr kumimoji="1" lang="en-US" altLang="ja-JP" sz="626" dirty="0">
                  <a:latin typeface="+mn-ea"/>
                </a:rPr>
                <a:t>19:00</a:t>
              </a:r>
              <a:endParaRPr kumimoji="1" lang="ja-JP" altLang="en-US" sz="626" dirty="0">
                <a:latin typeface="+mn-ea"/>
              </a:endParaRPr>
            </a:p>
          </p:txBody>
        </p:sp>
      </p:grpSp>
      <p:grpSp>
        <p:nvGrpSpPr>
          <p:cNvPr id="242" name="グループ化 241">
            <a:extLst>
              <a:ext uri="{FF2B5EF4-FFF2-40B4-BE49-F238E27FC236}">
                <a16:creationId xmlns:a16="http://schemas.microsoft.com/office/drawing/2014/main" id="{F7CC6E0A-1158-4568-9E86-79B87447A241}"/>
              </a:ext>
            </a:extLst>
          </p:cNvPr>
          <p:cNvGrpSpPr/>
          <p:nvPr/>
        </p:nvGrpSpPr>
        <p:grpSpPr>
          <a:xfrm>
            <a:off x="113449" y="2663817"/>
            <a:ext cx="6972415" cy="2340000"/>
            <a:chOff x="113449" y="2680796"/>
            <a:chExt cx="6972415" cy="2340000"/>
          </a:xfrm>
        </p:grpSpPr>
        <p:grpSp>
          <p:nvGrpSpPr>
            <p:cNvPr id="243" name="グループ化 242">
              <a:extLst>
                <a:ext uri="{FF2B5EF4-FFF2-40B4-BE49-F238E27FC236}">
                  <a16:creationId xmlns:a16="http://schemas.microsoft.com/office/drawing/2014/main" id="{10C336A8-2CEA-4BD8-A4CF-4A74CF04E349}"/>
                </a:ext>
              </a:extLst>
            </p:cNvPr>
            <p:cNvGrpSpPr/>
            <p:nvPr/>
          </p:nvGrpSpPr>
          <p:grpSpPr>
            <a:xfrm>
              <a:off x="113449" y="2680796"/>
              <a:ext cx="6972415" cy="2340000"/>
              <a:chOff x="113449" y="2680796"/>
              <a:chExt cx="6972415" cy="2340000"/>
            </a:xfrm>
          </p:grpSpPr>
          <p:grpSp>
            <p:nvGrpSpPr>
              <p:cNvPr id="265" name="グループ化 264">
                <a:extLst>
                  <a:ext uri="{FF2B5EF4-FFF2-40B4-BE49-F238E27FC236}">
                    <a16:creationId xmlns:a16="http://schemas.microsoft.com/office/drawing/2014/main" id="{8345DA5E-7014-476C-AD0B-DEA3F98C8C7D}"/>
                  </a:ext>
                </a:extLst>
              </p:cNvPr>
              <p:cNvGrpSpPr/>
              <p:nvPr/>
            </p:nvGrpSpPr>
            <p:grpSpPr>
              <a:xfrm>
                <a:off x="113449" y="2752796"/>
                <a:ext cx="6972415" cy="2196000"/>
                <a:chOff x="113449" y="2760972"/>
                <a:chExt cx="6972415" cy="2196000"/>
              </a:xfrm>
            </p:grpSpPr>
            <p:cxnSp>
              <p:nvCxnSpPr>
                <p:cNvPr id="271" name="直線コネクタ 270">
                  <a:extLst>
                    <a:ext uri="{FF2B5EF4-FFF2-40B4-BE49-F238E27FC236}">
                      <a16:creationId xmlns:a16="http://schemas.microsoft.com/office/drawing/2014/main" id="{931BA4AB-449C-449E-AC41-F3073F1D876C}"/>
                    </a:ext>
                  </a:extLst>
                </p:cNvPr>
                <p:cNvCxnSpPr>
                  <a:cxnSpLocks/>
                </p:cNvCxnSpPr>
                <p:nvPr/>
              </p:nvCxnSpPr>
              <p:spPr>
                <a:xfrm>
                  <a:off x="113449" y="2868972"/>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272" name="直線コネクタ 271">
                  <a:extLst>
                    <a:ext uri="{FF2B5EF4-FFF2-40B4-BE49-F238E27FC236}">
                      <a16:creationId xmlns:a16="http://schemas.microsoft.com/office/drawing/2014/main" id="{371443B6-C074-48C8-A07F-0FA16B3279F6}"/>
                    </a:ext>
                  </a:extLst>
                </p:cNvPr>
                <p:cNvCxnSpPr>
                  <a:cxnSpLocks/>
                </p:cNvCxnSpPr>
                <p:nvPr/>
              </p:nvCxnSpPr>
              <p:spPr>
                <a:xfrm>
                  <a:off x="113449" y="4848972"/>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273" name="直線コネクタ 272">
                  <a:extLst>
                    <a:ext uri="{FF2B5EF4-FFF2-40B4-BE49-F238E27FC236}">
                      <a16:creationId xmlns:a16="http://schemas.microsoft.com/office/drawing/2014/main" id="{5F92CEF0-579F-446B-86E5-5CC4CFD03EB6}"/>
                    </a:ext>
                  </a:extLst>
                </p:cNvPr>
                <p:cNvCxnSpPr>
                  <a:cxnSpLocks/>
                </p:cNvCxnSpPr>
                <p:nvPr/>
              </p:nvCxnSpPr>
              <p:spPr>
                <a:xfrm>
                  <a:off x="114420" y="4956972"/>
                  <a:ext cx="6970472" cy="0"/>
                </a:xfrm>
                <a:prstGeom prst="line">
                  <a:avLst/>
                </a:prstGeom>
              </p:spPr>
              <p:style>
                <a:lnRef idx="1">
                  <a:schemeClr val="dk1"/>
                </a:lnRef>
                <a:fillRef idx="0">
                  <a:schemeClr val="dk1"/>
                </a:fillRef>
                <a:effectRef idx="0">
                  <a:schemeClr val="dk1"/>
                </a:effectRef>
                <a:fontRef idx="minor">
                  <a:schemeClr val="tx1"/>
                </a:fontRef>
              </p:style>
            </p:cxnSp>
            <p:cxnSp>
              <p:nvCxnSpPr>
                <p:cNvPr id="274" name="直線コネクタ 273">
                  <a:extLst>
                    <a:ext uri="{FF2B5EF4-FFF2-40B4-BE49-F238E27FC236}">
                      <a16:creationId xmlns:a16="http://schemas.microsoft.com/office/drawing/2014/main" id="{39EDBC5B-A60D-4D6A-AD95-18A182A95B71}"/>
                    </a:ext>
                  </a:extLst>
                </p:cNvPr>
                <p:cNvCxnSpPr>
                  <a:cxnSpLocks/>
                </p:cNvCxnSpPr>
                <p:nvPr/>
              </p:nvCxnSpPr>
              <p:spPr>
                <a:xfrm>
                  <a:off x="114420" y="2760972"/>
                  <a:ext cx="6970472" cy="0"/>
                </a:xfrm>
                <a:prstGeom prst="line">
                  <a:avLst/>
                </a:prstGeom>
              </p:spPr>
              <p:style>
                <a:lnRef idx="1">
                  <a:schemeClr val="dk1"/>
                </a:lnRef>
                <a:fillRef idx="0">
                  <a:schemeClr val="dk1"/>
                </a:fillRef>
                <a:effectRef idx="0">
                  <a:schemeClr val="dk1"/>
                </a:effectRef>
                <a:fontRef idx="minor">
                  <a:schemeClr val="tx1"/>
                </a:fontRef>
              </p:style>
            </p:cxnSp>
          </p:grpSp>
          <p:grpSp>
            <p:nvGrpSpPr>
              <p:cNvPr id="266" name="グループ化 265">
                <a:extLst>
                  <a:ext uri="{FF2B5EF4-FFF2-40B4-BE49-F238E27FC236}">
                    <a16:creationId xmlns:a16="http://schemas.microsoft.com/office/drawing/2014/main" id="{7E533F54-11D6-49F4-9A59-1E010D16314E}"/>
                  </a:ext>
                </a:extLst>
              </p:cNvPr>
              <p:cNvGrpSpPr/>
              <p:nvPr/>
            </p:nvGrpSpPr>
            <p:grpSpPr>
              <a:xfrm>
                <a:off x="215656" y="2680796"/>
                <a:ext cx="6768000" cy="2340000"/>
                <a:chOff x="215656" y="2680796"/>
                <a:chExt cx="6768000" cy="2340000"/>
              </a:xfrm>
            </p:grpSpPr>
            <p:cxnSp>
              <p:nvCxnSpPr>
                <p:cNvPr id="267" name="直線コネクタ 266">
                  <a:extLst>
                    <a:ext uri="{FF2B5EF4-FFF2-40B4-BE49-F238E27FC236}">
                      <a16:creationId xmlns:a16="http://schemas.microsoft.com/office/drawing/2014/main" id="{E5404D21-7AEF-48CA-A58E-7A9E0EA16BA2}"/>
                    </a:ext>
                  </a:extLst>
                </p:cNvPr>
                <p:cNvCxnSpPr>
                  <a:cxnSpLocks/>
                </p:cNvCxnSpPr>
                <p:nvPr/>
              </p:nvCxnSpPr>
              <p:spPr>
                <a:xfrm>
                  <a:off x="323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268" name="直線コネクタ 267">
                  <a:extLst>
                    <a:ext uri="{FF2B5EF4-FFF2-40B4-BE49-F238E27FC236}">
                      <a16:creationId xmlns:a16="http://schemas.microsoft.com/office/drawing/2014/main" id="{2D3E9474-77DB-4A39-85C3-B524F747B7F9}"/>
                    </a:ext>
                  </a:extLst>
                </p:cNvPr>
                <p:cNvCxnSpPr>
                  <a:cxnSpLocks/>
                </p:cNvCxnSpPr>
                <p:nvPr/>
              </p:nvCxnSpPr>
              <p:spPr>
                <a:xfrm>
                  <a:off x="687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269" name="直線コネクタ 268">
                  <a:extLst>
                    <a:ext uri="{FF2B5EF4-FFF2-40B4-BE49-F238E27FC236}">
                      <a16:creationId xmlns:a16="http://schemas.microsoft.com/office/drawing/2014/main" id="{0ACD316B-CA5B-42A0-A309-EC3CDD3B81EA}"/>
                    </a:ext>
                  </a:extLst>
                </p:cNvPr>
                <p:cNvCxnSpPr>
                  <a:cxnSpLocks/>
                </p:cNvCxnSpPr>
                <p:nvPr/>
              </p:nvCxnSpPr>
              <p:spPr>
                <a:xfrm>
                  <a:off x="21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270" name="直線コネクタ 269">
                  <a:extLst>
                    <a:ext uri="{FF2B5EF4-FFF2-40B4-BE49-F238E27FC236}">
                      <a16:creationId xmlns:a16="http://schemas.microsoft.com/office/drawing/2014/main" id="{3AD2E972-6301-4323-8936-FCC783F69CFE}"/>
                    </a:ext>
                  </a:extLst>
                </p:cNvPr>
                <p:cNvCxnSpPr>
                  <a:cxnSpLocks/>
                </p:cNvCxnSpPr>
                <p:nvPr/>
              </p:nvCxnSpPr>
              <p:spPr>
                <a:xfrm>
                  <a:off x="6983656" y="2680796"/>
                  <a:ext cx="0" cy="2340000"/>
                </a:xfrm>
                <a:prstGeom prst="line">
                  <a:avLst/>
                </a:prstGeom>
              </p:spPr>
              <p:style>
                <a:lnRef idx="1">
                  <a:schemeClr val="dk1"/>
                </a:lnRef>
                <a:fillRef idx="0">
                  <a:schemeClr val="dk1"/>
                </a:fillRef>
                <a:effectRef idx="0">
                  <a:schemeClr val="dk1"/>
                </a:effectRef>
                <a:fontRef idx="minor">
                  <a:schemeClr val="tx1"/>
                </a:fontRef>
              </p:style>
            </p:cxnSp>
          </p:grpSp>
        </p:grpSp>
        <p:sp>
          <p:nvSpPr>
            <p:cNvPr id="244" name="正方形/長方形 243">
              <a:extLst>
                <a:ext uri="{FF2B5EF4-FFF2-40B4-BE49-F238E27FC236}">
                  <a16:creationId xmlns:a16="http://schemas.microsoft.com/office/drawing/2014/main" id="{6E42DD68-6F04-493E-9BB2-389BA2F902AC}"/>
                </a:ext>
              </a:extLst>
            </p:cNvPr>
            <p:cNvSpPr/>
            <p:nvPr/>
          </p:nvSpPr>
          <p:spPr>
            <a:xfrm>
              <a:off x="215656" y="2752796"/>
              <a:ext cx="3384000" cy="219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245" name="正方形/長方形 244">
              <a:extLst>
                <a:ext uri="{FF2B5EF4-FFF2-40B4-BE49-F238E27FC236}">
                  <a16:creationId xmlns:a16="http://schemas.microsoft.com/office/drawing/2014/main" id="{3B8F7E96-5672-4B99-A759-591E7AF3C90D}"/>
                </a:ext>
              </a:extLst>
            </p:cNvPr>
            <p:cNvSpPr/>
            <p:nvPr/>
          </p:nvSpPr>
          <p:spPr>
            <a:xfrm>
              <a:off x="3599656" y="2752796"/>
              <a:ext cx="3384000" cy="219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920" b="1" dirty="0">
                  <a:solidFill>
                    <a:schemeClr val="bg1"/>
                  </a:solidFill>
                  <a:latin typeface="Segoe Script" panose="030B0504020000000003" pitchFamily="66" charset="0"/>
                </a:rPr>
                <a:t>Member’s</a:t>
              </a:r>
            </a:p>
            <a:p>
              <a:pPr algn="ctr"/>
              <a:r>
                <a:rPr kumimoji="1" lang="en-US" altLang="ja-JP" sz="2920" b="1" dirty="0">
                  <a:solidFill>
                    <a:schemeClr val="bg1"/>
                  </a:solidFill>
                  <a:latin typeface="Segoe Script" panose="030B0504020000000003" pitchFamily="66" charset="0"/>
                </a:rPr>
                <a:t>Card</a:t>
              </a:r>
              <a:endParaRPr kumimoji="1" lang="ja-JP" altLang="en-US" sz="2920" b="1" dirty="0">
                <a:solidFill>
                  <a:schemeClr val="bg1"/>
                </a:solidFill>
                <a:latin typeface="Segoe Script" panose="030B0504020000000003" pitchFamily="66" charset="0"/>
              </a:endParaRPr>
            </a:p>
          </p:txBody>
        </p:sp>
        <p:sp>
          <p:nvSpPr>
            <p:cNvPr id="246" name="正方形/長方形 245">
              <a:extLst>
                <a:ext uri="{FF2B5EF4-FFF2-40B4-BE49-F238E27FC236}">
                  <a16:creationId xmlns:a16="http://schemas.microsoft.com/office/drawing/2014/main" id="{FF3DD782-19D5-48F5-AC8B-DCDBB71B0FC5}"/>
                </a:ext>
              </a:extLst>
            </p:cNvPr>
            <p:cNvSpPr/>
            <p:nvPr/>
          </p:nvSpPr>
          <p:spPr>
            <a:xfrm flipV="1">
              <a:off x="534902" y="2995411"/>
              <a:ext cx="2853508" cy="17271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247" name="テキスト ボックス 246">
              <a:extLst>
                <a:ext uri="{FF2B5EF4-FFF2-40B4-BE49-F238E27FC236}">
                  <a16:creationId xmlns:a16="http://schemas.microsoft.com/office/drawing/2014/main" id="{A31A5B0A-6839-49E5-8587-2665009E3C12}"/>
                </a:ext>
              </a:extLst>
            </p:cNvPr>
            <p:cNvSpPr txBox="1"/>
            <p:nvPr/>
          </p:nvSpPr>
          <p:spPr>
            <a:xfrm>
              <a:off x="886530" y="3081966"/>
              <a:ext cx="2150252" cy="317010"/>
            </a:xfrm>
            <a:prstGeom prst="rect">
              <a:avLst/>
            </a:prstGeom>
            <a:noFill/>
          </p:spPr>
          <p:txBody>
            <a:bodyPr wrap="square" rtlCol="0">
              <a:spAutoFit/>
            </a:bodyPr>
            <a:lstStyle/>
            <a:p>
              <a:pPr algn="ctr"/>
              <a:r>
                <a:rPr kumimoji="1" lang="en-US" altLang="ja-JP" sz="1460" b="1" dirty="0">
                  <a:latin typeface="+mn-ea"/>
                </a:rPr>
                <a:t>NBS</a:t>
              </a:r>
              <a:r>
                <a:rPr kumimoji="1" lang="ja-JP" altLang="en-US" sz="1460" b="1" dirty="0">
                  <a:latin typeface="+mn-ea"/>
                </a:rPr>
                <a:t>サロン</a:t>
              </a:r>
            </a:p>
          </p:txBody>
        </p:sp>
        <p:sp>
          <p:nvSpPr>
            <p:cNvPr id="248" name="正方形/長方形 247">
              <a:extLst>
                <a:ext uri="{FF2B5EF4-FFF2-40B4-BE49-F238E27FC236}">
                  <a16:creationId xmlns:a16="http://schemas.microsoft.com/office/drawing/2014/main" id="{F2B34B21-902A-4EE6-AF73-6CF29119A28B}"/>
                </a:ext>
              </a:extLst>
            </p:cNvPr>
            <p:cNvSpPr>
              <a:spLocks noChangeAspect="1"/>
            </p:cNvSpPr>
            <p:nvPr/>
          </p:nvSpPr>
          <p:spPr>
            <a:xfrm>
              <a:off x="2654875" y="3988999"/>
              <a:ext cx="638285" cy="638285"/>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34" dirty="0">
                  <a:solidFill>
                    <a:schemeClr val="tx1"/>
                  </a:solidFill>
                </a:rPr>
                <a:t>QR</a:t>
              </a:r>
              <a:r>
                <a:rPr kumimoji="1" lang="ja-JP" altLang="en-US" sz="834" dirty="0">
                  <a:solidFill>
                    <a:schemeClr val="tx1"/>
                  </a:solidFill>
                </a:rPr>
                <a:t>コード</a:t>
              </a:r>
            </a:p>
          </p:txBody>
        </p:sp>
        <p:grpSp>
          <p:nvGrpSpPr>
            <p:cNvPr id="249" name="グループ化 248">
              <a:extLst>
                <a:ext uri="{FF2B5EF4-FFF2-40B4-BE49-F238E27FC236}">
                  <a16:creationId xmlns:a16="http://schemas.microsoft.com/office/drawing/2014/main" id="{EB7617E8-FB0D-4BB7-982E-C6813D78DE3B}"/>
                </a:ext>
              </a:extLst>
            </p:cNvPr>
            <p:cNvGrpSpPr/>
            <p:nvPr/>
          </p:nvGrpSpPr>
          <p:grpSpPr>
            <a:xfrm>
              <a:off x="660113" y="3404646"/>
              <a:ext cx="1980487" cy="394403"/>
              <a:chOff x="586154" y="3386965"/>
              <a:chExt cx="1898930" cy="378162"/>
            </a:xfrm>
          </p:grpSpPr>
          <p:sp>
            <p:nvSpPr>
              <p:cNvPr id="263" name="テキスト ボックス 262">
                <a:extLst>
                  <a:ext uri="{FF2B5EF4-FFF2-40B4-BE49-F238E27FC236}">
                    <a16:creationId xmlns:a16="http://schemas.microsoft.com/office/drawing/2014/main" id="{D2FFF434-C621-436C-AAE8-4611A550B645}"/>
                  </a:ext>
                </a:extLst>
              </p:cNvPr>
              <p:cNvSpPr txBox="1"/>
              <p:nvPr/>
            </p:nvSpPr>
            <p:spPr>
              <a:xfrm>
                <a:off x="655928" y="3386965"/>
                <a:ext cx="1829156" cy="378162"/>
              </a:xfrm>
              <a:prstGeom prst="rect">
                <a:avLst/>
              </a:prstGeom>
              <a:noFill/>
            </p:spPr>
            <p:txBody>
              <a:bodyPr wrap="square" rtlCol="0">
                <a:spAutoFit/>
              </a:bodyPr>
              <a:lstStyle/>
              <a:p>
                <a:r>
                  <a:rPr kumimoji="1" lang="en-US" altLang="ja-JP" sz="1963" b="1" dirty="0">
                    <a:latin typeface="+mn-ea"/>
                  </a:rPr>
                  <a:t>052-339-5572</a:t>
                </a:r>
                <a:endParaRPr kumimoji="1" lang="ja-JP" altLang="en-US" sz="1963" b="1" dirty="0">
                  <a:latin typeface="+mn-ea"/>
                </a:endParaRPr>
              </a:p>
            </p:txBody>
          </p:sp>
          <p:pic>
            <p:nvPicPr>
              <p:cNvPr id="264" name="図 263">
                <a:extLst>
                  <a:ext uri="{FF2B5EF4-FFF2-40B4-BE49-F238E27FC236}">
                    <a16:creationId xmlns:a16="http://schemas.microsoft.com/office/drawing/2014/main" id="{78562F15-E140-41BE-8541-20037F0F5F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154" y="3496864"/>
                <a:ext cx="108000" cy="108000"/>
              </a:xfrm>
              <a:prstGeom prst="rect">
                <a:avLst/>
              </a:prstGeom>
            </p:spPr>
          </p:pic>
        </p:grpSp>
        <p:grpSp>
          <p:nvGrpSpPr>
            <p:cNvPr id="250" name="グループ化 249">
              <a:extLst>
                <a:ext uri="{FF2B5EF4-FFF2-40B4-BE49-F238E27FC236}">
                  <a16:creationId xmlns:a16="http://schemas.microsoft.com/office/drawing/2014/main" id="{B81079D0-92FE-48B5-B609-CB2DE854D272}"/>
                </a:ext>
              </a:extLst>
            </p:cNvPr>
            <p:cNvGrpSpPr/>
            <p:nvPr/>
          </p:nvGrpSpPr>
          <p:grpSpPr>
            <a:xfrm>
              <a:off x="641341" y="4215773"/>
              <a:ext cx="1930702" cy="284950"/>
              <a:chOff x="568154" y="4162274"/>
              <a:chExt cx="1851196" cy="273215"/>
            </a:xfrm>
          </p:grpSpPr>
          <p:sp>
            <p:nvSpPr>
              <p:cNvPr id="261" name="テキスト ボックス 260">
                <a:extLst>
                  <a:ext uri="{FF2B5EF4-FFF2-40B4-BE49-F238E27FC236}">
                    <a16:creationId xmlns:a16="http://schemas.microsoft.com/office/drawing/2014/main" id="{2485FC75-7976-4B6C-B5BE-94F77A74BD2B}"/>
                  </a:ext>
                </a:extLst>
              </p:cNvPr>
              <p:cNvSpPr txBox="1"/>
              <p:nvPr/>
            </p:nvSpPr>
            <p:spPr>
              <a:xfrm>
                <a:off x="655928" y="4162274"/>
                <a:ext cx="1763422" cy="273215"/>
              </a:xfrm>
              <a:prstGeom prst="rect">
                <a:avLst/>
              </a:prstGeom>
              <a:noFill/>
            </p:spPr>
            <p:txBody>
              <a:bodyPr wrap="square" rtlCol="0">
                <a:spAutoFit/>
              </a:bodyPr>
              <a:lstStyle/>
              <a:p>
                <a:r>
                  <a:rPr kumimoji="1" lang="ja-JP" altLang="en-US" sz="626" dirty="0">
                    <a:latin typeface="+mn-ea"/>
                  </a:rPr>
                  <a:t>〒</a:t>
                </a:r>
                <a:r>
                  <a:rPr kumimoji="1" lang="en-US" altLang="ja-JP" sz="626" dirty="0">
                    <a:latin typeface="+mn-ea"/>
                  </a:rPr>
                  <a:t>460-0012</a:t>
                </a:r>
              </a:p>
              <a:p>
                <a:r>
                  <a:rPr kumimoji="1" lang="ja-JP" altLang="en-US" sz="626" dirty="0">
                    <a:latin typeface="+mn-ea"/>
                  </a:rPr>
                  <a:t>愛知県名古屋市中区千代田</a:t>
                </a:r>
                <a:r>
                  <a:rPr kumimoji="1" lang="en-US" altLang="ja-JP" sz="626" dirty="0">
                    <a:latin typeface="+mn-ea"/>
                  </a:rPr>
                  <a:t>4</a:t>
                </a:r>
                <a:r>
                  <a:rPr kumimoji="1" lang="ja-JP" altLang="en-US" sz="626" dirty="0">
                    <a:latin typeface="+mn-ea"/>
                  </a:rPr>
                  <a:t>丁目</a:t>
                </a:r>
                <a:r>
                  <a:rPr kumimoji="1" lang="en-US" altLang="ja-JP" sz="626" dirty="0">
                    <a:latin typeface="+mn-ea"/>
                  </a:rPr>
                  <a:t>1-6 NBS</a:t>
                </a:r>
                <a:r>
                  <a:rPr kumimoji="1" lang="ja-JP" altLang="en-US" sz="626" dirty="0">
                    <a:latin typeface="+mn-ea"/>
                  </a:rPr>
                  <a:t>ビル</a:t>
                </a:r>
              </a:p>
            </p:txBody>
          </p:sp>
          <p:pic>
            <p:nvPicPr>
              <p:cNvPr id="262" name="図 261">
                <a:extLst>
                  <a:ext uri="{FF2B5EF4-FFF2-40B4-BE49-F238E27FC236}">
                    <a16:creationId xmlns:a16="http://schemas.microsoft.com/office/drawing/2014/main" id="{BB6926E8-53D1-46EE-B941-9DA6050113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154" y="4219424"/>
                <a:ext cx="144000" cy="144000"/>
              </a:xfrm>
              <a:prstGeom prst="rect">
                <a:avLst/>
              </a:prstGeom>
            </p:spPr>
          </p:pic>
        </p:grpSp>
        <p:grpSp>
          <p:nvGrpSpPr>
            <p:cNvPr id="251" name="グループ化 250">
              <a:extLst>
                <a:ext uri="{FF2B5EF4-FFF2-40B4-BE49-F238E27FC236}">
                  <a16:creationId xmlns:a16="http://schemas.microsoft.com/office/drawing/2014/main" id="{A3D8A1BC-1E36-4899-AA8C-FD7D46F06643}"/>
                </a:ext>
              </a:extLst>
            </p:cNvPr>
            <p:cNvGrpSpPr/>
            <p:nvPr/>
          </p:nvGrpSpPr>
          <p:grpSpPr>
            <a:xfrm>
              <a:off x="660113" y="4041222"/>
              <a:ext cx="1587262" cy="204671"/>
              <a:chOff x="586154" y="3833738"/>
              <a:chExt cx="1521898" cy="196243"/>
            </a:xfrm>
          </p:grpSpPr>
          <p:pic>
            <p:nvPicPr>
              <p:cNvPr id="259" name="図 258">
                <a:extLst>
                  <a:ext uri="{FF2B5EF4-FFF2-40B4-BE49-F238E27FC236}">
                    <a16:creationId xmlns:a16="http://schemas.microsoft.com/office/drawing/2014/main" id="{31F9F91A-9DBD-49AD-AABC-B5C89AEF92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154" y="3879765"/>
                <a:ext cx="108000" cy="108000"/>
              </a:xfrm>
              <a:prstGeom prst="rect">
                <a:avLst/>
              </a:prstGeom>
            </p:spPr>
          </p:pic>
          <p:sp>
            <p:nvSpPr>
              <p:cNvPr id="260" name="テキスト ボックス 259">
                <a:extLst>
                  <a:ext uri="{FF2B5EF4-FFF2-40B4-BE49-F238E27FC236}">
                    <a16:creationId xmlns:a16="http://schemas.microsoft.com/office/drawing/2014/main" id="{CB11DD2E-39DE-4A9F-8BF5-31AE3E1779F7}"/>
                  </a:ext>
                </a:extLst>
              </p:cNvPr>
              <p:cNvSpPr txBox="1"/>
              <p:nvPr/>
            </p:nvSpPr>
            <p:spPr>
              <a:xfrm>
                <a:off x="655928" y="3833738"/>
                <a:ext cx="1452124" cy="196243"/>
              </a:xfrm>
              <a:prstGeom prst="rect">
                <a:avLst/>
              </a:prstGeom>
              <a:noFill/>
            </p:spPr>
            <p:txBody>
              <a:bodyPr wrap="square" rtlCol="0">
                <a:spAutoFit/>
              </a:bodyPr>
              <a:lstStyle/>
              <a:p>
                <a:r>
                  <a:rPr kumimoji="1" lang="en-US" altLang="ja-JP" sz="730" dirty="0">
                    <a:latin typeface="+mn-ea"/>
                  </a:rPr>
                  <a:t>https://www.nbs-nbs.com/</a:t>
                </a:r>
                <a:endParaRPr kumimoji="1" lang="ja-JP" altLang="en-US" sz="730" dirty="0">
                  <a:latin typeface="+mn-ea"/>
                </a:endParaRPr>
              </a:p>
            </p:txBody>
          </p:sp>
        </p:grpSp>
        <p:grpSp>
          <p:nvGrpSpPr>
            <p:cNvPr id="252" name="グループ化 251">
              <a:extLst>
                <a:ext uri="{FF2B5EF4-FFF2-40B4-BE49-F238E27FC236}">
                  <a16:creationId xmlns:a16="http://schemas.microsoft.com/office/drawing/2014/main" id="{AB9E029B-DBED-46DB-A755-D27D3470B2E4}"/>
                </a:ext>
              </a:extLst>
            </p:cNvPr>
            <p:cNvGrpSpPr/>
            <p:nvPr/>
          </p:nvGrpSpPr>
          <p:grpSpPr>
            <a:xfrm>
              <a:off x="660113" y="3862535"/>
              <a:ext cx="1587262" cy="204671"/>
              <a:chOff x="586154" y="3645649"/>
              <a:chExt cx="1521898" cy="196243"/>
            </a:xfrm>
          </p:grpSpPr>
          <p:pic>
            <p:nvPicPr>
              <p:cNvPr id="257" name="図 256">
                <a:extLst>
                  <a:ext uri="{FF2B5EF4-FFF2-40B4-BE49-F238E27FC236}">
                    <a16:creationId xmlns:a16="http://schemas.microsoft.com/office/drawing/2014/main" id="{8AA0BE36-EE6C-42A5-89E1-505F4A0686E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154" y="3691676"/>
                <a:ext cx="108000" cy="108000"/>
              </a:xfrm>
              <a:prstGeom prst="rect">
                <a:avLst/>
              </a:prstGeom>
            </p:spPr>
          </p:pic>
          <p:sp>
            <p:nvSpPr>
              <p:cNvPr id="258" name="テキスト ボックス 257">
                <a:extLst>
                  <a:ext uri="{FF2B5EF4-FFF2-40B4-BE49-F238E27FC236}">
                    <a16:creationId xmlns:a16="http://schemas.microsoft.com/office/drawing/2014/main" id="{3B0CDC81-B4C5-4B5C-B704-99ADEF5AA712}"/>
                  </a:ext>
                </a:extLst>
              </p:cNvPr>
              <p:cNvSpPr txBox="1"/>
              <p:nvPr/>
            </p:nvSpPr>
            <p:spPr>
              <a:xfrm>
                <a:off x="655928" y="3645649"/>
                <a:ext cx="1452124" cy="196243"/>
              </a:xfrm>
              <a:prstGeom prst="rect">
                <a:avLst/>
              </a:prstGeom>
              <a:noFill/>
            </p:spPr>
            <p:txBody>
              <a:bodyPr wrap="square" rtlCol="0">
                <a:spAutoFit/>
              </a:bodyPr>
              <a:lstStyle/>
              <a:p>
                <a:r>
                  <a:rPr kumimoji="1" lang="en-US" altLang="ja-JP" sz="730" dirty="0">
                    <a:latin typeface="+mn-ea"/>
                  </a:rPr>
                  <a:t>salon@nbs-nbs.com</a:t>
                </a:r>
                <a:endParaRPr kumimoji="1" lang="ja-JP" altLang="en-US" sz="730" dirty="0">
                  <a:latin typeface="+mn-ea"/>
                </a:endParaRPr>
              </a:p>
            </p:txBody>
          </p:sp>
        </p:grpSp>
        <p:grpSp>
          <p:nvGrpSpPr>
            <p:cNvPr id="253" name="グループ化 252">
              <a:extLst>
                <a:ext uri="{FF2B5EF4-FFF2-40B4-BE49-F238E27FC236}">
                  <a16:creationId xmlns:a16="http://schemas.microsoft.com/office/drawing/2014/main" id="{76A4878C-095D-4B1F-AA69-AA63F7B1BECF}"/>
                </a:ext>
              </a:extLst>
            </p:cNvPr>
            <p:cNvGrpSpPr/>
            <p:nvPr/>
          </p:nvGrpSpPr>
          <p:grpSpPr>
            <a:xfrm>
              <a:off x="659875" y="3698326"/>
              <a:ext cx="1599133" cy="204671"/>
              <a:chOff x="585925" y="3684683"/>
              <a:chExt cx="1533281" cy="196243"/>
            </a:xfrm>
          </p:grpSpPr>
          <p:pic>
            <p:nvPicPr>
              <p:cNvPr id="255" name="図 254">
                <a:extLst>
                  <a:ext uri="{FF2B5EF4-FFF2-40B4-BE49-F238E27FC236}">
                    <a16:creationId xmlns:a16="http://schemas.microsoft.com/office/drawing/2014/main" id="{AAB0DF6D-10DA-4C05-8023-0588AE45691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5925" y="3721682"/>
                <a:ext cx="108000" cy="108000"/>
              </a:xfrm>
              <a:prstGeom prst="rect">
                <a:avLst/>
              </a:prstGeom>
            </p:spPr>
          </p:pic>
          <p:sp>
            <p:nvSpPr>
              <p:cNvPr id="256" name="テキスト ボックス 255">
                <a:extLst>
                  <a:ext uri="{FF2B5EF4-FFF2-40B4-BE49-F238E27FC236}">
                    <a16:creationId xmlns:a16="http://schemas.microsoft.com/office/drawing/2014/main" id="{4491CAC8-8164-40C7-9E79-03363E80FC1B}"/>
                  </a:ext>
                </a:extLst>
              </p:cNvPr>
              <p:cNvSpPr txBox="1"/>
              <p:nvPr/>
            </p:nvSpPr>
            <p:spPr>
              <a:xfrm>
                <a:off x="667082" y="3684683"/>
                <a:ext cx="1452124" cy="196243"/>
              </a:xfrm>
              <a:prstGeom prst="rect">
                <a:avLst/>
              </a:prstGeom>
              <a:noFill/>
            </p:spPr>
            <p:txBody>
              <a:bodyPr wrap="square" rtlCol="0">
                <a:spAutoFit/>
              </a:bodyPr>
              <a:lstStyle/>
              <a:p>
                <a:r>
                  <a:rPr lang="en-US" altLang="ja-JP" sz="730" dirty="0">
                    <a:latin typeface="+mn-ea"/>
                  </a:rPr>
                  <a:t>@wul4042m</a:t>
                </a:r>
                <a:endParaRPr kumimoji="1" lang="ja-JP" altLang="en-US" sz="730" dirty="0">
                  <a:latin typeface="+mn-ea"/>
                </a:endParaRPr>
              </a:p>
            </p:txBody>
          </p:sp>
        </p:grpSp>
        <p:sp>
          <p:nvSpPr>
            <p:cNvPr id="254" name="テキスト ボックス 253">
              <a:extLst>
                <a:ext uri="{FF2B5EF4-FFF2-40B4-BE49-F238E27FC236}">
                  <a16:creationId xmlns:a16="http://schemas.microsoft.com/office/drawing/2014/main" id="{F3F6B4E9-C921-4B23-96A3-02DC0CC48F2D}"/>
                </a:ext>
              </a:extLst>
            </p:cNvPr>
            <p:cNvSpPr txBox="1"/>
            <p:nvPr/>
          </p:nvSpPr>
          <p:spPr>
            <a:xfrm>
              <a:off x="568218" y="4480948"/>
              <a:ext cx="2071114" cy="188641"/>
            </a:xfrm>
            <a:prstGeom prst="rect">
              <a:avLst/>
            </a:prstGeom>
            <a:noFill/>
          </p:spPr>
          <p:txBody>
            <a:bodyPr wrap="square" rtlCol="0">
              <a:spAutoFit/>
            </a:bodyPr>
            <a:lstStyle/>
            <a:p>
              <a:r>
                <a:rPr kumimoji="1" lang="ja-JP" altLang="en-US" sz="626" dirty="0">
                  <a:latin typeface="+mn-ea"/>
                </a:rPr>
                <a:t>定休日：〇・〇曜日　　営業時間：</a:t>
              </a:r>
              <a:r>
                <a:rPr kumimoji="1" lang="en-US" altLang="ja-JP" sz="626" dirty="0">
                  <a:latin typeface="+mn-ea"/>
                </a:rPr>
                <a:t>10:00</a:t>
              </a:r>
              <a:r>
                <a:rPr kumimoji="1" lang="ja-JP" altLang="en-US" sz="626" dirty="0">
                  <a:latin typeface="+mn-ea"/>
                </a:rPr>
                <a:t>～</a:t>
              </a:r>
              <a:r>
                <a:rPr kumimoji="1" lang="en-US" altLang="ja-JP" sz="626" dirty="0">
                  <a:latin typeface="+mn-ea"/>
                </a:rPr>
                <a:t>19:00</a:t>
              </a:r>
              <a:endParaRPr kumimoji="1" lang="ja-JP" altLang="en-US" sz="626" dirty="0">
                <a:latin typeface="+mn-ea"/>
              </a:endParaRPr>
            </a:p>
          </p:txBody>
        </p:sp>
      </p:grpSp>
      <p:grpSp>
        <p:nvGrpSpPr>
          <p:cNvPr id="275" name="グループ化 274">
            <a:extLst>
              <a:ext uri="{FF2B5EF4-FFF2-40B4-BE49-F238E27FC236}">
                <a16:creationId xmlns:a16="http://schemas.microsoft.com/office/drawing/2014/main" id="{D180F42C-ECF6-412D-8F96-E5850BB29598}"/>
              </a:ext>
            </a:extLst>
          </p:cNvPr>
          <p:cNvGrpSpPr/>
          <p:nvPr/>
        </p:nvGrpSpPr>
        <p:grpSpPr>
          <a:xfrm>
            <a:off x="113449" y="5327634"/>
            <a:ext cx="6972415" cy="2340000"/>
            <a:chOff x="113449" y="2680796"/>
            <a:chExt cx="6972415" cy="2340000"/>
          </a:xfrm>
        </p:grpSpPr>
        <p:grpSp>
          <p:nvGrpSpPr>
            <p:cNvPr id="276" name="グループ化 275">
              <a:extLst>
                <a:ext uri="{FF2B5EF4-FFF2-40B4-BE49-F238E27FC236}">
                  <a16:creationId xmlns:a16="http://schemas.microsoft.com/office/drawing/2014/main" id="{A8E29CD1-E33E-4096-9004-F80A5611A9D8}"/>
                </a:ext>
              </a:extLst>
            </p:cNvPr>
            <p:cNvGrpSpPr/>
            <p:nvPr/>
          </p:nvGrpSpPr>
          <p:grpSpPr>
            <a:xfrm>
              <a:off x="113449" y="2680796"/>
              <a:ext cx="6972415" cy="2340000"/>
              <a:chOff x="113449" y="2680796"/>
              <a:chExt cx="6972415" cy="2340000"/>
            </a:xfrm>
          </p:grpSpPr>
          <p:grpSp>
            <p:nvGrpSpPr>
              <p:cNvPr id="298" name="グループ化 297">
                <a:extLst>
                  <a:ext uri="{FF2B5EF4-FFF2-40B4-BE49-F238E27FC236}">
                    <a16:creationId xmlns:a16="http://schemas.microsoft.com/office/drawing/2014/main" id="{BF9D6C8B-8CD7-49B0-A69F-7538C499F685}"/>
                  </a:ext>
                </a:extLst>
              </p:cNvPr>
              <p:cNvGrpSpPr/>
              <p:nvPr/>
            </p:nvGrpSpPr>
            <p:grpSpPr>
              <a:xfrm>
                <a:off x="113449" y="2752796"/>
                <a:ext cx="6972415" cy="2196000"/>
                <a:chOff x="113449" y="2760972"/>
                <a:chExt cx="6972415" cy="2196000"/>
              </a:xfrm>
            </p:grpSpPr>
            <p:cxnSp>
              <p:nvCxnSpPr>
                <p:cNvPr id="304" name="直線コネクタ 303">
                  <a:extLst>
                    <a:ext uri="{FF2B5EF4-FFF2-40B4-BE49-F238E27FC236}">
                      <a16:creationId xmlns:a16="http://schemas.microsoft.com/office/drawing/2014/main" id="{5AC6D5E5-1BF4-4B75-B8DF-23C04F2302D9}"/>
                    </a:ext>
                  </a:extLst>
                </p:cNvPr>
                <p:cNvCxnSpPr>
                  <a:cxnSpLocks/>
                </p:cNvCxnSpPr>
                <p:nvPr/>
              </p:nvCxnSpPr>
              <p:spPr>
                <a:xfrm>
                  <a:off x="113449" y="2868972"/>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305" name="直線コネクタ 304">
                  <a:extLst>
                    <a:ext uri="{FF2B5EF4-FFF2-40B4-BE49-F238E27FC236}">
                      <a16:creationId xmlns:a16="http://schemas.microsoft.com/office/drawing/2014/main" id="{2DB9F676-CAE3-4038-ADE1-6AB85B5DE20C}"/>
                    </a:ext>
                  </a:extLst>
                </p:cNvPr>
                <p:cNvCxnSpPr>
                  <a:cxnSpLocks/>
                </p:cNvCxnSpPr>
                <p:nvPr/>
              </p:nvCxnSpPr>
              <p:spPr>
                <a:xfrm>
                  <a:off x="113449" y="4848972"/>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306" name="直線コネクタ 305">
                  <a:extLst>
                    <a:ext uri="{FF2B5EF4-FFF2-40B4-BE49-F238E27FC236}">
                      <a16:creationId xmlns:a16="http://schemas.microsoft.com/office/drawing/2014/main" id="{BB76729D-873E-4200-8B2E-A3DE6A5279A7}"/>
                    </a:ext>
                  </a:extLst>
                </p:cNvPr>
                <p:cNvCxnSpPr>
                  <a:cxnSpLocks/>
                </p:cNvCxnSpPr>
                <p:nvPr/>
              </p:nvCxnSpPr>
              <p:spPr>
                <a:xfrm>
                  <a:off x="114420" y="4956972"/>
                  <a:ext cx="6970472" cy="0"/>
                </a:xfrm>
                <a:prstGeom prst="line">
                  <a:avLst/>
                </a:prstGeom>
              </p:spPr>
              <p:style>
                <a:lnRef idx="1">
                  <a:schemeClr val="dk1"/>
                </a:lnRef>
                <a:fillRef idx="0">
                  <a:schemeClr val="dk1"/>
                </a:fillRef>
                <a:effectRef idx="0">
                  <a:schemeClr val="dk1"/>
                </a:effectRef>
                <a:fontRef idx="minor">
                  <a:schemeClr val="tx1"/>
                </a:fontRef>
              </p:style>
            </p:cxnSp>
            <p:cxnSp>
              <p:nvCxnSpPr>
                <p:cNvPr id="307" name="直線コネクタ 306">
                  <a:extLst>
                    <a:ext uri="{FF2B5EF4-FFF2-40B4-BE49-F238E27FC236}">
                      <a16:creationId xmlns:a16="http://schemas.microsoft.com/office/drawing/2014/main" id="{9271BC12-A35E-43BD-B7D9-6437168626EF}"/>
                    </a:ext>
                  </a:extLst>
                </p:cNvPr>
                <p:cNvCxnSpPr>
                  <a:cxnSpLocks/>
                </p:cNvCxnSpPr>
                <p:nvPr/>
              </p:nvCxnSpPr>
              <p:spPr>
                <a:xfrm>
                  <a:off x="114420" y="2760972"/>
                  <a:ext cx="6970472" cy="0"/>
                </a:xfrm>
                <a:prstGeom prst="line">
                  <a:avLst/>
                </a:prstGeom>
              </p:spPr>
              <p:style>
                <a:lnRef idx="1">
                  <a:schemeClr val="dk1"/>
                </a:lnRef>
                <a:fillRef idx="0">
                  <a:schemeClr val="dk1"/>
                </a:fillRef>
                <a:effectRef idx="0">
                  <a:schemeClr val="dk1"/>
                </a:effectRef>
                <a:fontRef idx="minor">
                  <a:schemeClr val="tx1"/>
                </a:fontRef>
              </p:style>
            </p:cxnSp>
          </p:grpSp>
          <p:grpSp>
            <p:nvGrpSpPr>
              <p:cNvPr id="299" name="グループ化 298">
                <a:extLst>
                  <a:ext uri="{FF2B5EF4-FFF2-40B4-BE49-F238E27FC236}">
                    <a16:creationId xmlns:a16="http://schemas.microsoft.com/office/drawing/2014/main" id="{9D472D76-9228-4D54-9671-F03951F02C80}"/>
                  </a:ext>
                </a:extLst>
              </p:cNvPr>
              <p:cNvGrpSpPr/>
              <p:nvPr/>
            </p:nvGrpSpPr>
            <p:grpSpPr>
              <a:xfrm>
                <a:off x="215656" y="2680796"/>
                <a:ext cx="6768000" cy="2340000"/>
                <a:chOff x="215656" y="2680796"/>
                <a:chExt cx="6768000" cy="2340000"/>
              </a:xfrm>
            </p:grpSpPr>
            <p:cxnSp>
              <p:nvCxnSpPr>
                <p:cNvPr id="300" name="直線コネクタ 299">
                  <a:extLst>
                    <a:ext uri="{FF2B5EF4-FFF2-40B4-BE49-F238E27FC236}">
                      <a16:creationId xmlns:a16="http://schemas.microsoft.com/office/drawing/2014/main" id="{27C11D45-0153-4EF5-B856-2F7DDB00CB97}"/>
                    </a:ext>
                  </a:extLst>
                </p:cNvPr>
                <p:cNvCxnSpPr>
                  <a:cxnSpLocks/>
                </p:cNvCxnSpPr>
                <p:nvPr/>
              </p:nvCxnSpPr>
              <p:spPr>
                <a:xfrm>
                  <a:off x="323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301" name="直線コネクタ 300">
                  <a:extLst>
                    <a:ext uri="{FF2B5EF4-FFF2-40B4-BE49-F238E27FC236}">
                      <a16:creationId xmlns:a16="http://schemas.microsoft.com/office/drawing/2014/main" id="{4471D97E-F702-47B9-B8AF-F72619872CF9}"/>
                    </a:ext>
                  </a:extLst>
                </p:cNvPr>
                <p:cNvCxnSpPr>
                  <a:cxnSpLocks/>
                </p:cNvCxnSpPr>
                <p:nvPr/>
              </p:nvCxnSpPr>
              <p:spPr>
                <a:xfrm>
                  <a:off x="687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302" name="直線コネクタ 301">
                  <a:extLst>
                    <a:ext uri="{FF2B5EF4-FFF2-40B4-BE49-F238E27FC236}">
                      <a16:creationId xmlns:a16="http://schemas.microsoft.com/office/drawing/2014/main" id="{1F93D8A1-1516-4E41-9B1B-831127CC03D8}"/>
                    </a:ext>
                  </a:extLst>
                </p:cNvPr>
                <p:cNvCxnSpPr>
                  <a:cxnSpLocks/>
                </p:cNvCxnSpPr>
                <p:nvPr/>
              </p:nvCxnSpPr>
              <p:spPr>
                <a:xfrm>
                  <a:off x="21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303" name="直線コネクタ 302">
                  <a:extLst>
                    <a:ext uri="{FF2B5EF4-FFF2-40B4-BE49-F238E27FC236}">
                      <a16:creationId xmlns:a16="http://schemas.microsoft.com/office/drawing/2014/main" id="{A3E8FD5C-D970-4F41-9E03-77317400A96A}"/>
                    </a:ext>
                  </a:extLst>
                </p:cNvPr>
                <p:cNvCxnSpPr>
                  <a:cxnSpLocks/>
                </p:cNvCxnSpPr>
                <p:nvPr/>
              </p:nvCxnSpPr>
              <p:spPr>
                <a:xfrm>
                  <a:off x="6983656" y="2680796"/>
                  <a:ext cx="0" cy="2340000"/>
                </a:xfrm>
                <a:prstGeom prst="line">
                  <a:avLst/>
                </a:prstGeom>
              </p:spPr>
              <p:style>
                <a:lnRef idx="1">
                  <a:schemeClr val="dk1"/>
                </a:lnRef>
                <a:fillRef idx="0">
                  <a:schemeClr val="dk1"/>
                </a:fillRef>
                <a:effectRef idx="0">
                  <a:schemeClr val="dk1"/>
                </a:effectRef>
                <a:fontRef idx="minor">
                  <a:schemeClr val="tx1"/>
                </a:fontRef>
              </p:style>
            </p:cxnSp>
          </p:grpSp>
        </p:grpSp>
        <p:sp>
          <p:nvSpPr>
            <p:cNvPr id="277" name="正方形/長方形 276">
              <a:extLst>
                <a:ext uri="{FF2B5EF4-FFF2-40B4-BE49-F238E27FC236}">
                  <a16:creationId xmlns:a16="http://schemas.microsoft.com/office/drawing/2014/main" id="{DFAA5FE7-BD33-4738-8938-D130215C8F5C}"/>
                </a:ext>
              </a:extLst>
            </p:cNvPr>
            <p:cNvSpPr/>
            <p:nvPr/>
          </p:nvSpPr>
          <p:spPr>
            <a:xfrm>
              <a:off x="215656" y="2752796"/>
              <a:ext cx="3384000" cy="219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278" name="正方形/長方形 277">
              <a:extLst>
                <a:ext uri="{FF2B5EF4-FFF2-40B4-BE49-F238E27FC236}">
                  <a16:creationId xmlns:a16="http://schemas.microsoft.com/office/drawing/2014/main" id="{77472592-14FB-413D-8D67-1A3B6DA96AB7}"/>
                </a:ext>
              </a:extLst>
            </p:cNvPr>
            <p:cNvSpPr/>
            <p:nvPr/>
          </p:nvSpPr>
          <p:spPr>
            <a:xfrm>
              <a:off x="3599656" y="2752796"/>
              <a:ext cx="3384000" cy="219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920" b="1" dirty="0">
                  <a:solidFill>
                    <a:schemeClr val="bg1"/>
                  </a:solidFill>
                  <a:latin typeface="Segoe Script" panose="030B0504020000000003" pitchFamily="66" charset="0"/>
                </a:rPr>
                <a:t>Member’s</a:t>
              </a:r>
            </a:p>
            <a:p>
              <a:pPr algn="ctr"/>
              <a:r>
                <a:rPr kumimoji="1" lang="en-US" altLang="ja-JP" sz="2920" b="1" dirty="0">
                  <a:solidFill>
                    <a:schemeClr val="bg1"/>
                  </a:solidFill>
                  <a:latin typeface="Segoe Script" panose="030B0504020000000003" pitchFamily="66" charset="0"/>
                </a:rPr>
                <a:t>Card</a:t>
              </a:r>
              <a:endParaRPr kumimoji="1" lang="ja-JP" altLang="en-US" sz="2920" b="1" dirty="0">
                <a:solidFill>
                  <a:schemeClr val="bg1"/>
                </a:solidFill>
                <a:latin typeface="Segoe Script" panose="030B0504020000000003" pitchFamily="66" charset="0"/>
              </a:endParaRPr>
            </a:p>
          </p:txBody>
        </p:sp>
        <p:sp>
          <p:nvSpPr>
            <p:cNvPr id="279" name="正方形/長方形 278">
              <a:extLst>
                <a:ext uri="{FF2B5EF4-FFF2-40B4-BE49-F238E27FC236}">
                  <a16:creationId xmlns:a16="http://schemas.microsoft.com/office/drawing/2014/main" id="{994C270E-D61D-42DD-A64C-C304758359EA}"/>
                </a:ext>
              </a:extLst>
            </p:cNvPr>
            <p:cNvSpPr/>
            <p:nvPr/>
          </p:nvSpPr>
          <p:spPr>
            <a:xfrm flipV="1">
              <a:off x="534902" y="2995411"/>
              <a:ext cx="2853508" cy="17271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280" name="テキスト ボックス 279">
              <a:extLst>
                <a:ext uri="{FF2B5EF4-FFF2-40B4-BE49-F238E27FC236}">
                  <a16:creationId xmlns:a16="http://schemas.microsoft.com/office/drawing/2014/main" id="{2B413EB1-37B7-44D8-B463-94D4995C0481}"/>
                </a:ext>
              </a:extLst>
            </p:cNvPr>
            <p:cNvSpPr txBox="1"/>
            <p:nvPr/>
          </p:nvSpPr>
          <p:spPr>
            <a:xfrm>
              <a:off x="886530" y="3081966"/>
              <a:ext cx="2150252" cy="317010"/>
            </a:xfrm>
            <a:prstGeom prst="rect">
              <a:avLst/>
            </a:prstGeom>
            <a:noFill/>
          </p:spPr>
          <p:txBody>
            <a:bodyPr wrap="square" rtlCol="0">
              <a:spAutoFit/>
            </a:bodyPr>
            <a:lstStyle/>
            <a:p>
              <a:pPr algn="ctr"/>
              <a:r>
                <a:rPr kumimoji="1" lang="en-US" altLang="ja-JP" sz="1460" b="1" dirty="0">
                  <a:latin typeface="+mn-ea"/>
                </a:rPr>
                <a:t>NBS</a:t>
              </a:r>
              <a:r>
                <a:rPr kumimoji="1" lang="ja-JP" altLang="en-US" sz="1460" b="1" dirty="0">
                  <a:latin typeface="+mn-ea"/>
                </a:rPr>
                <a:t>サロン</a:t>
              </a:r>
            </a:p>
          </p:txBody>
        </p:sp>
        <p:sp>
          <p:nvSpPr>
            <p:cNvPr id="281" name="正方形/長方形 280">
              <a:extLst>
                <a:ext uri="{FF2B5EF4-FFF2-40B4-BE49-F238E27FC236}">
                  <a16:creationId xmlns:a16="http://schemas.microsoft.com/office/drawing/2014/main" id="{B5825A82-02A0-4A21-BEE6-B7762B7A9DE5}"/>
                </a:ext>
              </a:extLst>
            </p:cNvPr>
            <p:cNvSpPr>
              <a:spLocks noChangeAspect="1"/>
            </p:cNvSpPr>
            <p:nvPr/>
          </p:nvSpPr>
          <p:spPr>
            <a:xfrm>
              <a:off x="2654875" y="3988999"/>
              <a:ext cx="638285" cy="638285"/>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34" dirty="0">
                  <a:solidFill>
                    <a:schemeClr val="tx1"/>
                  </a:solidFill>
                </a:rPr>
                <a:t>QR</a:t>
              </a:r>
              <a:r>
                <a:rPr kumimoji="1" lang="ja-JP" altLang="en-US" sz="834" dirty="0">
                  <a:solidFill>
                    <a:schemeClr val="tx1"/>
                  </a:solidFill>
                </a:rPr>
                <a:t>コード</a:t>
              </a:r>
            </a:p>
          </p:txBody>
        </p:sp>
        <p:grpSp>
          <p:nvGrpSpPr>
            <p:cNvPr id="282" name="グループ化 281">
              <a:extLst>
                <a:ext uri="{FF2B5EF4-FFF2-40B4-BE49-F238E27FC236}">
                  <a16:creationId xmlns:a16="http://schemas.microsoft.com/office/drawing/2014/main" id="{12FF7A97-C197-43B1-86EA-0E1B679507A3}"/>
                </a:ext>
              </a:extLst>
            </p:cNvPr>
            <p:cNvGrpSpPr/>
            <p:nvPr/>
          </p:nvGrpSpPr>
          <p:grpSpPr>
            <a:xfrm>
              <a:off x="660113" y="3404646"/>
              <a:ext cx="1980487" cy="394403"/>
              <a:chOff x="586154" y="3386965"/>
              <a:chExt cx="1898930" cy="378162"/>
            </a:xfrm>
          </p:grpSpPr>
          <p:sp>
            <p:nvSpPr>
              <p:cNvPr id="296" name="テキスト ボックス 295">
                <a:extLst>
                  <a:ext uri="{FF2B5EF4-FFF2-40B4-BE49-F238E27FC236}">
                    <a16:creationId xmlns:a16="http://schemas.microsoft.com/office/drawing/2014/main" id="{97E261BC-E02A-4ACF-B985-AB12D010C3A4}"/>
                  </a:ext>
                </a:extLst>
              </p:cNvPr>
              <p:cNvSpPr txBox="1"/>
              <p:nvPr/>
            </p:nvSpPr>
            <p:spPr>
              <a:xfrm>
                <a:off x="655928" y="3386965"/>
                <a:ext cx="1829156" cy="378162"/>
              </a:xfrm>
              <a:prstGeom prst="rect">
                <a:avLst/>
              </a:prstGeom>
              <a:noFill/>
            </p:spPr>
            <p:txBody>
              <a:bodyPr wrap="square" rtlCol="0">
                <a:spAutoFit/>
              </a:bodyPr>
              <a:lstStyle/>
              <a:p>
                <a:r>
                  <a:rPr kumimoji="1" lang="en-US" altLang="ja-JP" sz="1963" b="1" dirty="0">
                    <a:latin typeface="+mn-ea"/>
                  </a:rPr>
                  <a:t>052-339-5572</a:t>
                </a:r>
                <a:endParaRPr kumimoji="1" lang="ja-JP" altLang="en-US" sz="1963" b="1" dirty="0">
                  <a:latin typeface="+mn-ea"/>
                </a:endParaRPr>
              </a:p>
            </p:txBody>
          </p:sp>
          <p:pic>
            <p:nvPicPr>
              <p:cNvPr id="297" name="図 296">
                <a:extLst>
                  <a:ext uri="{FF2B5EF4-FFF2-40B4-BE49-F238E27FC236}">
                    <a16:creationId xmlns:a16="http://schemas.microsoft.com/office/drawing/2014/main" id="{32AF8D35-68A9-4DDE-A4DF-6840B63D68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154" y="3496864"/>
                <a:ext cx="108000" cy="108000"/>
              </a:xfrm>
              <a:prstGeom prst="rect">
                <a:avLst/>
              </a:prstGeom>
            </p:spPr>
          </p:pic>
        </p:grpSp>
        <p:grpSp>
          <p:nvGrpSpPr>
            <p:cNvPr id="283" name="グループ化 282">
              <a:extLst>
                <a:ext uri="{FF2B5EF4-FFF2-40B4-BE49-F238E27FC236}">
                  <a16:creationId xmlns:a16="http://schemas.microsoft.com/office/drawing/2014/main" id="{1A31BA0A-1FC1-4C9C-907A-60DB2642B7FF}"/>
                </a:ext>
              </a:extLst>
            </p:cNvPr>
            <p:cNvGrpSpPr/>
            <p:nvPr/>
          </p:nvGrpSpPr>
          <p:grpSpPr>
            <a:xfrm>
              <a:off x="641341" y="4215773"/>
              <a:ext cx="1930702" cy="284950"/>
              <a:chOff x="568154" y="4162274"/>
              <a:chExt cx="1851196" cy="273215"/>
            </a:xfrm>
          </p:grpSpPr>
          <p:sp>
            <p:nvSpPr>
              <p:cNvPr id="294" name="テキスト ボックス 293">
                <a:extLst>
                  <a:ext uri="{FF2B5EF4-FFF2-40B4-BE49-F238E27FC236}">
                    <a16:creationId xmlns:a16="http://schemas.microsoft.com/office/drawing/2014/main" id="{DE0F3669-56AB-4085-A603-E6BA78396CE2}"/>
                  </a:ext>
                </a:extLst>
              </p:cNvPr>
              <p:cNvSpPr txBox="1"/>
              <p:nvPr/>
            </p:nvSpPr>
            <p:spPr>
              <a:xfrm>
                <a:off x="655928" y="4162274"/>
                <a:ext cx="1763422" cy="273215"/>
              </a:xfrm>
              <a:prstGeom prst="rect">
                <a:avLst/>
              </a:prstGeom>
              <a:noFill/>
            </p:spPr>
            <p:txBody>
              <a:bodyPr wrap="square" rtlCol="0">
                <a:spAutoFit/>
              </a:bodyPr>
              <a:lstStyle/>
              <a:p>
                <a:r>
                  <a:rPr kumimoji="1" lang="ja-JP" altLang="en-US" sz="626" dirty="0">
                    <a:latin typeface="+mn-ea"/>
                  </a:rPr>
                  <a:t>〒</a:t>
                </a:r>
                <a:r>
                  <a:rPr kumimoji="1" lang="en-US" altLang="ja-JP" sz="626" dirty="0">
                    <a:latin typeface="+mn-ea"/>
                  </a:rPr>
                  <a:t>460-0012</a:t>
                </a:r>
              </a:p>
              <a:p>
                <a:r>
                  <a:rPr kumimoji="1" lang="ja-JP" altLang="en-US" sz="626" dirty="0">
                    <a:latin typeface="+mn-ea"/>
                  </a:rPr>
                  <a:t>愛知県名古屋市中区千代田</a:t>
                </a:r>
                <a:r>
                  <a:rPr kumimoji="1" lang="en-US" altLang="ja-JP" sz="626" dirty="0">
                    <a:latin typeface="+mn-ea"/>
                  </a:rPr>
                  <a:t>4</a:t>
                </a:r>
                <a:r>
                  <a:rPr kumimoji="1" lang="ja-JP" altLang="en-US" sz="626" dirty="0">
                    <a:latin typeface="+mn-ea"/>
                  </a:rPr>
                  <a:t>丁目</a:t>
                </a:r>
                <a:r>
                  <a:rPr kumimoji="1" lang="en-US" altLang="ja-JP" sz="626" dirty="0">
                    <a:latin typeface="+mn-ea"/>
                  </a:rPr>
                  <a:t>1-6 NBS</a:t>
                </a:r>
                <a:r>
                  <a:rPr kumimoji="1" lang="ja-JP" altLang="en-US" sz="626" dirty="0">
                    <a:latin typeface="+mn-ea"/>
                  </a:rPr>
                  <a:t>ビル</a:t>
                </a:r>
              </a:p>
            </p:txBody>
          </p:sp>
          <p:pic>
            <p:nvPicPr>
              <p:cNvPr id="295" name="図 294">
                <a:extLst>
                  <a:ext uri="{FF2B5EF4-FFF2-40B4-BE49-F238E27FC236}">
                    <a16:creationId xmlns:a16="http://schemas.microsoft.com/office/drawing/2014/main" id="{76AD4357-BE81-473E-B038-0860929033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154" y="4219424"/>
                <a:ext cx="144000" cy="144000"/>
              </a:xfrm>
              <a:prstGeom prst="rect">
                <a:avLst/>
              </a:prstGeom>
            </p:spPr>
          </p:pic>
        </p:grpSp>
        <p:grpSp>
          <p:nvGrpSpPr>
            <p:cNvPr id="284" name="グループ化 283">
              <a:extLst>
                <a:ext uri="{FF2B5EF4-FFF2-40B4-BE49-F238E27FC236}">
                  <a16:creationId xmlns:a16="http://schemas.microsoft.com/office/drawing/2014/main" id="{EA248A51-84F0-4140-AAE1-A252EF5D4505}"/>
                </a:ext>
              </a:extLst>
            </p:cNvPr>
            <p:cNvGrpSpPr/>
            <p:nvPr/>
          </p:nvGrpSpPr>
          <p:grpSpPr>
            <a:xfrm>
              <a:off x="660113" y="4041222"/>
              <a:ext cx="1587262" cy="204671"/>
              <a:chOff x="586154" y="3833738"/>
              <a:chExt cx="1521898" cy="196243"/>
            </a:xfrm>
          </p:grpSpPr>
          <p:pic>
            <p:nvPicPr>
              <p:cNvPr id="292" name="図 291">
                <a:extLst>
                  <a:ext uri="{FF2B5EF4-FFF2-40B4-BE49-F238E27FC236}">
                    <a16:creationId xmlns:a16="http://schemas.microsoft.com/office/drawing/2014/main" id="{2FE42805-5646-4D32-A465-56C88FCD47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154" y="3879765"/>
                <a:ext cx="108000" cy="108000"/>
              </a:xfrm>
              <a:prstGeom prst="rect">
                <a:avLst/>
              </a:prstGeom>
            </p:spPr>
          </p:pic>
          <p:sp>
            <p:nvSpPr>
              <p:cNvPr id="293" name="テキスト ボックス 292">
                <a:extLst>
                  <a:ext uri="{FF2B5EF4-FFF2-40B4-BE49-F238E27FC236}">
                    <a16:creationId xmlns:a16="http://schemas.microsoft.com/office/drawing/2014/main" id="{8510FBDD-40C9-4BB8-9849-911B555F3054}"/>
                  </a:ext>
                </a:extLst>
              </p:cNvPr>
              <p:cNvSpPr txBox="1"/>
              <p:nvPr/>
            </p:nvSpPr>
            <p:spPr>
              <a:xfrm>
                <a:off x="655928" y="3833738"/>
                <a:ext cx="1452124" cy="196243"/>
              </a:xfrm>
              <a:prstGeom prst="rect">
                <a:avLst/>
              </a:prstGeom>
              <a:noFill/>
            </p:spPr>
            <p:txBody>
              <a:bodyPr wrap="square" rtlCol="0">
                <a:spAutoFit/>
              </a:bodyPr>
              <a:lstStyle/>
              <a:p>
                <a:r>
                  <a:rPr kumimoji="1" lang="en-US" altLang="ja-JP" sz="730" dirty="0">
                    <a:latin typeface="+mn-ea"/>
                  </a:rPr>
                  <a:t>https://www.nbs-nbs.com/</a:t>
                </a:r>
                <a:endParaRPr kumimoji="1" lang="ja-JP" altLang="en-US" sz="730" dirty="0">
                  <a:latin typeface="+mn-ea"/>
                </a:endParaRPr>
              </a:p>
            </p:txBody>
          </p:sp>
        </p:grpSp>
        <p:grpSp>
          <p:nvGrpSpPr>
            <p:cNvPr id="285" name="グループ化 284">
              <a:extLst>
                <a:ext uri="{FF2B5EF4-FFF2-40B4-BE49-F238E27FC236}">
                  <a16:creationId xmlns:a16="http://schemas.microsoft.com/office/drawing/2014/main" id="{0C6C670F-68B6-4700-961E-303670EB698D}"/>
                </a:ext>
              </a:extLst>
            </p:cNvPr>
            <p:cNvGrpSpPr/>
            <p:nvPr/>
          </p:nvGrpSpPr>
          <p:grpSpPr>
            <a:xfrm>
              <a:off x="660113" y="3862535"/>
              <a:ext cx="1587262" cy="204671"/>
              <a:chOff x="586154" y="3645649"/>
              <a:chExt cx="1521898" cy="196243"/>
            </a:xfrm>
          </p:grpSpPr>
          <p:pic>
            <p:nvPicPr>
              <p:cNvPr id="290" name="図 289">
                <a:extLst>
                  <a:ext uri="{FF2B5EF4-FFF2-40B4-BE49-F238E27FC236}">
                    <a16:creationId xmlns:a16="http://schemas.microsoft.com/office/drawing/2014/main" id="{A609CB34-24F2-4C8D-A14A-3E9857A9AF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154" y="3691676"/>
                <a:ext cx="108000" cy="108000"/>
              </a:xfrm>
              <a:prstGeom prst="rect">
                <a:avLst/>
              </a:prstGeom>
            </p:spPr>
          </p:pic>
          <p:sp>
            <p:nvSpPr>
              <p:cNvPr id="291" name="テキスト ボックス 290">
                <a:extLst>
                  <a:ext uri="{FF2B5EF4-FFF2-40B4-BE49-F238E27FC236}">
                    <a16:creationId xmlns:a16="http://schemas.microsoft.com/office/drawing/2014/main" id="{8A43EEA4-A455-4302-84FE-D0F6A74339C3}"/>
                  </a:ext>
                </a:extLst>
              </p:cNvPr>
              <p:cNvSpPr txBox="1"/>
              <p:nvPr/>
            </p:nvSpPr>
            <p:spPr>
              <a:xfrm>
                <a:off x="655928" y="3645649"/>
                <a:ext cx="1452124" cy="196243"/>
              </a:xfrm>
              <a:prstGeom prst="rect">
                <a:avLst/>
              </a:prstGeom>
              <a:noFill/>
            </p:spPr>
            <p:txBody>
              <a:bodyPr wrap="square" rtlCol="0">
                <a:spAutoFit/>
              </a:bodyPr>
              <a:lstStyle/>
              <a:p>
                <a:r>
                  <a:rPr kumimoji="1" lang="en-US" altLang="ja-JP" sz="730" dirty="0">
                    <a:latin typeface="+mn-ea"/>
                  </a:rPr>
                  <a:t>salon@nbs-nbs.com</a:t>
                </a:r>
                <a:endParaRPr kumimoji="1" lang="ja-JP" altLang="en-US" sz="730" dirty="0">
                  <a:latin typeface="+mn-ea"/>
                </a:endParaRPr>
              </a:p>
            </p:txBody>
          </p:sp>
        </p:grpSp>
        <p:grpSp>
          <p:nvGrpSpPr>
            <p:cNvPr id="286" name="グループ化 285">
              <a:extLst>
                <a:ext uri="{FF2B5EF4-FFF2-40B4-BE49-F238E27FC236}">
                  <a16:creationId xmlns:a16="http://schemas.microsoft.com/office/drawing/2014/main" id="{04BB0510-9385-4983-90F6-B3EABF53A279}"/>
                </a:ext>
              </a:extLst>
            </p:cNvPr>
            <p:cNvGrpSpPr/>
            <p:nvPr/>
          </p:nvGrpSpPr>
          <p:grpSpPr>
            <a:xfrm>
              <a:off x="659875" y="3698326"/>
              <a:ext cx="1599133" cy="204671"/>
              <a:chOff x="585925" y="3684683"/>
              <a:chExt cx="1533281" cy="196243"/>
            </a:xfrm>
          </p:grpSpPr>
          <p:pic>
            <p:nvPicPr>
              <p:cNvPr id="288" name="図 287">
                <a:extLst>
                  <a:ext uri="{FF2B5EF4-FFF2-40B4-BE49-F238E27FC236}">
                    <a16:creationId xmlns:a16="http://schemas.microsoft.com/office/drawing/2014/main" id="{D2FE70CE-FB70-4B3C-B4BA-DFC5E3CF8F2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5925" y="3721682"/>
                <a:ext cx="108000" cy="108000"/>
              </a:xfrm>
              <a:prstGeom prst="rect">
                <a:avLst/>
              </a:prstGeom>
            </p:spPr>
          </p:pic>
          <p:sp>
            <p:nvSpPr>
              <p:cNvPr id="289" name="テキスト ボックス 288">
                <a:extLst>
                  <a:ext uri="{FF2B5EF4-FFF2-40B4-BE49-F238E27FC236}">
                    <a16:creationId xmlns:a16="http://schemas.microsoft.com/office/drawing/2014/main" id="{5F44A091-343A-42B9-AFC4-0C156B901364}"/>
                  </a:ext>
                </a:extLst>
              </p:cNvPr>
              <p:cNvSpPr txBox="1"/>
              <p:nvPr/>
            </p:nvSpPr>
            <p:spPr>
              <a:xfrm>
                <a:off x="667082" y="3684683"/>
                <a:ext cx="1452124" cy="196243"/>
              </a:xfrm>
              <a:prstGeom prst="rect">
                <a:avLst/>
              </a:prstGeom>
              <a:noFill/>
            </p:spPr>
            <p:txBody>
              <a:bodyPr wrap="square" rtlCol="0">
                <a:spAutoFit/>
              </a:bodyPr>
              <a:lstStyle/>
              <a:p>
                <a:r>
                  <a:rPr lang="en-US" altLang="ja-JP" sz="730" dirty="0">
                    <a:latin typeface="+mn-ea"/>
                  </a:rPr>
                  <a:t>@wul4042m</a:t>
                </a:r>
                <a:endParaRPr kumimoji="1" lang="ja-JP" altLang="en-US" sz="730" dirty="0">
                  <a:latin typeface="+mn-ea"/>
                </a:endParaRPr>
              </a:p>
            </p:txBody>
          </p:sp>
        </p:grpSp>
        <p:sp>
          <p:nvSpPr>
            <p:cNvPr id="287" name="テキスト ボックス 286">
              <a:extLst>
                <a:ext uri="{FF2B5EF4-FFF2-40B4-BE49-F238E27FC236}">
                  <a16:creationId xmlns:a16="http://schemas.microsoft.com/office/drawing/2014/main" id="{05922861-AA43-4B23-87E5-8B3C511D807D}"/>
                </a:ext>
              </a:extLst>
            </p:cNvPr>
            <p:cNvSpPr txBox="1"/>
            <p:nvPr/>
          </p:nvSpPr>
          <p:spPr>
            <a:xfrm>
              <a:off x="568218" y="4480948"/>
              <a:ext cx="2071114" cy="188641"/>
            </a:xfrm>
            <a:prstGeom prst="rect">
              <a:avLst/>
            </a:prstGeom>
            <a:noFill/>
          </p:spPr>
          <p:txBody>
            <a:bodyPr wrap="square" rtlCol="0">
              <a:spAutoFit/>
            </a:bodyPr>
            <a:lstStyle/>
            <a:p>
              <a:r>
                <a:rPr kumimoji="1" lang="ja-JP" altLang="en-US" sz="626" dirty="0">
                  <a:latin typeface="+mn-ea"/>
                </a:rPr>
                <a:t>定休日：〇・〇曜日　　営業時間：</a:t>
              </a:r>
              <a:r>
                <a:rPr kumimoji="1" lang="en-US" altLang="ja-JP" sz="626" dirty="0">
                  <a:latin typeface="+mn-ea"/>
                </a:rPr>
                <a:t>10:00</a:t>
              </a:r>
              <a:r>
                <a:rPr kumimoji="1" lang="ja-JP" altLang="en-US" sz="626" dirty="0">
                  <a:latin typeface="+mn-ea"/>
                </a:rPr>
                <a:t>～</a:t>
              </a:r>
              <a:r>
                <a:rPr kumimoji="1" lang="en-US" altLang="ja-JP" sz="626" dirty="0">
                  <a:latin typeface="+mn-ea"/>
                </a:rPr>
                <a:t>19:00</a:t>
              </a:r>
              <a:endParaRPr kumimoji="1" lang="ja-JP" altLang="en-US" sz="626" dirty="0">
                <a:latin typeface="+mn-ea"/>
              </a:endParaRPr>
            </a:p>
          </p:txBody>
        </p:sp>
      </p:grpSp>
      <p:grpSp>
        <p:nvGrpSpPr>
          <p:cNvPr id="308" name="グループ化 307">
            <a:extLst>
              <a:ext uri="{FF2B5EF4-FFF2-40B4-BE49-F238E27FC236}">
                <a16:creationId xmlns:a16="http://schemas.microsoft.com/office/drawing/2014/main" id="{F7881440-4C82-4E74-AEF3-7A3D8D04A50F}"/>
              </a:ext>
            </a:extLst>
          </p:cNvPr>
          <p:cNvGrpSpPr/>
          <p:nvPr/>
        </p:nvGrpSpPr>
        <p:grpSpPr>
          <a:xfrm>
            <a:off x="113449" y="7991450"/>
            <a:ext cx="6972415" cy="2340000"/>
            <a:chOff x="113449" y="2680796"/>
            <a:chExt cx="6972415" cy="2340000"/>
          </a:xfrm>
        </p:grpSpPr>
        <p:grpSp>
          <p:nvGrpSpPr>
            <p:cNvPr id="309" name="グループ化 308">
              <a:extLst>
                <a:ext uri="{FF2B5EF4-FFF2-40B4-BE49-F238E27FC236}">
                  <a16:creationId xmlns:a16="http://schemas.microsoft.com/office/drawing/2014/main" id="{32C3FC14-D9C7-4693-9596-3B619D7CB0F0}"/>
                </a:ext>
              </a:extLst>
            </p:cNvPr>
            <p:cNvGrpSpPr/>
            <p:nvPr/>
          </p:nvGrpSpPr>
          <p:grpSpPr>
            <a:xfrm>
              <a:off x="113449" y="2680796"/>
              <a:ext cx="6972415" cy="2340000"/>
              <a:chOff x="113449" y="2680796"/>
              <a:chExt cx="6972415" cy="2340000"/>
            </a:xfrm>
          </p:grpSpPr>
          <p:grpSp>
            <p:nvGrpSpPr>
              <p:cNvPr id="331" name="グループ化 330">
                <a:extLst>
                  <a:ext uri="{FF2B5EF4-FFF2-40B4-BE49-F238E27FC236}">
                    <a16:creationId xmlns:a16="http://schemas.microsoft.com/office/drawing/2014/main" id="{B0D3FB40-1EEA-42EB-A5D5-1500628F59A1}"/>
                  </a:ext>
                </a:extLst>
              </p:cNvPr>
              <p:cNvGrpSpPr/>
              <p:nvPr/>
            </p:nvGrpSpPr>
            <p:grpSpPr>
              <a:xfrm>
                <a:off x="113449" y="2752796"/>
                <a:ext cx="6972415" cy="2196000"/>
                <a:chOff x="113449" y="2760972"/>
                <a:chExt cx="6972415" cy="2196000"/>
              </a:xfrm>
            </p:grpSpPr>
            <p:cxnSp>
              <p:nvCxnSpPr>
                <p:cNvPr id="337" name="直線コネクタ 336">
                  <a:extLst>
                    <a:ext uri="{FF2B5EF4-FFF2-40B4-BE49-F238E27FC236}">
                      <a16:creationId xmlns:a16="http://schemas.microsoft.com/office/drawing/2014/main" id="{EE4C4AFB-17A6-4AB4-ABDC-2A3D83576048}"/>
                    </a:ext>
                  </a:extLst>
                </p:cNvPr>
                <p:cNvCxnSpPr>
                  <a:cxnSpLocks/>
                </p:cNvCxnSpPr>
                <p:nvPr/>
              </p:nvCxnSpPr>
              <p:spPr>
                <a:xfrm>
                  <a:off x="113449" y="2868972"/>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338" name="直線コネクタ 337">
                  <a:extLst>
                    <a:ext uri="{FF2B5EF4-FFF2-40B4-BE49-F238E27FC236}">
                      <a16:creationId xmlns:a16="http://schemas.microsoft.com/office/drawing/2014/main" id="{E6F3F459-F4E9-49F5-8497-B20B95F1014A}"/>
                    </a:ext>
                  </a:extLst>
                </p:cNvPr>
                <p:cNvCxnSpPr>
                  <a:cxnSpLocks/>
                </p:cNvCxnSpPr>
                <p:nvPr/>
              </p:nvCxnSpPr>
              <p:spPr>
                <a:xfrm>
                  <a:off x="113449" y="4848972"/>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339" name="直線コネクタ 338">
                  <a:extLst>
                    <a:ext uri="{FF2B5EF4-FFF2-40B4-BE49-F238E27FC236}">
                      <a16:creationId xmlns:a16="http://schemas.microsoft.com/office/drawing/2014/main" id="{00EFD753-5112-4D64-9862-6342E302847C}"/>
                    </a:ext>
                  </a:extLst>
                </p:cNvPr>
                <p:cNvCxnSpPr>
                  <a:cxnSpLocks/>
                </p:cNvCxnSpPr>
                <p:nvPr/>
              </p:nvCxnSpPr>
              <p:spPr>
                <a:xfrm>
                  <a:off x="114420" y="4956972"/>
                  <a:ext cx="6970472" cy="0"/>
                </a:xfrm>
                <a:prstGeom prst="line">
                  <a:avLst/>
                </a:prstGeom>
              </p:spPr>
              <p:style>
                <a:lnRef idx="1">
                  <a:schemeClr val="dk1"/>
                </a:lnRef>
                <a:fillRef idx="0">
                  <a:schemeClr val="dk1"/>
                </a:fillRef>
                <a:effectRef idx="0">
                  <a:schemeClr val="dk1"/>
                </a:effectRef>
                <a:fontRef idx="minor">
                  <a:schemeClr val="tx1"/>
                </a:fontRef>
              </p:style>
            </p:cxnSp>
            <p:cxnSp>
              <p:nvCxnSpPr>
                <p:cNvPr id="340" name="直線コネクタ 339">
                  <a:extLst>
                    <a:ext uri="{FF2B5EF4-FFF2-40B4-BE49-F238E27FC236}">
                      <a16:creationId xmlns:a16="http://schemas.microsoft.com/office/drawing/2014/main" id="{6AEADE50-34A0-46F0-87F7-BAF55F72E006}"/>
                    </a:ext>
                  </a:extLst>
                </p:cNvPr>
                <p:cNvCxnSpPr>
                  <a:cxnSpLocks/>
                </p:cNvCxnSpPr>
                <p:nvPr/>
              </p:nvCxnSpPr>
              <p:spPr>
                <a:xfrm>
                  <a:off x="114420" y="2760972"/>
                  <a:ext cx="6970472" cy="0"/>
                </a:xfrm>
                <a:prstGeom prst="line">
                  <a:avLst/>
                </a:prstGeom>
              </p:spPr>
              <p:style>
                <a:lnRef idx="1">
                  <a:schemeClr val="dk1"/>
                </a:lnRef>
                <a:fillRef idx="0">
                  <a:schemeClr val="dk1"/>
                </a:fillRef>
                <a:effectRef idx="0">
                  <a:schemeClr val="dk1"/>
                </a:effectRef>
                <a:fontRef idx="minor">
                  <a:schemeClr val="tx1"/>
                </a:fontRef>
              </p:style>
            </p:cxnSp>
          </p:grpSp>
          <p:grpSp>
            <p:nvGrpSpPr>
              <p:cNvPr id="332" name="グループ化 331">
                <a:extLst>
                  <a:ext uri="{FF2B5EF4-FFF2-40B4-BE49-F238E27FC236}">
                    <a16:creationId xmlns:a16="http://schemas.microsoft.com/office/drawing/2014/main" id="{E90DCA5F-92E5-4899-A9C0-80E1361D6AF1}"/>
                  </a:ext>
                </a:extLst>
              </p:cNvPr>
              <p:cNvGrpSpPr/>
              <p:nvPr/>
            </p:nvGrpSpPr>
            <p:grpSpPr>
              <a:xfrm>
                <a:off x="215656" y="2680796"/>
                <a:ext cx="6768000" cy="2340000"/>
                <a:chOff x="215656" y="2680796"/>
                <a:chExt cx="6768000" cy="2340000"/>
              </a:xfrm>
            </p:grpSpPr>
            <p:cxnSp>
              <p:nvCxnSpPr>
                <p:cNvPr id="333" name="直線コネクタ 332">
                  <a:extLst>
                    <a:ext uri="{FF2B5EF4-FFF2-40B4-BE49-F238E27FC236}">
                      <a16:creationId xmlns:a16="http://schemas.microsoft.com/office/drawing/2014/main" id="{79F1D7BF-49FA-4C4E-9FF2-ECE12FC7153E}"/>
                    </a:ext>
                  </a:extLst>
                </p:cNvPr>
                <p:cNvCxnSpPr>
                  <a:cxnSpLocks/>
                </p:cNvCxnSpPr>
                <p:nvPr/>
              </p:nvCxnSpPr>
              <p:spPr>
                <a:xfrm>
                  <a:off x="323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334" name="直線コネクタ 333">
                  <a:extLst>
                    <a:ext uri="{FF2B5EF4-FFF2-40B4-BE49-F238E27FC236}">
                      <a16:creationId xmlns:a16="http://schemas.microsoft.com/office/drawing/2014/main" id="{D3733915-D2E8-4E4E-AA76-A7D00B7E3B8E}"/>
                    </a:ext>
                  </a:extLst>
                </p:cNvPr>
                <p:cNvCxnSpPr>
                  <a:cxnSpLocks/>
                </p:cNvCxnSpPr>
                <p:nvPr/>
              </p:nvCxnSpPr>
              <p:spPr>
                <a:xfrm>
                  <a:off x="687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335" name="直線コネクタ 334">
                  <a:extLst>
                    <a:ext uri="{FF2B5EF4-FFF2-40B4-BE49-F238E27FC236}">
                      <a16:creationId xmlns:a16="http://schemas.microsoft.com/office/drawing/2014/main" id="{0F1F6B15-223D-40A0-98A7-41610845FF18}"/>
                    </a:ext>
                  </a:extLst>
                </p:cNvPr>
                <p:cNvCxnSpPr>
                  <a:cxnSpLocks/>
                </p:cNvCxnSpPr>
                <p:nvPr/>
              </p:nvCxnSpPr>
              <p:spPr>
                <a:xfrm>
                  <a:off x="21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336" name="直線コネクタ 335">
                  <a:extLst>
                    <a:ext uri="{FF2B5EF4-FFF2-40B4-BE49-F238E27FC236}">
                      <a16:creationId xmlns:a16="http://schemas.microsoft.com/office/drawing/2014/main" id="{273BFAD1-0CB0-4042-84BE-A46C4E2F2110}"/>
                    </a:ext>
                  </a:extLst>
                </p:cNvPr>
                <p:cNvCxnSpPr>
                  <a:cxnSpLocks/>
                </p:cNvCxnSpPr>
                <p:nvPr/>
              </p:nvCxnSpPr>
              <p:spPr>
                <a:xfrm>
                  <a:off x="6983656" y="2680796"/>
                  <a:ext cx="0" cy="2340000"/>
                </a:xfrm>
                <a:prstGeom prst="line">
                  <a:avLst/>
                </a:prstGeom>
              </p:spPr>
              <p:style>
                <a:lnRef idx="1">
                  <a:schemeClr val="dk1"/>
                </a:lnRef>
                <a:fillRef idx="0">
                  <a:schemeClr val="dk1"/>
                </a:fillRef>
                <a:effectRef idx="0">
                  <a:schemeClr val="dk1"/>
                </a:effectRef>
                <a:fontRef idx="minor">
                  <a:schemeClr val="tx1"/>
                </a:fontRef>
              </p:style>
            </p:cxnSp>
          </p:grpSp>
        </p:grpSp>
        <p:sp>
          <p:nvSpPr>
            <p:cNvPr id="310" name="正方形/長方形 309">
              <a:extLst>
                <a:ext uri="{FF2B5EF4-FFF2-40B4-BE49-F238E27FC236}">
                  <a16:creationId xmlns:a16="http://schemas.microsoft.com/office/drawing/2014/main" id="{EEB81308-CEA3-472F-AC4B-2EDDB1C86C77}"/>
                </a:ext>
              </a:extLst>
            </p:cNvPr>
            <p:cNvSpPr/>
            <p:nvPr/>
          </p:nvSpPr>
          <p:spPr>
            <a:xfrm>
              <a:off x="215656" y="2752796"/>
              <a:ext cx="3384000" cy="219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311" name="正方形/長方形 310">
              <a:extLst>
                <a:ext uri="{FF2B5EF4-FFF2-40B4-BE49-F238E27FC236}">
                  <a16:creationId xmlns:a16="http://schemas.microsoft.com/office/drawing/2014/main" id="{0EF99A7F-7CF1-4205-880E-E90CE3118682}"/>
                </a:ext>
              </a:extLst>
            </p:cNvPr>
            <p:cNvSpPr/>
            <p:nvPr/>
          </p:nvSpPr>
          <p:spPr>
            <a:xfrm>
              <a:off x="3599656" y="2752796"/>
              <a:ext cx="3384000" cy="219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920" b="1" dirty="0">
                  <a:solidFill>
                    <a:schemeClr val="bg1"/>
                  </a:solidFill>
                  <a:latin typeface="Segoe Script" panose="030B0504020000000003" pitchFamily="66" charset="0"/>
                </a:rPr>
                <a:t>Member’s</a:t>
              </a:r>
            </a:p>
            <a:p>
              <a:pPr algn="ctr"/>
              <a:r>
                <a:rPr kumimoji="1" lang="en-US" altLang="ja-JP" sz="2920" b="1" dirty="0">
                  <a:solidFill>
                    <a:schemeClr val="bg1"/>
                  </a:solidFill>
                  <a:latin typeface="Segoe Script" panose="030B0504020000000003" pitchFamily="66" charset="0"/>
                </a:rPr>
                <a:t>Card</a:t>
              </a:r>
              <a:endParaRPr kumimoji="1" lang="ja-JP" altLang="en-US" sz="2920" b="1" dirty="0">
                <a:solidFill>
                  <a:schemeClr val="bg1"/>
                </a:solidFill>
                <a:latin typeface="Segoe Script" panose="030B0504020000000003" pitchFamily="66" charset="0"/>
              </a:endParaRPr>
            </a:p>
          </p:txBody>
        </p:sp>
        <p:sp>
          <p:nvSpPr>
            <p:cNvPr id="312" name="正方形/長方形 311">
              <a:extLst>
                <a:ext uri="{FF2B5EF4-FFF2-40B4-BE49-F238E27FC236}">
                  <a16:creationId xmlns:a16="http://schemas.microsoft.com/office/drawing/2014/main" id="{994FC9C6-B666-4418-88CD-3EE0CBDD3775}"/>
                </a:ext>
              </a:extLst>
            </p:cNvPr>
            <p:cNvSpPr/>
            <p:nvPr/>
          </p:nvSpPr>
          <p:spPr>
            <a:xfrm flipV="1">
              <a:off x="534902" y="2995411"/>
              <a:ext cx="2853508" cy="17271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313" name="テキスト ボックス 312">
              <a:extLst>
                <a:ext uri="{FF2B5EF4-FFF2-40B4-BE49-F238E27FC236}">
                  <a16:creationId xmlns:a16="http://schemas.microsoft.com/office/drawing/2014/main" id="{00F7E2CB-53FC-4987-9DFC-30D79F4E15FA}"/>
                </a:ext>
              </a:extLst>
            </p:cNvPr>
            <p:cNvSpPr txBox="1"/>
            <p:nvPr/>
          </p:nvSpPr>
          <p:spPr>
            <a:xfrm>
              <a:off x="886530" y="3081966"/>
              <a:ext cx="2150252" cy="317010"/>
            </a:xfrm>
            <a:prstGeom prst="rect">
              <a:avLst/>
            </a:prstGeom>
            <a:noFill/>
          </p:spPr>
          <p:txBody>
            <a:bodyPr wrap="square" rtlCol="0">
              <a:spAutoFit/>
            </a:bodyPr>
            <a:lstStyle/>
            <a:p>
              <a:pPr algn="ctr"/>
              <a:r>
                <a:rPr kumimoji="1" lang="en-US" altLang="ja-JP" sz="1460" b="1" dirty="0">
                  <a:latin typeface="+mn-ea"/>
                </a:rPr>
                <a:t>NBS</a:t>
              </a:r>
              <a:r>
                <a:rPr kumimoji="1" lang="ja-JP" altLang="en-US" sz="1460" b="1" dirty="0">
                  <a:latin typeface="+mn-ea"/>
                </a:rPr>
                <a:t>サロン</a:t>
              </a:r>
            </a:p>
          </p:txBody>
        </p:sp>
        <p:sp>
          <p:nvSpPr>
            <p:cNvPr id="314" name="正方形/長方形 313">
              <a:extLst>
                <a:ext uri="{FF2B5EF4-FFF2-40B4-BE49-F238E27FC236}">
                  <a16:creationId xmlns:a16="http://schemas.microsoft.com/office/drawing/2014/main" id="{5EA10936-87A9-407B-AE3F-E51646530164}"/>
                </a:ext>
              </a:extLst>
            </p:cNvPr>
            <p:cNvSpPr>
              <a:spLocks noChangeAspect="1"/>
            </p:cNvSpPr>
            <p:nvPr/>
          </p:nvSpPr>
          <p:spPr>
            <a:xfrm>
              <a:off x="2654875" y="3988999"/>
              <a:ext cx="638285" cy="638285"/>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34" dirty="0">
                  <a:solidFill>
                    <a:schemeClr val="tx1"/>
                  </a:solidFill>
                </a:rPr>
                <a:t>QR</a:t>
              </a:r>
              <a:r>
                <a:rPr kumimoji="1" lang="ja-JP" altLang="en-US" sz="834" dirty="0">
                  <a:solidFill>
                    <a:schemeClr val="tx1"/>
                  </a:solidFill>
                </a:rPr>
                <a:t>コード</a:t>
              </a:r>
            </a:p>
          </p:txBody>
        </p:sp>
        <p:grpSp>
          <p:nvGrpSpPr>
            <p:cNvPr id="315" name="グループ化 314">
              <a:extLst>
                <a:ext uri="{FF2B5EF4-FFF2-40B4-BE49-F238E27FC236}">
                  <a16:creationId xmlns:a16="http://schemas.microsoft.com/office/drawing/2014/main" id="{BF1CF541-F64E-44AE-976A-62AA982090E8}"/>
                </a:ext>
              </a:extLst>
            </p:cNvPr>
            <p:cNvGrpSpPr/>
            <p:nvPr/>
          </p:nvGrpSpPr>
          <p:grpSpPr>
            <a:xfrm>
              <a:off x="660113" y="3404646"/>
              <a:ext cx="1980487" cy="394403"/>
              <a:chOff x="586154" y="3386965"/>
              <a:chExt cx="1898930" cy="378162"/>
            </a:xfrm>
          </p:grpSpPr>
          <p:sp>
            <p:nvSpPr>
              <p:cNvPr id="329" name="テキスト ボックス 328">
                <a:extLst>
                  <a:ext uri="{FF2B5EF4-FFF2-40B4-BE49-F238E27FC236}">
                    <a16:creationId xmlns:a16="http://schemas.microsoft.com/office/drawing/2014/main" id="{A4457AA0-568D-4F77-A2D9-7D0E5A401228}"/>
                  </a:ext>
                </a:extLst>
              </p:cNvPr>
              <p:cNvSpPr txBox="1"/>
              <p:nvPr/>
            </p:nvSpPr>
            <p:spPr>
              <a:xfrm>
                <a:off x="655928" y="3386965"/>
                <a:ext cx="1829156" cy="378162"/>
              </a:xfrm>
              <a:prstGeom prst="rect">
                <a:avLst/>
              </a:prstGeom>
              <a:noFill/>
            </p:spPr>
            <p:txBody>
              <a:bodyPr wrap="square" rtlCol="0">
                <a:spAutoFit/>
              </a:bodyPr>
              <a:lstStyle/>
              <a:p>
                <a:r>
                  <a:rPr kumimoji="1" lang="en-US" altLang="ja-JP" sz="1963" b="1" dirty="0">
                    <a:latin typeface="+mn-ea"/>
                  </a:rPr>
                  <a:t>052-339-5572</a:t>
                </a:r>
                <a:endParaRPr kumimoji="1" lang="ja-JP" altLang="en-US" sz="1963" b="1" dirty="0">
                  <a:latin typeface="+mn-ea"/>
                </a:endParaRPr>
              </a:p>
            </p:txBody>
          </p:sp>
          <p:pic>
            <p:nvPicPr>
              <p:cNvPr id="330" name="図 329">
                <a:extLst>
                  <a:ext uri="{FF2B5EF4-FFF2-40B4-BE49-F238E27FC236}">
                    <a16:creationId xmlns:a16="http://schemas.microsoft.com/office/drawing/2014/main" id="{E0AC00FA-A4F9-4576-ABA9-2ED153460E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154" y="3496864"/>
                <a:ext cx="108000" cy="108000"/>
              </a:xfrm>
              <a:prstGeom prst="rect">
                <a:avLst/>
              </a:prstGeom>
            </p:spPr>
          </p:pic>
        </p:grpSp>
        <p:grpSp>
          <p:nvGrpSpPr>
            <p:cNvPr id="316" name="グループ化 315">
              <a:extLst>
                <a:ext uri="{FF2B5EF4-FFF2-40B4-BE49-F238E27FC236}">
                  <a16:creationId xmlns:a16="http://schemas.microsoft.com/office/drawing/2014/main" id="{F8D57DDC-4475-4D61-83F2-3D4D6560F8E6}"/>
                </a:ext>
              </a:extLst>
            </p:cNvPr>
            <p:cNvGrpSpPr/>
            <p:nvPr/>
          </p:nvGrpSpPr>
          <p:grpSpPr>
            <a:xfrm>
              <a:off x="641341" y="4215773"/>
              <a:ext cx="1930702" cy="284950"/>
              <a:chOff x="568154" y="4162274"/>
              <a:chExt cx="1851196" cy="273215"/>
            </a:xfrm>
          </p:grpSpPr>
          <p:sp>
            <p:nvSpPr>
              <p:cNvPr id="327" name="テキスト ボックス 326">
                <a:extLst>
                  <a:ext uri="{FF2B5EF4-FFF2-40B4-BE49-F238E27FC236}">
                    <a16:creationId xmlns:a16="http://schemas.microsoft.com/office/drawing/2014/main" id="{F81EEBDE-7E8A-4495-9681-A0C08764FC2E}"/>
                  </a:ext>
                </a:extLst>
              </p:cNvPr>
              <p:cNvSpPr txBox="1"/>
              <p:nvPr/>
            </p:nvSpPr>
            <p:spPr>
              <a:xfrm>
                <a:off x="655928" y="4162274"/>
                <a:ext cx="1763422" cy="273215"/>
              </a:xfrm>
              <a:prstGeom prst="rect">
                <a:avLst/>
              </a:prstGeom>
              <a:noFill/>
            </p:spPr>
            <p:txBody>
              <a:bodyPr wrap="square" rtlCol="0">
                <a:spAutoFit/>
              </a:bodyPr>
              <a:lstStyle/>
              <a:p>
                <a:r>
                  <a:rPr kumimoji="1" lang="ja-JP" altLang="en-US" sz="626" dirty="0">
                    <a:latin typeface="+mn-ea"/>
                  </a:rPr>
                  <a:t>〒</a:t>
                </a:r>
                <a:r>
                  <a:rPr kumimoji="1" lang="en-US" altLang="ja-JP" sz="626" dirty="0">
                    <a:latin typeface="+mn-ea"/>
                  </a:rPr>
                  <a:t>460-0012</a:t>
                </a:r>
              </a:p>
              <a:p>
                <a:r>
                  <a:rPr kumimoji="1" lang="ja-JP" altLang="en-US" sz="626" dirty="0">
                    <a:latin typeface="+mn-ea"/>
                  </a:rPr>
                  <a:t>愛知県名古屋市中区千代田</a:t>
                </a:r>
                <a:r>
                  <a:rPr kumimoji="1" lang="en-US" altLang="ja-JP" sz="626" dirty="0">
                    <a:latin typeface="+mn-ea"/>
                  </a:rPr>
                  <a:t>4</a:t>
                </a:r>
                <a:r>
                  <a:rPr kumimoji="1" lang="ja-JP" altLang="en-US" sz="626" dirty="0">
                    <a:latin typeface="+mn-ea"/>
                  </a:rPr>
                  <a:t>丁目</a:t>
                </a:r>
                <a:r>
                  <a:rPr kumimoji="1" lang="en-US" altLang="ja-JP" sz="626" dirty="0">
                    <a:latin typeface="+mn-ea"/>
                  </a:rPr>
                  <a:t>1-6 NBS</a:t>
                </a:r>
                <a:r>
                  <a:rPr kumimoji="1" lang="ja-JP" altLang="en-US" sz="626" dirty="0">
                    <a:latin typeface="+mn-ea"/>
                  </a:rPr>
                  <a:t>ビル</a:t>
                </a:r>
              </a:p>
            </p:txBody>
          </p:sp>
          <p:pic>
            <p:nvPicPr>
              <p:cNvPr id="328" name="図 327">
                <a:extLst>
                  <a:ext uri="{FF2B5EF4-FFF2-40B4-BE49-F238E27FC236}">
                    <a16:creationId xmlns:a16="http://schemas.microsoft.com/office/drawing/2014/main" id="{65C20B92-D16A-4A95-A48B-F0F6CA26EB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154" y="4219424"/>
                <a:ext cx="144000" cy="144000"/>
              </a:xfrm>
              <a:prstGeom prst="rect">
                <a:avLst/>
              </a:prstGeom>
            </p:spPr>
          </p:pic>
        </p:grpSp>
        <p:grpSp>
          <p:nvGrpSpPr>
            <p:cNvPr id="317" name="グループ化 316">
              <a:extLst>
                <a:ext uri="{FF2B5EF4-FFF2-40B4-BE49-F238E27FC236}">
                  <a16:creationId xmlns:a16="http://schemas.microsoft.com/office/drawing/2014/main" id="{0B287D53-B9BB-4992-B45F-744F1CACD240}"/>
                </a:ext>
              </a:extLst>
            </p:cNvPr>
            <p:cNvGrpSpPr/>
            <p:nvPr/>
          </p:nvGrpSpPr>
          <p:grpSpPr>
            <a:xfrm>
              <a:off x="660113" y="4041222"/>
              <a:ext cx="1587262" cy="204671"/>
              <a:chOff x="586154" y="3833738"/>
              <a:chExt cx="1521898" cy="196243"/>
            </a:xfrm>
          </p:grpSpPr>
          <p:pic>
            <p:nvPicPr>
              <p:cNvPr id="325" name="図 324">
                <a:extLst>
                  <a:ext uri="{FF2B5EF4-FFF2-40B4-BE49-F238E27FC236}">
                    <a16:creationId xmlns:a16="http://schemas.microsoft.com/office/drawing/2014/main" id="{4DA7F0A5-37A2-4CC2-9A28-FB370800B4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154" y="3879765"/>
                <a:ext cx="108000" cy="108000"/>
              </a:xfrm>
              <a:prstGeom prst="rect">
                <a:avLst/>
              </a:prstGeom>
            </p:spPr>
          </p:pic>
          <p:sp>
            <p:nvSpPr>
              <p:cNvPr id="326" name="テキスト ボックス 325">
                <a:extLst>
                  <a:ext uri="{FF2B5EF4-FFF2-40B4-BE49-F238E27FC236}">
                    <a16:creationId xmlns:a16="http://schemas.microsoft.com/office/drawing/2014/main" id="{C9D5F5EC-68CB-45FD-8BA2-97C727E65B2A}"/>
                  </a:ext>
                </a:extLst>
              </p:cNvPr>
              <p:cNvSpPr txBox="1"/>
              <p:nvPr/>
            </p:nvSpPr>
            <p:spPr>
              <a:xfrm>
                <a:off x="655928" y="3833738"/>
                <a:ext cx="1452124" cy="196243"/>
              </a:xfrm>
              <a:prstGeom prst="rect">
                <a:avLst/>
              </a:prstGeom>
              <a:noFill/>
            </p:spPr>
            <p:txBody>
              <a:bodyPr wrap="square" rtlCol="0">
                <a:spAutoFit/>
              </a:bodyPr>
              <a:lstStyle/>
              <a:p>
                <a:r>
                  <a:rPr kumimoji="1" lang="en-US" altLang="ja-JP" sz="730" dirty="0">
                    <a:latin typeface="+mn-ea"/>
                  </a:rPr>
                  <a:t>https://www.nbs-nbs.com/</a:t>
                </a:r>
                <a:endParaRPr kumimoji="1" lang="ja-JP" altLang="en-US" sz="730" dirty="0">
                  <a:latin typeface="+mn-ea"/>
                </a:endParaRPr>
              </a:p>
            </p:txBody>
          </p:sp>
        </p:grpSp>
        <p:grpSp>
          <p:nvGrpSpPr>
            <p:cNvPr id="318" name="グループ化 317">
              <a:extLst>
                <a:ext uri="{FF2B5EF4-FFF2-40B4-BE49-F238E27FC236}">
                  <a16:creationId xmlns:a16="http://schemas.microsoft.com/office/drawing/2014/main" id="{0C84A559-01D7-42C4-90E6-B92FF5BB950D}"/>
                </a:ext>
              </a:extLst>
            </p:cNvPr>
            <p:cNvGrpSpPr/>
            <p:nvPr/>
          </p:nvGrpSpPr>
          <p:grpSpPr>
            <a:xfrm>
              <a:off x="660113" y="3862535"/>
              <a:ext cx="1587262" cy="204671"/>
              <a:chOff x="586154" y="3645649"/>
              <a:chExt cx="1521898" cy="196243"/>
            </a:xfrm>
          </p:grpSpPr>
          <p:pic>
            <p:nvPicPr>
              <p:cNvPr id="323" name="図 322">
                <a:extLst>
                  <a:ext uri="{FF2B5EF4-FFF2-40B4-BE49-F238E27FC236}">
                    <a16:creationId xmlns:a16="http://schemas.microsoft.com/office/drawing/2014/main" id="{4B8657FF-CEDD-46D9-9164-A5B83F85C25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154" y="3691676"/>
                <a:ext cx="108000" cy="108000"/>
              </a:xfrm>
              <a:prstGeom prst="rect">
                <a:avLst/>
              </a:prstGeom>
            </p:spPr>
          </p:pic>
          <p:sp>
            <p:nvSpPr>
              <p:cNvPr id="324" name="テキスト ボックス 323">
                <a:extLst>
                  <a:ext uri="{FF2B5EF4-FFF2-40B4-BE49-F238E27FC236}">
                    <a16:creationId xmlns:a16="http://schemas.microsoft.com/office/drawing/2014/main" id="{4F314FCA-FED4-485E-9B3B-8BC693A8D760}"/>
                  </a:ext>
                </a:extLst>
              </p:cNvPr>
              <p:cNvSpPr txBox="1"/>
              <p:nvPr/>
            </p:nvSpPr>
            <p:spPr>
              <a:xfrm>
                <a:off x="655928" y="3645649"/>
                <a:ext cx="1452124" cy="196243"/>
              </a:xfrm>
              <a:prstGeom prst="rect">
                <a:avLst/>
              </a:prstGeom>
              <a:noFill/>
            </p:spPr>
            <p:txBody>
              <a:bodyPr wrap="square" rtlCol="0">
                <a:spAutoFit/>
              </a:bodyPr>
              <a:lstStyle/>
              <a:p>
                <a:r>
                  <a:rPr kumimoji="1" lang="en-US" altLang="ja-JP" sz="730" dirty="0">
                    <a:latin typeface="+mn-ea"/>
                  </a:rPr>
                  <a:t>salon@nbs-nbs.com</a:t>
                </a:r>
                <a:endParaRPr kumimoji="1" lang="ja-JP" altLang="en-US" sz="730" dirty="0">
                  <a:latin typeface="+mn-ea"/>
                </a:endParaRPr>
              </a:p>
            </p:txBody>
          </p:sp>
        </p:grpSp>
        <p:grpSp>
          <p:nvGrpSpPr>
            <p:cNvPr id="319" name="グループ化 318">
              <a:extLst>
                <a:ext uri="{FF2B5EF4-FFF2-40B4-BE49-F238E27FC236}">
                  <a16:creationId xmlns:a16="http://schemas.microsoft.com/office/drawing/2014/main" id="{4AFE25FD-7F77-4408-AC2E-08DA51916D00}"/>
                </a:ext>
              </a:extLst>
            </p:cNvPr>
            <p:cNvGrpSpPr/>
            <p:nvPr/>
          </p:nvGrpSpPr>
          <p:grpSpPr>
            <a:xfrm>
              <a:off x="659875" y="3698326"/>
              <a:ext cx="1599133" cy="204671"/>
              <a:chOff x="585925" y="3684683"/>
              <a:chExt cx="1533281" cy="196243"/>
            </a:xfrm>
          </p:grpSpPr>
          <p:pic>
            <p:nvPicPr>
              <p:cNvPr id="321" name="図 320">
                <a:extLst>
                  <a:ext uri="{FF2B5EF4-FFF2-40B4-BE49-F238E27FC236}">
                    <a16:creationId xmlns:a16="http://schemas.microsoft.com/office/drawing/2014/main" id="{14B75940-011E-4165-A7F4-5338C251DE0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5925" y="3721682"/>
                <a:ext cx="108000" cy="108000"/>
              </a:xfrm>
              <a:prstGeom prst="rect">
                <a:avLst/>
              </a:prstGeom>
            </p:spPr>
          </p:pic>
          <p:sp>
            <p:nvSpPr>
              <p:cNvPr id="322" name="テキスト ボックス 321">
                <a:extLst>
                  <a:ext uri="{FF2B5EF4-FFF2-40B4-BE49-F238E27FC236}">
                    <a16:creationId xmlns:a16="http://schemas.microsoft.com/office/drawing/2014/main" id="{24BDF868-97AD-459D-8540-CD9C2DB36D26}"/>
                  </a:ext>
                </a:extLst>
              </p:cNvPr>
              <p:cNvSpPr txBox="1"/>
              <p:nvPr/>
            </p:nvSpPr>
            <p:spPr>
              <a:xfrm>
                <a:off x="667082" y="3684683"/>
                <a:ext cx="1452124" cy="196243"/>
              </a:xfrm>
              <a:prstGeom prst="rect">
                <a:avLst/>
              </a:prstGeom>
              <a:noFill/>
            </p:spPr>
            <p:txBody>
              <a:bodyPr wrap="square" rtlCol="0">
                <a:spAutoFit/>
              </a:bodyPr>
              <a:lstStyle/>
              <a:p>
                <a:r>
                  <a:rPr lang="en-US" altLang="ja-JP" sz="730" dirty="0">
                    <a:latin typeface="+mn-ea"/>
                  </a:rPr>
                  <a:t>@wul4042m</a:t>
                </a:r>
                <a:endParaRPr kumimoji="1" lang="ja-JP" altLang="en-US" sz="730" dirty="0">
                  <a:latin typeface="+mn-ea"/>
                </a:endParaRPr>
              </a:p>
            </p:txBody>
          </p:sp>
        </p:grpSp>
        <p:sp>
          <p:nvSpPr>
            <p:cNvPr id="320" name="テキスト ボックス 319">
              <a:extLst>
                <a:ext uri="{FF2B5EF4-FFF2-40B4-BE49-F238E27FC236}">
                  <a16:creationId xmlns:a16="http://schemas.microsoft.com/office/drawing/2014/main" id="{0F3FFBCE-9E71-455B-9E8F-0604B70EB739}"/>
                </a:ext>
              </a:extLst>
            </p:cNvPr>
            <p:cNvSpPr txBox="1"/>
            <p:nvPr/>
          </p:nvSpPr>
          <p:spPr>
            <a:xfrm>
              <a:off x="568218" y="4480948"/>
              <a:ext cx="2071114" cy="188641"/>
            </a:xfrm>
            <a:prstGeom prst="rect">
              <a:avLst/>
            </a:prstGeom>
            <a:noFill/>
          </p:spPr>
          <p:txBody>
            <a:bodyPr wrap="square" rtlCol="0">
              <a:spAutoFit/>
            </a:bodyPr>
            <a:lstStyle/>
            <a:p>
              <a:r>
                <a:rPr kumimoji="1" lang="ja-JP" altLang="en-US" sz="626" dirty="0">
                  <a:latin typeface="+mn-ea"/>
                </a:rPr>
                <a:t>定休日：〇・〇曜日　　営業時間：</a:t>
              </a:r>
              <a:r>
                <a:rPr kumimoji="1" lang="en-US" altLang="ja-JP" sz="626" dirty="0">
                  <a:latin typeface="+mn-ea"/>
                </a:rPr>
                <a:t>10:00</a:t>
              </a:r>
              <a:r>
                <a:rPr kumimoji="1" lang="ja-JP" altLang="en-US" sz="626" dirty="0">
                  <a:latin typeface="+mn-ea"/>
                </a:rPr>
                <a:t>～</a:t>
              </a:r>
              <a:r>
                <a:rPr kumimoji="1" lang="en-US" altLang="ja-JP" sz="626" dirty="0">
                  <a:latin typeface="+mn-ea"/>
                </a:rPr>
                <a:t>19:00</a:t>
              </a:r>
              <a:endParaRPr kumimoji="1" lang="ja-JP" altLang="en-US" sz="626" dirty="0">
                <a:latin typeface="+mn-ea"/>
              </a:endParaRPr>
            </a:p>
          </p:txBody>
        </p:sp>
      </p:grpSp>
    </p:spTree>
    <p:extLst>
      <p:ext uri="{BB962C8B-B14F-4D97-AF65-F5344CB8AC3E}">
        <p14:creationId xmlns:p14="http://schemas.microsoft.com/office/powerpoint/2010/main" val="3307374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 name="フッター プレースホルダー 49">
            <a:extLst>
              <a:ext uri="{FF2B5EF4-FFF2-40B4-BE49-F238E27FC236}">
                <a16:creationId xmlns:a16="http://schemas.microsoft.com/office/drawing/2014/main" id="{AFF1320D-E673-4128-AACB-7760D2B9B2B7}"/>
              </a:ext>
            </a:extLst>
          </p:cNvPr>
          <p:cNvSpPr txBox="1">
            <a:spLocks/>
          </p:cNvSpPr>
          <p:nvPr/>
        </p:nvSpPr>
        <p:spPr>
          <a:xfrm>
            <a:off x="316882" y="4890698"/>
            <a:ext cx="6565549" cy="550054"/>
          </a:xfrm>
          <a:prstGeom prst="rect">
            <a:avLst/>
          </a:prstGeom>
        </p:spPr>
        <p:txBody>
          <a:bodyPr vert="horz" lIns="91440" tIns="45720" rIns="91440" bIns="45720" rtlCol="0" anchor="ctr"/>
          <a:lstStyle>
            <a:defPPr>
              <a:defRPr lang="en-US"/>
            </a:defPPr>
            <a:lvl1pPr marL="0" algn="ctr" defTabSz="457200" rtl="0" eaLnBrk="1" latinLnBrk="0" hangingPunct="1">
              <a:defRPr sz="945"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900"/>
              <a:t>印刷される際は内側のガイドラインに沿って切り取っていただき、両面印刷に設定していただくようにお願い致します。</a:t>
            </a:r>
            <a:endParaRPr kumimoji="1" lang="ja-JP" altLang="en-US" sz="900" dirty="0"/>
          </a:p>
        </p:txBody>
      </p:sp>
      <p:grpSp>
        <p:nvGrpSpPr>
          <p:cNvPr id="364" name="グループ化 363">
            <a:extLst>
              <a:ext uri="{FF2B5EF4-FFF2-40B4-BE49-F238E27FC236}">
                <a16:creationId xmlns:a16="http://schemas.microsoft.com/office/drawing/2014/main" id="{FF27B8E1-AEE5-42CD-BA25-CE57634F95AC}"/>
              </a:ext>
            </a:extLst>
          </p:cNvPr>
          <p:cNvGrpSpPr/>
          <p:nvPr/>
        </p:nvGrpSpPr>
        <p:grpSpPr>
          <a:xfrm>
            <a:off x="113449" y="2663817"/>
            <a:ext cx="6972415" cy="2340000"/>
            <a:chOff x="113449" y="0"/>
            <a:chExt cx="6972415" cy="2340000"/>
          </a:xfrm>
        </p:grpSpPr>
        <p:cxnSp>
          <p:nvCxnSpPr>
            <p:cNvPr id="365" name="直線コネクタ 364">
              <a:extLst>
                <a:ext uri="{FF2B5EF4-FFF2-40B4-BE49-F238E27FC236}">
                  <a16:creationId xmlns:a16="http://schemas.microsoft.com/office/drawing/2014/main" id="{B4264651-D214-4492-9372-C38E0310FF9A}"/>
                </a:ext>
              </a:extLst>
            </p:cNvPr>
            <p:cNvCxnSpPr>
              <a:cxnSpLocks/>
            </p:cNvCxnSpPr>
            <p:nvPr/>
          </p:nvCxnSpPr>
          <p:spPr>
            <a:xfrm>
              <a:off x="113449" y="180000"/>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366" name="直線コネクタ 365">
              <a:extLst>
                <a:ext uri="{FF2B5EF4-FFF2-40B4-BE49-F238E27FC236}">
                  <a16:creationId xmlns:a16="http://schemas.microsoft.com/office/drawing/2014/main" id="{F350A992-4EC2-4110-80BC-29AA21FBBA14}"/>
                </a:ext>
              </a:extLst>
            </p:cNvPr>
            <p:cNvCxnSpPr>
              <a:cxnSpLocks/>
            </p:cNvCxnSpPr>
            <p:nvPr/>
          </p:nvCxnSpPr>
          <p:spPr>
            <a:xfrm>
              <a:off x="113449" y="2160000"/>
              <a:ext cx="6972415" cy="0"/>
            </a:xfrm>
            <a:prstGeom prst="line">
              <a:avLst/>
            </a:prstGeom>
          </p:spPr>
          <p:style>
            <a:lnRef idx="1">
              <a:schemeClr val="dk1"/>
            </a:lnRef>
            <a:fillRef idx="0">
              <a:schemeClr val="dk1"/>
            </a:fillRef>
            <a:effectRef idx="0">
              <a:schemeClr val="dk1"/>
            </a:effectRef>
            <a:fontRef idx="minor">
              <a:schemeClr val="tx1"/>
            </a:fontRef>
          </p:style>
        </p:cxnSp>
        <p:grpSp>
          <p:nvGrpSpPr>
            <p:cNvPr id="367" name="グループ化 366">
              <a:extLst>
                <a:ext uri="{FF2B5EF4-FFF2-40B4-BE49-F238E27FC236}">
                  <a16:creationId xmlns:a16="http://schemas.microsoft.com/office/drawing/2014/main" id="{959E3376-E6F8-4C68-9C9E-4F0409F0A56D}"/>
                </a:ext>
              </a:extLst>
            </p:cNvPr>
            <p:cNvGrpSpPr/>
            <p:nvPr/>
          </p:nvGrpSpPr>
          <p:grpSpPr>
            <a:xfrm>
              <a:off x="323656" y="0"/>
              <a:ext cx="6660000" cy="2340000"/>
              <a:chOff x="323656" y="2680796"/>
              <a:chExt cx="6660000" cy="2340000"/>
            </a:xfrm>
          </p:grpSpPr>
          <p:cxnSp>
            <p:nvCxnSpPr>
              <p:cNvPr id="405" name="直線コネクタ 404">
                <a:extLst>
                  <a:ext uri="{FF2B5EF4-FFF2-40B4-BE49-F238E27FC236}">
                    <a16:creationId xmlns:a16="http://schemas.microsoft.com/office/drawing/2014/main" id="{CBF78E44-331A-4164-97A9-2F201F8E7F71}"/>
                  </a:ext>
                </a:extLst>
              </p:cNvPr>
              <p:cNvCxnSpPr>
                <a:cxnSpLocks/>
              </p:cNvCxnSpPr>
              <p:nvPr/>
            </p:nvCxnSpPr>
            <p:spPr>
              <a:xfrm>
                <a:off x="323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406" name="直線コネクタ 405">
                <a:extLst>
                  <a:ext uri="{FF2B5EF4-FFF2-40B4-BE49-F238E27FC236}">
                    <a16:creationId xmlns:a16="http://schemas.microsoft.com/office/drawing/2014/main" id="{8EBE9D91-25AB-4C55-B4DF-80C6E9D0BCB9}"/>
                  </a:ext>
                </a:extLst>
              </p:cNvPr>
              <p:cNvCxnSpPr>
                <a:cxnSpLocks/>
              </p:cNvCxnSpPr>
              <p:nvPr/>
            </p:nvCxnSpPr>
            <p:spPr>
              <a:xfrm>
                <a:off x="687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407" name="直線コネクタ 406">
                <a:extLst>
                  <a:ext uri="{FF2B5EF4-FFF2-40B4-BE49-F238E27FC236}">
                    <a16:creationId xmlns:a16="http://schemas.microsoft.com/office/drawing/2014/main" id="{B8091516-F92F-4809-8898-E8E42470AB53}"/>
                  </a:ext>
                </a:extLst>
              </p:cNvPr>
              <p:cNvCxnSpPr>
                <a:cxnSpLocks/>
              </p:cNvCxnSpPr>
              <p:nvPr/>
            </p:nvCxnSpPr>
            <p:spPr>
              <a:xfrm>
                <a:off x="6983656" y="2680796"/>
                <a:ext cx="0" cy="2340000"/>
              </a:xfrm>
              <a:prstGeom prst="line">
                <a:avLst/>
              </a:prstGeom>
            </p:spPr>
            <p:style>
              <a:lnRef idx="1">
                <a:schemeClr val="dk1"/>
              </a:lnRef>
              <a:fillRef idx="0">
                <a:schemeClr val="dk1"/>
              </a:fillRef>
              <a:effectRef idx="0">
                <a:schemeClr val="dk1"/>
              </a:effectRef>
              <a:fontRef idx="minor">
                <a:schemeClr val="tx1"/>
              </a:fontRef>
            </p:style>
          </p:cxnSp>
        </p:grpSp>
        <p:sp>
          <p:nvSpPr>
            <p:cNvPr id="368" name="正方形/長方形 367">
              <a:extLst>
                <a:ext uri="{FF2B5EF4-FFF2-40B4-BE49-F238E27FC236}">
                  <a16:creationId xmlns:a16="http://schemas.microsoft.com/office/drawing/2014/main" id="{3B8C0CD8-8911-49A4-9F14-7D01A38E6DCD}"/>
                </a:ext>
              </a:extLst>
            </p:cNvPr>
            <p:cNvSpPr/>
            <p:nvPr/>
          </p:nvSpPr>
          <p:spPr>
            <a:xfrm>
              <a:off x="215656" y="72000"/>
              <a:ext cx="3384000" cy="21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cxnSp>
          <p:nvCxnSpPr>
            <p:cNvPr id="369" name="直線コネクタ 368">
              <a:extLst>
                <a:ext uri="{FF2B5EF4-FFF2-40B4-BE49-F238E27FC236}">
                  <a16:creationId xmlns:a16="http://schemas.microsoft.com/office/drawing/2014/main" id="{A992B58C-80FB-402F-813F-404087F35F31}"/>
                </a:ext>
              </a:extLst>
            </p:cNvPr>
            <p:cNvCxnSpPr>
              <a:cxnSpLocks/>
            </p:cNvCxnSpPr>
            <p:nvPr/>
          </p:nvCxnSpPr>
          <p:spPr>
            <a:xfrm>
              <a:off x="215656" y="0"/>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370" name="直線コネクタ 369">
              <a:extLst>
                <a:ext uri="{FF2B5EF4-FFF2-40B4-BE49-F238E27FC236}">
                  <a16:creationId xmlns:a16="http://schemas.microsoft.com/office/drawing/2014/main" id="{EC414789-89EA-4311-AA56-4412285944F5}"/>
                </a:ext>
              </a:extLst>
            </p:cNvPr>
            <p:cNvCxnSpPr>
              <a:cxnSpLocks/>
            </p:cNvCxnSpPr>
            <p:nvPr/>
          </p:nvCxnSpPr>
          <p:spPr>
            <a:xfrm>
              <a:off x="114420" y="2268000"/>
              <a:ext cx="6970472" cy="0"/>
            </a:xfrm>
            <a:prstGeom prst="line">
              <a:avLst/>
            </a:prstGeom>
          </p:spPr>
          <p:style>
            <a:lnRef idx="1">
              <a:schemeClr val="dk1"/>
            </a:lnRef>
            <a:fillRef idx="0">
              <a:schemeClr val="dk1"/>
            </a:fillRef>
            <a:effectRef idx="0">
              <a:schemeClr val="dk1"/>
            </a:effectRef>
            <a:fontRef idx="minor">
              <a:schemeClr val="tx1"/>
            </a:fontRef>
          </p:style>
        </p:cxnSp>
        <p:sp>
          <p:nvSpPr>
            <p:cNvPr id="371" name="テキスト ボックス 370">
              <a:extLst>
                <a:ext uri="{FF2B5EF4-FFF2-40B4-BE49-F238E27FC236}">
                  <a16:creationId xmlns:a16="http://schemas.microsoft.com/office/drawing/2014/main" id="{1E0B522C-4665-479B-9669-E0749025D02B}"/>
                </a:ext>
              </a:extLst>
            </p:cNvPr>
            <p:cNvSpPr txBox="1"/>
            <p:nvPr/>
          </p:nvSpPr>
          <p:spPr>
            <a:xfrm>
              <a:off x="850452" y="275379"/>
              <a:ext cx="2222408" cy="260841"/>
            </a:xfrm>
            <a:prstGeom prst="rect">
              <a:avLst/>
            </a:prstGeom>
            <a:noFill/>
            <a:ln>
              <a:noFill/>
            </a:ln>
          </p:spPr>
          <p:txBody>
            <a:bodyPr wrap="square" rtlCol="0">
              <a:spAutoFit/>
            </a:bodyPr>
            <a:lstStyle/>
            <a:p>
              <a:pPr algn="ctr"/>
              <a:r>
                <a:rPr kumimoji="1" lang="ja-JP" altLang="en-US" sz="1095" b="1" u="sng" dirty="0">
                  <a:latin typeface="+mn-ea"/>
                </a:rPr>
                <a:t>お手入れに関する注意事項</a:t>
              </a:r>
            </a:p>
          </p:txBody>
        </p:sp>
        <p:sp>
          <p:nvSpPr>
            <p:cNvPr id="372" name="正方形/長方形 371">
              <a:extLst>
                <a:ext uri="{FF2B5EF4-FFF2-40B4-BE49-F238E27FC236}">
                  <a16:creationId xmlns:a16="http://schemas.microsoft.com/office/drawing/2014/main" id="{E229971A-E009-4A45-9FF5-FBB4BD6FC84A}"/>
                </a:ext>
              </a:extLst>
            </p:cNvPr>
            <p:cNvSpPr/>
            <p:nvPr/>
          </p:nvSpPr>
          <p:spPr>
            <a:xfrm>
              <a:off x="431657" y="504662"/>
              <a:ext cx="3059999" cy="1496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ct val="120000"/>
                </a:lnSpc>
                <a:buFont typeface="Wingdings" panose="05000000000000000000" pitchFamily="2" charset="2"/>
                <a:buChar char="l"/>
              </a:pPr>
              <a:r>
                <a:rPr lang="ja-JP" altLang="en-US" sz="730" dirty="0">
                  <a:solidFill>
                    <a:schemeClr val="tx1"/>
                  </a:solidFill>
                  <a:latin typeface="+mn-ea"/>
                </a:rPr>
                <a:t>お薬の服用</a:t>
              </a:r>
              <a:r>
                <a:rPr lang="en-US" altLang="ja-JP" sz="730" dirty="0">
                  <a:solidFill>
                    <a:schemeClr val="tx1"/>
                  </a:solidFill>
                  <a:latin typeface="+mn-ea"/>
                </a:rPr>
                <a:t>(</a:t>
              </a:r>
              <a:r>
                <a:rPr lang="ja-JP" altLang="en-US" sz="730" dirty="0">
                  <a:solidFill>
                    <a:schemeClr val="tx1"/>
                  </a:solidFill>
                  <a:latin typeface="+mn-ea"/>
                </a:rPr>
                <a:t>市販薬など</a:t>
              </a:r>
              <a:r>
                <a:rPr lang="en-US" altLang="ja-JP" sz="730" dirty="0">
                  <a:solidFill>
                    <a:schemeClr val="tx1"/>
                  </a:solidFill>
                  <a:latin typeface="+mn-ea"/>
                </a:rPr>
                <a:t>…)</a:t>
              </a:r>
              <a:r>
                <a:rPr lang="ja-JP" altLang="en-US" sz="730" dirty="0">
                  <a:solidFill>
                    <a:schemeClr val="tx1"/>
                  </a:solidFill>
                  <a:latin typeface="+mn-ea"/>
                </a:rPr>
                <a:t>は前後</a:t>
              </a:r>
              <a:r>
                <a:rPr lang="en-US" altLang="ja-JP" sz="730" dirty="0">
                  <a:solidFill>
                    <a:schemeClr val="tx1"/>
                  </a:solidFill>
                  <a:latin typeface="+mn-ea"/>
                </a:rPr>
                <a:t>24h</a:t>
              </a:r>
              <a:r>
                <a:rPr lang="ja-JP" altLang="en-US" sz="730" dirty="0">
                  <a:solidFill>
                    <a:schemeClr val="tx1"/>
                  </a:solidFill>
                  <a:latin typeface="+mn-ea"/>
                </a:rPr>
                <a:t>はお控えください。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体調の優れない方・既往歴のある方は</a:t>
              </a:r>
              <a:r>
                <a:rPr lang="ja-JP" altLang="en-US" sz="700" dirty="0">
                  <a:solidFill>
                    <a:schemeClr val="tx1"/>
                  </a:solidFill>
                  <a:latin typeface="+mn-ea"/>
                </a:rPr>
                <a:t>ご相談</a:t>
              </a:r>
              <a:r>
                <a:rPr lang="ja-JP" altLang="en-US" sz="730" dirty="0">
                  <a:solidFill>
                    <a:schemeClr val="tx1"/>
                  </a:solidFill>
                  <a:latin typeface="+mn-ea"/>
                </a:rPr>
                <a:t>させていただきます</a:t>
              </a:r>
              <a:r>
                <a:rPr lang="ja-JP" altLang="en-US" sz="834" dirty="0">
                  <a:solidFill>
                    <a:schemeClr val="tx1"/>
                  </a:solidFill>
                  <a:latin typeface="+mn-ea"/>
                </a:rPr>
                <a:t>。</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en-US" altLang="ja-JP" sz="730" dirty="0">
                  <a:solidFill>
                    <a:schemeClr val="tx1"/>
                  </a:solidFill>
                  <a:latin typeface="+mn-ea"/>
                </a:rPr>
                <a:t>1</a:t>
              </a:r>
              <a:r>
                <a:rPr lang="ja-JP" altLang="en-US" sz="730" dirty="0">
                  <a:solidFill>
                    <a:schemeClr val="tx1"/>
                  </a:solidFill>
                  <a:latin typeface="+mn-ea"/>
                </a:rPr>
                <a:t>週間前後のお注射、採血、予防接種、点滴等の医療行為はお控えください。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お肌が乾燥している場合は、お手入れできない場合がございます。効果を高めるために肌に優しい成分で保湿してください。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日中、長時間の外出をした際や日焼け直後のお肌にはお手入れ出来ない場合がございます。</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お手入れ前後にサウナ、岩盤浴、運動、飲酒など体を温める行為は</a:t>
              </a:r>
              <a:r>
                <a:rPr lang="en-US" altLang="ja-JP" sz="730" dirty="0">
                  <a:solidFill>
                    <a:schemeClr val="tx1"/>
                  </a:solidFill>
                  <a:latin typeface="+mn-ea"/>
                </a:rPr>
                <a:t>2</a:t>
              </a:r>
              <a:r>
                <a:rPr lang="ja-JP" altLang="en-US" sz="730" dirty="0">
                  <a:solidFill>
                    <a:schemeClr val="tx1"/>
                  </a:solidFill>
                  <a:latin typeface="+mn-ea"/>
                </a:rPr>
                <a:t>～</a:t>
              </a:r>
              <a:r>
                <a:rPr lang="en-US" altLang="ja-JP" sz="730" dirty="0">
                  <a:solidFill>
                    <a:schemeClr val="tx1"/>
                  </a:solidFill>
                  <a:latin typeface="+mn-ea"/>
                </a:rPr>
                <a:t>3</a:t>
              </a:r>
              <a:r>
                <a:rPr lang="ja-JP" altLang="en-US" sz="730" dirty="0">
                  <a:solidFill>
                    <a:schemeClr val="tx1"/>
                  </a:solidFill>
                  <a:latin typeface="+mn-ea"/>
                </a:rPr>
                <a:t>日避けてください。</a:t>
              </a:r>
              <a:endParaRPr kumimoji="1" lang="ja-JP" altLang="en-US" sz="521" dirty="0">
                <a:solidFill>
                  <a:schemeClr val="tx1"/>
                </a:solidFill>
                <a:latin typeface="+mn-ea"/>
              </a:endParaRPr>
            </a:p>
          </p:txBody>
        </p:sp>
        <p:sp>
          <p:nvSpPr>
            <p:cNvPr id="373" name="正方形/長方形 372">
              <a:extLst>
                <a:ext uri="{FF2B5EF4-FFF2-40B4-BE49-F238E27FC236}">
                  <a16:creationId xmlns:a16="http://schemas.microsoft.com/office/drawing/2014/main" id="{63D4535A-CD24-4E5C-886E-3AFA4CDF39C1}"/>
                </a:ext>
              </a:extLst>
            </p:cNvPr>
            <p:cNvSpPr/>
            <p:nvPr/>
          </p:nvSpPr>
          <p:spPr>
            <a:xfrm>
              <a:off x="3599656" y="72000"/>
              <a:ext cx="3384000" cy="21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374" name="テキスト ボックス 373">
              <a:extLst>
                <a:ext uri="{FF2B5EF4-FFF2-40B4-BE49-F238E27FC236}">
                  <a16:creationId xmlns:a16="http://schemas.microsoft.com/office/drawing/2014/main" id="{22B0A753-086C-4275-83FC-725FECDC33D7}"/>
                </a:ext>
              </a:extLst>
            </p:cNvPr>
            <p:cNvSpPr txBox="1"/>
            <p:nvPr/>
          </p:nvSpPr>
          <p:spPr>
            <a:xfrm>
              <a:off x="4180452" y="275379"/>
              <a:ext cx="2222408" cy="260841"/>
            </a:xfrm>
            <a:prstGeom prst="rect">
              <a:avLst/>
            </a:prstGeom>
            <a:noFill/>
            <a:ln>
              <a:noFill/>
            </a:ln>
          </p:spPr>
          <p:txBody>
            <a:bodyPr wrap="square" rtlCol="0">
              <a:spAutoFit/>
            </a:bodyPr>
            <a:lstStyle/>
            <a:p>
              <a:pPr algn="ctr"/>
              <a:r>
                <a:rPr kumimoji="1" lang="ja-JP" altLang="en-US" sz="1095" b="1" dirty="0">
                  <a:latin typeface="+mn-ea"/>
                </a:rPr>
                <a:t>予約カード</a:t>
              </a:r>
            </a:p>
          </p:txBody>
        </p:sp>
        <p:grpSp>
          <p:nvGrpSpPr>
            <p:cNvPr id="375" name="グループ化 374">
              <a:extLst>
                <a:ext uri="{FF2B5EF4-FFF2-40B4-BE49-F238E27FC236}">
                  <a16:creationId xmlns:a16="http://schemas.microsoft.com/office/drawing/2014/main" id="{DFC2C0E7-5327-4A00-B0A0-4AF13F85054D}"/>
                </a:ext>
              </a:extLst>
            </p:cNvPr>
            <p:cNvGrpSpPr/>
            <p:nvPr/>
          </p:nvGrpSpPr>
          <p:grpSpPr>
            <a:xfrm>
              <a:off x="3971050" y="1827642"/>
              <a:ext cx="2641213" cy="215446"/>
              <a:chOff x="3699747" y="1931834"/>
              <a:chExt cx="2532446" cy="206572"/>
            </a:xfrm>
          </p:grpSpPr>
          <p:sp>
            <p:nvSpPr>
              <p:cNvPr id="403" name="テキスト ボックス 402">
                <a:extLst>
                  <a:ext uri="{FF2B5EF4-FFF2-40B4-BE49-F238E27FC236}">
                    <a16:creationId xmlns:a16="http://schemas.microsoft.com/office/drawing/2014/main" id="{F5DAAC55-E7AC-4BBB-A319-FFACDCB00FAF}"/>
                  </a:ext>
                </a:extLst>
              </p:cNvPr>
              <p:cNvSpPr txBox="1"/>
              <p:nvPr/>
            </p:nvSpPr>
            <p:spPr>
              <a:xfrm>
                <a:off x="3699747" y="1931834"/>
                <a:ext cx="2532446" cy="206572"/>
              </a:xfrm>
              <a:prstGeom prst="rect">
                <a:avLst/>
              </a:prstGeom>
              <a:noFill/>
            </p:spPr>
            <p:txBody>
              <a:bodyPr wrap="square" rtlCol="0">
                <a:spAutoFit/>
              </a:bodyPr>
              <a:lstStyle/>
              <a:p>
                <a:r>
                  <a:rPr kumimoji="1" lang="en-US" altLang="ja-JP" sz="800" dirty="0">
                    <a:latin typeface="BIZ UDP明朝 Medium" panose="02020500000000000000" pitchFamily="18" charset="-128"/>
                    <a:ea typeface="BIZ UDP明朝 Medium" panose="02020500000000000000" pitchFamily="18" charset="-128"/>
                  </a:rPr>
                  <a:t>Name              </a:t>
                </a:r>
                <a:endParaRPr kumimoji="1" lang="ja-JP" altLang="en-US" sz="800" dirty="0">
                  <a:latin typeface="BIZ UDP明朝 Medium" panose="02020500000000000000" pitchFamily="18" charset="-128"/>
                  <a:ea typeface="BIZ UDP明朝 Medium" panose="02020500000000000000" pitchFamily="18" charset="-128"/>
                </a:endParaRPr>
              </a:p>
            </p:txBody>
          </p:sp>
          <p:cxnSp>
            <p:nvCxnSpPr>
              <p:cNvPr id="404" name="直線コネクタ 403">
                <a:extLst>
                  <a:ext uri="{FF2B5EF4-FFF2-40B4-BE49-F238E27FC236}">
                    <a16:creationId xmlns:a16="http://schemas.microsoft.com/office/drawing/2014/main" id="{C97C3597-21C2-49CB-910D-67C6BD0250F1}"/>
                  </a:ext>
                </a:extLst>
              </p:cNvPr>
              <p:cNvCxnSpPr/>
              <p:nvPr/>
            </p:nvCxnSpPr>
            <p:spPr>
              <a:xfrm>
                <a:off x="3760076" y="2116820"/>
                <a:ext cx="2381707" cy="0"/>
              </a:xfrm>
              <a:prstGeom prst="line">
                <a:avLst/>
              </a:prstGeom>
            </p:spPr>
            <p:style>
              <a:lnRef idx="1">
                <a:schemeClr val="dk1"/>
              </a:lnRef>
              <a:fillRef idx="0">
                <a:schemeClr val="dk1"/>
              </a:fillRef>
              <a:effectRef idx="0">
                <a:schemeClr val="dk1"/>
              </a:effectRef>
              <a:fontRef idx="minor">
                <a:schemeClr val="tx1"/>
              </a:fontRef>
            </p:style>
          </p:cxnSp>
        </p:grpSp>
        <p:cxnSp>
          <p:nvCxnSpPr>
            <p:cNvPr id="376" name="直線コネクタ 375">
              <a:extLst>
                <a:ext uri="{FF2B5EF4-FFF2-40B4-BE49-F238E27FC236}">
                  <a16:creationId xmlns:a16="http://schemas.microsoft.com/office/drawing/2014/main" id="{D7298A3E-924F-4D12-A790-DE1F5BEB6FF5}"/>
                </a:ext>
              </a:extLst>
            </p:cNvPr>
            <p:cNvCxnSpPr>
              <a:cxnSpLocks/>
            </p:cNvCxnSpPr>
            <p:nvPr/>
          </p:nvCxnSpPr>
          <p:spPr>
            <a:xfrm>
              <a:off x="114420" y="72000"/>
              <a:ext cx="6970472" cy="0"/>
            </a:xfrm>
            <a:prstGeom prst="line">
              <a:avLst/>
            </a:prstGeom>
          </p:spPr>
          <p:style>
            <a:lnRef idx="1">
              <a:schemeClr val="dk1"/>
            </a:lnRef>
            <a:fillRef idx="0">
              <a:schemeClr val="dk1"/>
            </a:fillRef>
            <a:effectRef idx="0">
              <a:schemeClr val="dk1"/>
            </a:effectRef>
            <a:fontRef idx="minor">
              <a:schemeClr val="tx1"/>
            </a:fontRef>
          </p:style>
        </p:cxnSp>
        <p:grpSp>
          <p:nvGrpSpPr>
            <p:cNvPr id="377" name="グループ化 376">
              <a:extLst>
                <a:ext uri="{FF2B5EF4-FFF2-40B4-BE49-F238E27FC236}">
                  <a16:creationId xmlns:a16="http://schemas.microsoft.com/office/drawing/2014/main" id="{F56586DA-52BF-4B9E-8BB3-4B953C5225E4}"/>
                </a:ext>
              </a:extLst>
            </p:cNvPr>
            <p:cNvGrpSpPr/>
            <p:nvPr/>
          </p:nvGrpSpPr>
          <p:grpSpPr>
            <a:xfrm>
              <a:off x="4126431" y="540427"/>
              <a:ext cx="2330450" cy="1259146"/>
              <a:chOff x="4126431" y="2562956"/>
              <a:chExt cx="2330450" cy="1259146"/>
            </a:xfrm>
          </p:grpSpPr>
          <p:sp>
            <p:nvSpPr>
              <p:cNvPr id="378" name="Rectangle 6">
                <a:extLst>
                  <a:ext uri="{FF2B5EF4-FFF2-40B4-BE49-F238E27FC236}">
                    <a16:creationId xmlns:a16="http://schemas.microsoft.com/office/drawing/2014/main" id="{3648CFB7-6D15-41B8-BBFF-32DC24639539}"/>
                  </a:ext>
                </a:extLst>
              </p:cNvPr>
              <p:cNvSpPr>
                <a:spLocks noChangeArrowheads="1"/>
              </p:cNvSpPr>
              <p:nvPr/>
            </p:nvSpPr>
            <p:spPr bwMode="auto">
              <a:xfrm>
                <a:off x="5361288" y="26042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79" name="Rectangle 7">
                <a:extLst>
                  <a:ext uri="{FF2B5EF4-FFF2-40B4-BE49-F238E27FC236}">
                    <a16:creationId xmlns:a16="http://schemas.microsoft.com/office/drawing/2014/main" id="{15261566-7247-45E1-9123-FDE4F0C96018}"/>
                  </a:ext>
                </a:extLst>
              </p:cNvPr>
              <p:cNvSpPr>
                <a:spLocks noChangeArrowheads="1"/>
              </p:cNvSpPr>
              <p:nvPr/>
            </p:nvSpPr>
            <p:spPr bwMode="auto">
              <a:xfrm>
                <a:off x="5361288" y="35313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0" name="Rectangle 8">
                <a:extLst>
                  <a:ext uri="{FF2B5EF4-FFF2-40B4-BE49-F238E27FC236}">
                    <a16:creationId xmlns:a16="http://schemas.microsoft.com/office/drawing/2014/main" id="{645CC2C3-E948-41F4-931F-3CBF1940913A}"/>
                  </a:ext>
                </a:extLst>
              </p:cNvPr>
              <p:cNvSpPr>
                <a:spLocks noChangeArrowheads="1"/>
              </p:cNvSpPr>
              <p:nvPr/>
            </p:nvSpPr>
            <p:spPr bwMode="auto">
              <a:xfrm>
                <a:off x="5361288" y="334591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1" name="Rectangle 9">
                <a:extLst>
                  <a:ext uri="{FF2B5EF4-FFF2-40B4-BE49-F238E27FC236}">
                    <a16:creationId xmlns:a16="http://schemas.microsoft.com/office/drawing/2014/main" id="{10984C84-45B4-4B50-AAC1-C3656E1D9726}"/>
                  </a:ext>
                </a:extLst>
              </p:cNvPr>
              <p:cNvSpPr>
                <a:spLocks noChangeArrowheads="1"/>
              </p:cNvSpPr>
              <p:nvPr/>
            </p:nvSpPr>
            <p:spPr bwMode="auto">
              <a:xfrm>
                <a:off x="5361288" y="316049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2" name="Rectangle 10">
                <a:extLst>
                  <a:ext uri="{FF2B5EF4-FFF2-40B4-BE49-F238E27FC236}">
                    <a16:creationId xmlns:a16="http://schemas.microsoft.com/office/drawing/2014/main" id="{E6FA469C-4CF3-4847-AAB9-2775B854C70B}"/>
                  </a:ext>
                </a:extLst>
              </p:cNvPr>
              <p:cNvSpPr>
                <a:spLocks noChangeArrowheads="1"/>
              </p:cNvSpPr>
              <p:nvPr/>
            </p:nvSpPr>
            <p:spPr bwMode="auto">
              <a:xfrm>
                <a:off x="5361288" y="297507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3" name="Rectangle 11">
                <a:extLst>
                  <a:ext uri="{FF2B5EF4-FFF2-40B4-BE49-F238E27FC236}">
                    <a16:creationId xmlns:a16="http://schemas.microsoft.com/office/drawing/2014/main" id="{693297D9-95CD-4EFF-810F-78DC1B1BA5F1}"/>
                  </a:ext>
                </a:extLst>
              </p:cNvPr>
              <p:cNvSpPr>
                <a:spLocks noChangeArrowheads="1"/>
              </p:cNvSpPr>
              <p:nvPr/>
            </p:nvSpPr>
            <p:spPr bwMode="auto">
              <a:xfrm>
                <a:off x="5361288" y="278965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4" name="Rectangle 12">
                <a:extLst>
                  <a:ext uri="{FF2B5EF4-FFF2-40B4-BE49-F238E27FC236}">
                    <a16:creationId xmlns:a16="http://schemas.microsoft.com/office/drawing/2014/main" id="{86847FCF-272C-471B-9923-E8E92B7594CC}"/>
                  </a:ext>
                </a:extLst>
              </p:cNvPr>
              <p:cNvSpPr>
                <a:spLocks noChangeArrowheads="1"/>
              </p:cNvSpPr>
              <p:nvPr/>
            </p:nvSpPr>
            <p:spPr bwMode="auto">
              <a:xfrm>
                <a:off x="4194475" y="26042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5" name="Rectangle 13">
                <a:extLst>
                  <a:ext uri="{FF2B5EF4-FFF2-40B4-BE49-F238E27FC236}">
                    <a16:creationId xmlns:a16="http://schemas.microsoft.com/office/drawing/2014/main" id="{7A3F6D10-14E6-4856-AE2B-2D9AAB33C064}"/>
                  </a:ext>
                </a:extLst>
              </p:cNvPr>
              <p:cNvSpPr>
                <a:spLocks noChangeArrowheads="1"/>
              </p:cNvSpPr>
              <p:nvPr/>
            </p:nvSpPr>
            <p:spPr bwMode="auto">
              <a:xfrm>
                <a:off x="4194475" y="35313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6" name="Rectangle 14">
                <a:extLst>
                  <a:ext uri="{FF2B5EF4-FFF2-40B4-BE49-F238E27FC236}">
                    <a16:creationId xmlns:a16="http://schemas.microsoft.com/office/drawing/2014/main" id="{01F3D417-BE8D-4A6D-9D9E-E74A6AD304B9}"/>
                  </a:ext>
                </a:extLst>
              </p:cNvPr>
              <p:cNvSpPr>
                <a:spLocks noChangeArrowheads="1"/>
              </p:cNvSpPr>
              <p:nvPr/>
            </p:nvSpPr>
            <p:spPr bwMode="auto">
              <a:xfrm>
                <a:off x="4194475" y="334591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7" name="Rectangle 15">
                <a:extLst>
                  <a:ext uri="{FF2B5EF4-FFF2-40B4-BE49-F238E27FC236}">
                    <a16:creationId xmlns:a16="http://schemas.microsoft.com/office/drawing/2014/main" id="{D740ED74-6B2F-4E01-BCD6-6E7FC86BAAFC}"/>
                  </a:ext>
                </a:extLst>
              </p:cNvPr>
              <p:cNvSpPr>
                <a:spLocks noChangeArrowheads="1"/>
              </p:cNvSpPr>
              <p:nvPr/>
            </p:nvSpPr>
            <p:spPr bwMode="auto">
              <a:xfrm>
                <a:off x="4194475" y="316049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8" name="Rectangle 16">
                <a:extLst>
                  <a:ext uri="{FF2B5EF4-FFF2-40B4-BE49-F238E27FC236}">
                    <a16:creationId xmlns:a16="http://schemas.microsoft.com/office/drawing/2014/main" id="{A8204653-F565-4A9E-A713-1088A3A95329}"/>
                  </a:ext>
                </a:extLst>
              </p:cNvPr>
              <p:cNvSpPr>
                <a:spLocks noChangeArrowheads="1"/>
              </p:cNvSpPr>
              <p:nvPr/>
            </p:nvSpPr>
            <p:spPr bwMode="auto">
              <a:xfrm>
                <a:off x="4194475" y="297507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89" name="Rectangle 17">
                <a:extLst>
                  <a:ext uri="{FF2B5EF4-FFF2-40B4-BE49-F238E27FC236}">
                    <a16:creationId xmlns:a16="http://schemas.microsoft.com/office/drawing/2014/main" id="{B590E229-424F-4354-BEAB-523AF149D62B}"/>
                  </a:ext>
                </a:extLst>
              </p:cNvPr>
              <p:cNvSpPr>
                <a:spLocks noChangeArrowheads="1"/>
              </p:cNvSpPr>
              <p:nvPr/>
            </p:nvSpPr>
            <p:spPr bwMode="auto">
              <a:xfrm>
                <a:off x="4194475" y="278965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90" name="Rectangle 18">
                <a:extLst>
                  <a:ext uri="{FF2B5EF4-FFF2-40B4-BE49-F238E27FC236}">
                    <a16:creationId xmlns:a16="http://schemas.microsoft.com/office/drawing/2014/main" id="{8DB84977-68D1-46A3-BACB-57FB9215B03A}"/>
                  </a:ext>
                </a:extLst>
              </p:cNvPr>
              <p:cNvSpPr>
                <a:spLocks noChangeArrowheads="1"/>
              </p:cNvSpPr>
              <p:nvPr/>
            </p:nvSpPr>
            <p:spPr bwMode="auto">
              <a:xfrm>
                <a:off x="4194475" y="3756756"/>
                <a:ext cx="96838" cy="30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91" name="Rectangle 19">
                <a:extLst>
                  <a:ext uri="{FF2B5EF4-FFF2-40B4-BE49-F238E27FC236}">
                    <a16:creationId xmlns:a16="http://schemas.microsoft.com/office/drawing/2014/main" id="{118B5F50-C5E5-480B-BAEC-595938DB2478}"/>
                  </a:ext>
                </a:extLst>
              </p:cNvPr>
              <p:cNvSpPr>
                <a:spLocks noChangeArrowheads="1"/>
              </p:cNvSpPr>
              <p:nvPr/>
            </p:nvSpPr>
            <p:spPr bwMode="auto">
              <a:xfrm>
                <a:off x="4346726" y="3729769"/>
                <a:ext cx="2000548"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a:ln>
                      <a:noFill/>
                    </a:ln>
                    <a:solidFill>
                      <a:srgbClr val="000000"/>
                    </a:solidFill>
                    <a:effectLst/>
                    <a:latin typeface="+mn-ea"/>
                  </a:rPr>
                  <a:t>※予約変更をされる場合は、前日までにご連絡ください。</a:t>
                </a:r>
                <a:endParaRPr kumimoji="0" lang="ja-JP" altLang="ja-JP" sz="1800" b="0" i="0" u="none" strike="noStrike" cap="none" normalizeH="0" baseline="0" dirty="0">
                  <a:ln>
                    <a:noFill/>
                  </a:ln>
                  <a:solidFill>
                    <a:schemeClr val="tx1"/>
                  </a:solidFill>
                  <a:effectLst/>
                  <a:latin typeface="+mn-ea"/>
                </a:endParaRPr>
              </a:p>
            </p:txBody>
          </p:sp>
          <p:grpSp>
            <p:nvGrpSpPr>
              <p:cNvPr id="392" name="グループ化 391">
                <a:extLst>
                  <a:ext uri="{FF2B5EF4-FFF2-40B4-BE49-F238E27FC236}">
                    <a16:creationId xmlns:a16="http://schemas.microsoft.com/office/drawing/2014/main" id="{8828F79F-27DB-478E-B824-70D9C7A9806F}"/>
                  </a:ext>
                </a:extLst>
              </p:cNvPr>
              <p:cNvGrpSpPr/>
              <p:nvPr/>
            </p:nvGrpSpPr>
            <p:grpSpPr>
              <a:xfrm>
                <a:off x="4126431" y="2562956"/>
                <a:ext cx="2330450" cy="1123950"/>
                <a:chOff x="4126431" y="2562956"/>
                <a:chExt cx="2330450" cy="1123950"/>
              </a:xfrm>
            </p:grpSpPr>
            <p:sp>
              <p:nvSpPr>
                <p:cNvPr id="393" name="Line 20">
                  <a:extLst>
                    <a:ext uri="{FF2B5EF4-FFF2-40B4-BE49-F238E27FC236}">
                      <a16:creationId xmlns:a16="http://schemas.microsoft.com/office/drawing/2014/main" id="{A06CE4A6-051C-49F8-8D1F-BAB67B9D6D43}"/>
                    </a:ext>
                  </a:extLst>
                </p:cNvPr>
                <p:cNvSpPr>
                  <a:spLocks noChangeShapeType="1"/>
                </p:cNvSpPr>
                <p:nvPr/>
              </p:nvSpPr>
              <p:spPr bwMode="auto">
                <a:xfrm>
                  <a:off x="4126431" y="2562956"/>
                  <a:ext cx="0" cy="112395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94" name="Line 24">
                  <a:extLst>
                    <a:ext uri="{FF2B5EF4-FFF2-40B4-BE49-F238E27FC236}">
                      <a16:creationId xmlns:a16="http://schemas.microsoft.com/office/drawing/2014/main" id="{752AD421-E5ED-4B05-BEC8-09ECE85D8002}"/>
                    </a:ext>
                  </a:extLst>
                </p:cNvPr>
                <p:cNvSpPr>
                  <a:spLocks noChangeShapeType="1"/>
                </p:cNvSpPr>
                <p:nvPr/>
              </p:nvSpPr>
              <p:spPr bwMode="auto">
                <a:xfrm>
                  <a:off x="6456881" y="2567719"/>
                  <a:ext cx="0" cy="11191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95" name="Line 26">
                  <a:extLst>
                    <a:ext uri="{FF2B5EF4-FFF2-40B4-BE49-F238E27FC236}">
                      <a16:creationId xmlns:a16="http://schemas.microsoft.com/office/drawing/2014/main" id="{378814F0-D786-4DDA-8F84-4E5F5E0B8644}"/>
                    </a:ext>
                  </a:extLst>
                </p:cNvPr>
                <p:cNvSpPr>
                  <a:spLocks noChangeShapeType="1"/>
                </p:cNvSpPr>
                <p:nvPr/>
              </p:nvSpPr>
              <p:spPr bwMode="auto">
                <a:xfrm>
                  <a:off x="4126431" y="256295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96" name="Line 30">
                  <a:extLst>
                    <a:ext uri="{FF2B5EF4-FFF2-40B4-BE49-F238E27FC236}">
                      <a16:creationId xmlns:a16="http://schemas.microsoft.com/office/drawing/2014/main" id="{1E12AA81-69D4-4EC0-AD0B-64D50DBC0664}"/>
                    </a:ext>
                  </a:extLst>
                </p:cNvPr>
                <p:cNvSpPr>
                  <a:spLocks noChangeShapeType="1"/>
                </p:cNvSpPr>
                <p:nvPr/>
              </p:nvSpPr>
              <p:spPr bwMode="auto">
                <a:xfrm>
                  <a:off x="4126431" y="293760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97" name="Line 34">
                  <a:extLst>
                    <a:ext uri="{FF2B5EF4-FFF2-40B4-BE49-F238E27FC236}">
                      <a16:creationId xmlns:a16="http://schemas.microsoft.com/office/drawing/2014/main" id="{0539E551-992C-4B4E-A3A1-C3E4D9BD820C}"/>
                    </a:ext>
                  </a:extLst>
                </p:cNvPr>
                <p:cNvSpPr>
                  <a:spLocks noChangeShapeType="1"/>
                </p:cNvSpPr>
                <p:nvPr/>
              </p:nvSpPr>
              <p:spPr bwMode="auto">
                <a:xfrm>
                  <a:off x="4126431" y="331225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98" name="Line 26">
                  <a:extLst>
                    <a:ext uri="{FF2B5EF4-FFF2-40B4-BE49-F238E27FC236}">
                      <a16:creationId xmlns:a16="http://schemas.microsoft.com/office/drawing/2014/main" id="{AD193A3B-ABA0-4D8D-9C61-369829ACAD20}"/>
                    </a:ext>
                  </a:extLst>
                </p:cNvPr>
                <p:cNvSpPr>
                  <a:spLocks noChangeShapeType="1"/>
                </p:cNvSpPr>
                <p:nvPr/>
              </p:nvSpPr>
              <p:spPr bwMode="auto">
                <a:xfrm>
                  <a:off x="4126431" y="275028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99" name="Line 26">
                  <a:extLst>
                    <a:ext uri="{FF2B5EF4-FFF2-40B4-BE49-F238E27FC236}">
                      <a16:creationId xmlns:a16="http://schemas.microsoft.com/office/drawing/2014/main" id="{724F3D8D-00DB-44EC-B5C9-996716F228FF}"/>
                    </a:ext>
                  </a:extLst>
                </p:cNvPr>
                <p:cNvSpPr>
                  <a:spLocks noChangeShapeType="1"/>
                </p:cNvSpPr>
                <p:nvPr/>
              </p:nvSpPr>
              <p:spPr bwMode="auto">
                <a:xfrm>
                  <a:off x="4126431" y="368690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00" name="Line 30">
                  <a:extLst>
                    <a:ext uri="{FF2B5EF4-FFF2-40B4-BE49-F238E27FC236}">
                      <a16:creationId xmlns:a16="http://schemas.microsoft.com/office/drawing/2014/main" id="{F13EF44F-C4C2-48F3-8B21-0FC6EDECAEF3}"/>
                    </a:ext>
                  </a:extLst>
                </p:cNvPr>
                <p:cNvSpPr>
                  <a:spLocks noChangeShapeType="1"/>
                </p:cNvSpPr>
                <p:nvPr/>
              </p:nvSpPr>
              <p:spPr bwMode="auto">
                <a:xfrm>
                  <a:off x="4126431" y="312493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01" name="Line 34">
                  <a:extLst>
                    <a:ext uri="{FF2B5EF4-FFF2-40B4-BE49-F238E27FC236}">
                      <a16:creationId xmlns:a16="http://schemas.microsoft.com/office/drawing/2014/main" id="{743255F4-10E8-4700-92C4-A0266217C33A}"/>
                    </a:ext>
                  </a:extLst>
                </p:cNvPr>
                <p:cNvSpPr>
                  <a:spLocks noChangeShapeType="1"/>
                </p:cNvSpPr>
                <p:nvPr/>
              </p:nvSpPr>
              <p:spPr bwMode="auto">
                <a:xfrm>
                  <a:off x="4126431" y="349958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02" name="Line 24">
                  <a:extLst>
                    <a:ext uri="{FF2B5EF4-FFF2-40B4-BE49-F238E27FC236}">
                      <a16:creationId xmlns:a16="http://schemas.microsoft.com/office/drawing/2014/main" id="{5F5609E0-6490-4E1F-9EA9-CF5ED5C14AE2}"/>
                    </a:ext>
                  </a:extLst>
                </p:cNvPr>
                <p:cNvSpPr>
                  <a:spLocks noChangeShapeType="1"/>
                </p:cNvSpPr>
                <p:nvPr/>
              </p:nvSpPr>
              <p:spPr bwMode="auto">
                <a:xfrm>
                  <a:off x="5291656" y="2567719"/>
                  <a:ext cx="0" cy="11191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grpSp>
      <p:grpSp>
        <p:nvGrpSpPr>
          <p:cNvPr id="408" name="グループ化 407">
            <a:extLst>
              <a:ext uri="{FF2B5EF4-FFF2-40B4-BE49-F238E27FC236}">
                <a16:creationId xmlns:a16="http://schemas.microsoft.com/office/drawing/2014/main" id="{98952A47-B556-4F0B-8F06-B47030290903}"/>
              </a:ext>
            </a:extLst>
          </p:cNvPr>
          <p:cNvGrpSpPr/>
          <p:nvPr/>
        </p:nvGrpSpPr>
        <p:grpSpPr>
          <a:xfrm>
            <a:off x="113449" y="0"/>
            <a:ext cx="6972415" cy="2340000"/>
            <a:chOff x="113449" y="0"/>
            <a:chExt cx="6972415" cy="2340000"/>
          </a:xfrm>
        </p:grpSpPr>
        <p:cxnSp>
          <p:nvCxnSpPr>
            <p:cNvPr id="409" name="直線コネクタ 408">
              <a:extLst>
                <a:ext uri="{FF2B5EF4-FFF2-40B4-BE49-F238E27FC236}">
                  <a16:creationId xmlns:a16="http://schemas.microsoft.com/office/drawing/2014/main" id="{76BD70D6-752E-4D41-8BEF-5AA4EA298386}"/>
                </a:ext>
              </a:extLst>
            </p:cNvPr>
            <p:cNvCxnSpPr>
              <a:cxnSpLocks/>
            </p:cNvCxnSpPr>
            <p:nvPr/>
          </p:nvCxnSpPr>
          <p:spPr>
            <a:xfrm>
              <a:off x="113449" y="180000"/>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410" name="直線コネクタ 409">
              <a:extLst>
                <a:ext uri="{FF2B5EF4-FFF2-40B4-BE49-F238E27FC236}">
                  <a16:creationId xmlns:a16="http://schemas.microsoft.com/office/drawing/2014/main" id="{83463325-4A2B-43FD-ABFD-DC43B81D73E1}"/>
                </a:ext>
              </a:extLst>
            </p:cNvPr>
            <p:cNvCxnSpPr>
              <a:cxnSpLocks/>
            </p:cNvCxnSpPr>
            <p:nvPr/>
          </p:nvCxnSpPr>
          <p:spPr>
            <a:xfrm>
              <a:off x="113449" y="2160000"/>
              <a:ext cx="6972415" cy="0"/>
            </a:xfrm>
            <a:prstGeom prst="line">
              <a:avLst/>
            </a:prstGeom>
          </p:spPr>
          <p:style>
            <a:lnRef idx="1">
              <a:schemeClr val="dk1"/>
            </a:lnRef>
            <a:fillRef idx="0">
              <a:schemeClr val="dk1"/>
            </a:fillRef>
            <a:effectRef idx="0">
              <a:schemeClr val="dk1"/>
            </a:effectRef>
            <a:fontRef idx="minor">
              <a:schemeClr val="tx1"/>
            </a:fontRef>
          </p:style>
        </p:cxnSp>
        <p:grpSp>
          <p:nvGrpSpPr>
            <p:cNvPr id="411" name="グループ化 410">
              <a:extLst>
                <a:ext uri="{FF2B5EF4-FFF2-40B4-BE49-F238E27FC236}">
                  <a16:creationId xmlns:a16="http://schemas.microsoft.com/office/drawing/2014/main" id="{A7EF8F7A-0BEB-41D1-A752-7A95F627F4D2}"/>
                </a:ext>
              </a:extLst>
            </p:cNvPr>
            <p:cNvGrpSpPr/>
            <p:nvPr/>
          </p:nvGrpSpPr>
          <p:grpSpPr>
            <a:xfrm>
              <a:off x="323656" y="0"/>
              <a:ext cx="6660000" cy="2340000"/>
              <a:chOff x="323656" y="2680796"/>
              <a:chExt cx="6660000" cy="2340000"/>
            </a:xfrm>
          </p:grpSpPr>
          <p:cxnSp>
            <p:nvCxnSpPr>
              <p:cNvPr id="449" name="直線コネクタ 448">
                <a:extLst>
                  <a:ext uri="{FF2B5EF4-FFF2-40B4-BE49-F238E27FC236}">
                    <a16:creationId xmlns:a16="http://schemas.microsoft.com/office/drawing/2014/main" id="{6EBABE0B-152C-4D35-9877-797FAA9000F6}"/>
                  </a:ext>
                </a:extLst>
              </p:cNvPr>
              <p:cNvCxnSpPr>
                <a:cxnSpLocks/>
              </p:cNvCxnSpPr>
              <p:nvPr/>
            </p:nvCxnSpPr>
            <p:spPr>
              <a:xfrm>
                <a:off x="323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450" name="直線コネクタ 449">
                <a:extLst>
                  <a:ext uri="{FF2B5EF4-FFF2-40B4-BE49-F238E27FC236}">
                    <a16:creationId xmlns:a16="http://schemas.microsoft.com/office/drawing/2014/main" id="{11FA5B7E-9BE4-45DC-A6F2-1D47C8964A7D}"/>
                  </a:ext>
                </a:extLst>
              </p:cNvPr>
              <p:cNvCxnSpPr>
                <a:cxnSpLocks/>
              </p:cNvCxnSpPr>
              <p:nvPr/>
            </p:nvCxnSpPr>
            <p:spPr>
              <a:xfrm>
                <a:off x="687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451" name="直線コネクタ 450">
                <a:extLst>
                  <a:ext uri="{FF2B5EF4-FFF2-40B4-BE49-F238E27FC236}">
                    <a16:creationId xmlns:a16="http://schemas.microsoft.com/office/drawing/2014/main" id="{E7D5BE73-81D2-4EBA-8D84-481CBAB2D8E2}"/>
                  </a:ext>
                </a:extLst>
              </p:cNvPr>
              <p:cNvCxnSpPr>
                <a:cxnSpLocks/>
              </p:cNvCxnSpPr>
              <p:nvPr/>
            </p:nvCxnSpPr>
            <p:spPr>
              <a:xfrm>
                <a:off x="6983656" y="2680796"/>
                <a:ext cx="0" cy="2340000"/>
              </a:xfrm>
              <a:prstGeom prst="line">
                <a:avLst/>
              </a:prstGeom>
            </p:spPr>
            <p:style>
              <a:lnRef idx="1">
                <a:schemeClr val="dk1"/>
              </a:lnRef>
              <a:fillRef idx="0">
                <a:schemeClr val="dk1"/>
              </a:fillRef>
              <a:effectRef idx="0">
                <a:schemeClr val="dk1"/>
              </a:effectRef>
              <a:fontRef idx="minor">
                <a:schemeClr val="tx1"/>
              </a:fontRef>
            </p:style>
          </p:cxnSp>
        </p:grpSp>
        <p:sp>
          <p:nvSpPr>
            <p:cNvPr id="412" name="正方形/長方形 411">
              <a:extLst>
                <a:ext uri="{FF2B5EF4-FFF2-40B4-BE49-F238E27FC236}">
                  <a16:creationId xmlns:a16="http://schemas.microsoft.com/office/drawing/2014/main" id="{ABDF08FB-C676-439D-88F1-B5783A125659}"/>
                </a:ext>
              </a:extLst>
            </p:cNvPr>
            <p:cNvSpPr/>
            <p:nvPr/>
          </p:nvSpPr>
          <p:spPr>
            <a:xfrm>
              <a:off x="215656" y="72000"/>
              <a:ext cx="3384000" cy="21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cxnSp>
          <p:nvCxnSpPr>
            <p:cNvPr id="413" name="直線コネクタ 412">
              <a:extLst>
                <a:ext uri="{FF2B5EF4-FFF2-40B4-BE49-F238E27FC236}">
                  <a16:creationId xmlns:a16="http://schemas.microsoft.com/office/drawing/2014/main" id="{C896451F-8E73-49AA-A186-B1F27FB808DB}"/>
                </a:ext>
              </a:extLst>
            </p:cNvPr>
            <p:cNvCxnSpPr>
              <a:cxnSpLocks/>
            </p:cNvCxnSpPr>
            <p:nvPr/>
          </p:nvCxnSpPr>
          <p:spPr>
            <a:xfrm>
              <a:off x="215656" y="0"/>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414" name="直線コネクタ 413">
              <a:extLst>
                <a:ext uri="{FF2B5EF4-FFF2-40B4-BE49-F238E27FC236}">
                  <a16:creationId xmlns:a16="http://schemas.microsoft.com/office/drawing/2014/main" id="{97564FE6-5AF2-4C44-945A-760EA23BB6EE}"/>
                </a:ext>
              </a:extLst>
            </p:cNvPr>
            <p:cNvCxnSpPr>
              <a:cxnSpLocks/>
            </p:cNvCxnSpPr>
            <p:nvPr/>
          </p:nvCxnSpPr>
          <p:spPr>
            <a:xfrm>
              <a:off x="114420" y="2268000"/>
              <a:ext cx="6970472" cy="0"/>
            </a:xfrm>
            <a:prstGeom prst="line">
              <a:avLst/>
            </a:prstGeom>
          </p:spPr>
          <p:style>
            <a:lnRef idx="1">
              <a:schemeClr val="dk1"/>
            </a:lnRef>
            <a:fillRef idx="0">
              <a:schemeClr val="dk1"/>
            </a:fillRef>
            <a:effectRef idx="0">
              <a:schemeClr val="dk1"/>
            </a:effectRef>
            <a:fontRef idx="minor">
              <a:schemeClr val="tx1"/>
            </a:fontRef>
          </p:style>
        </p:cxnSp>
        <p:sp>
          <p:nvSpPr>
            <p:cNvPr id="415" name="テキスト ボックス 414">
              <a:extLst>
                <a:ext uri="{FF2B5EF4-FFF2-40B4-BE49-F238E27FC236}">
                  <a16:creationId xmlns:a16="http://schemas.microsoft.com/office/drawing/2014/main" id="{2B307501-86F8-4589-B8DB-2357F68D9912}"/>
                </a:ext>
              </a:extLst>
            </p:cNvPr>
            <p:cNvSpPr txBox="1"/>
            <p:nvPr/>
          </p:nvSpPr>
          <p:spPr>
            <a:xfrm>
              <a:off x="850452" y="275379"/>
              <a:ext cx="2222408" cy="260841"/>
            </a:xfrm>
            <a:prstGeom prst="rect">
              <a:avLst/>
            </a:prstGeom>
            <a:noFill/>
            <a:ln>
              <a:noFill/>
            </a:ln>
          </p:spPr>
          <p:txBody>
            <a:bodyPr wrap="square" rtlCol="0">
              <a:spAutoFit/>
            </a:bodyPr>
            <a:lstStyle/>
            <a:p>
              <a:pPr algn="ctr"/>
              <a:r>
                <a:rPr kumimoji="1" lang="ja-JP" altLang="en-US" sz="1095" b="1" u="sng" dirty="0">
                  <a:latin typeface="+mn-ea"/>
                </a:rPr>
                <a:t>お手入れに関する注意事項</a:t>
              </a:r>
            </a:p>
          </p:txBody>
        </p:sp>
        <p:sp>
          <p:nvSpPr>
            <p:cNvPr id="416" name="正方形/長方形 415">
              <a:extLst>
                <a:ext uri="{FF2B5EF4-FFF2-40B4-BE49-F238E27FC236}">
                  <a16:creationId xmlns:a16="http://schemas.microsoft.com/office/drawing/2014/main" id="{EF1695A1-FEA1-4302-B1C6-25C4A6949907}"/>
                </a:ext>
              </a:extLst>
            </p:cNvPr>
            <p:cNvSpPr/>
            <p:nvPr/>
          </p:nvSpPr>
          <p:spPr>
            <a:xfrm>
              <a:off x="431657" y="504662"/>
              <a:ext cx="3059999" cy="1496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ct val="120000"/>
                </a:lnSpc>
                <a:buFont typeface="Wingdings" panose="05000000000000000000" pitchFamily="2" charset="2"/>
                <a:buChar char="l"/>
              </a:pPr>
              <a:r>
                <a:rPr lang="ja-JP" altLang="en-US" sz="730" dirty="0">
                  <a:solidFill>
                    <a:schemeClr val="tx1"/>
                  </a:solidFill>
                  <a:latin typeface="+mn-ea"/>
                </a:rPr>
                <a:t>お薬の服用</a:t>
              </a:r>
              <a:r>
                <a:rPr lang="en-US" altLang="ja-JP" sz="730" dirty="0">
                  <a:solidFill>
                    <a:schemeClr val="tx1"/>
                  </a:solidFill>
                  <a:latin typeface="+mn-ea"/>
                </a:rPr>
                <a:t>(</a:t>
              </a:r>
              <a:r>
                <a:rPr lang="ja-JP" altLang="en-US" sz="730" dirty="0">
                  <a:solidFill>
                    <a:schemeClr val="tx1"/>
                  </a:solidFill>
                  <a:latin typeface="+mn-ea"/>
                </a:rPr>
                <a:t>市販薬など</a:t>
              </a:r>
              <a:r>
                <a:rPr lang="en-US" altLang="ja-JP" sz="730" dirty="0">
                  <a:solidFill>
                    <a:schemeClr val="tx1"/>
                  </a:solidFill>
                  <a:latin typeface="+mn-ea"/>
                </a:rPr>
                <a:t>…)</a:t>
              </a:r>
              <a:r>
                <a:rPr lang="ja-JP" altLang="en-US" sz="730" dirty="0">
                  <a:solidFill>
                    <a:schemeClr val="tx1"/>
                  </a:solidFill>
                  <a:latin typeface="+mn-ea"/>
                </a:rPr>
                <a:t>は前後</a:t>
              </a:r>
              <a:r>
                <a:rPr lang="en-US" altLang="ja-JP" sz="730" dirty="0">
                  <a:solidFill>
                    <a:schemeClr val="tx1"/>
                  </a:solidFill>
                  <a:latin typeface="+mn-ea"/>
                </a:rPr>
                <a:t>24h</a:t>
              </a:r>
              <a:r>
                <a:rPr lang="ja-JP" altLang="en-US" sz="730" dirty="0">
                  <a:solidFill>
                    <a:schemeClr val="tx1"/>
                  </a:solidFill>
                  <a:latin typeface="+mn-ea"/>
                </a:rPr>
                <a:t>はお控えください。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体調の優れない方・既往歴のある方は</a:t>
              </a:r>
              <a:r>
                <a:rPr lang="ja-JP" altLang="en-US" sz="700" dirty="0">
                  <a:solidFill>
                    <a:schemeClr val="tx1"/>
                  </a:solidFill>
                  <a:latin typeface="+mn-ea"/>
                </a:rPr>
                <a:t>ご相談</a:t>
              </a:r>
              <a:r>
                <a:rPr lang="ja-JP" altLang="en-US" sz="730" dirty="0">
                  <a:solidFill>
                    <a:schemeClr val="tx1"/>
                  </a:solidFill>
                  <a:latin typeface="+mn-ea"/>
                </a:rPr>
                <a:t>させていただきます</a:t>
              </a:r>
              <a:r>
                <a:rPr lang="ja-JP" altLang="en-US" sz="834" dirty="0">
                  <a:solidFill>
                    <a:schemeClr val="tx1"/>
                  </a:solidFill>
                  <a:latin typeface="+mn-ea"/>
                </a:rPr>
                <a:t>。</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en-US" altLang="ja-JP" sz="730" dirty="0">
                  <a:solidFill>
                    <a:schemeClr val="tx1"/>
                  </a:solidFill>
                  <a:latin typeface="+mn-ea"/>
                </a:rPr>
                <a:t>1</a:t>
              </a:r>
              <a:r>
                <a:rPr lang="ja-JP" altLang="en-US" sz="730" dirty="0">
                  <a:solidFill>
                    <a:schemeClr val="tx1"/>
                  </a:solidFill>
                  <a:latin typeface="+mn-ea"/>
                </a:rPr>
                <a:t>週間前後のお注射、採血、予防接種、点滴等の医療行為はお控えください。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お肌が乾燥している場合は、お手入れできない場合がございます。効果を高めるために肌に優しい成分で保湿してください。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日中、長時間の外出をした際や日焼け直後のお肌にはお手入れ出来ない場合がございます。</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お手入れ前後にサウナ、岩盤浴、運動、飲酒など体を温める行為は</a:t>
              </a:r>
              <a:r>
                <a:rPr lang="en-US" altLang="ja-JP" sz="730" dirty="0">
                  <a:solidFill>
                    <a:schemeClr val="tx1"/>
                  </a:solidFill>
                  <a:latin typeface="+mn-ea"/>
                </a:rPr>
                <a:t>2</a:t>
              </a:r>
              <a:r>
                <a:rPr lang="ja-JP" altLang="en-US" sz="730" dirty="0">
                  <a:solidFill>
                    <a:schemeClr val="tx1"/>
                  </a:solidFill>
                  <a:latin typeface="+mn-ea"/>
                </a:rPr>
                <a:t>～</a:t>
              </a:r>
              <a:r>
                <a:rPr lang="en-US" altLang="ja-JP" sz="730" dirty="0">
                  <a:solidFill>
                    <a:schemeClr val="tx1"/>
                  </a:solidFill>
                  <a:latin typeface="+mn-ea"/>
                </a:rPr>
                <a:t>3</a:t>
              </a:r>
              <a:r>
                <a:rPr lang="ja-JP" altLang="en-US" sz="730" dirty="0">
                  <a:solidFill>
                    <a:schemeClr val="tx1"/>
                  </a:solidFill>
                  <a:latin typeface="+mn-ea"/>
                </a:rPr>
                <a:t>日避けてください。</a:t>
              </a:r>
              <a:endParaRPr kumimoji="1" lang="ja-JP" altLang="en-US" sz="521" dirty="0">
                <a:solidFill>
                  <a:schemeClr val="tx1"/>
                </a:solidFill>
                <a:latin typeface="+mn-ea"/>
              </a:endParaRPr>
            </a:p>
          </p:txBody>
        </p:sp>
        <p:sp>
          <p:nvSpPr>
            <p:cNvPr id="417" name="正方形/長方形 416">
              <a:extLst>
                <a:ext uri="{FF2B5EF4-FFF2-40B4-BE49-F238E27FC236}">
                  <a16:creationId xmlns:a16="http://schemas.microsoft.com/office/drawing/2014/main" id="{0DB1F39D-C924-4BDE-9E5F-E862A29BBA2B}"/>
                </a:ext>
              </a:extLst>
            </p:cNvPr>
            <p:cNvSpPr/>
            <p:nvPr/>
          </p:nvSpPr>
          <p:spPr>
            <a:xfrm>
              <a:off x="3599656" y="72000"/>
              <a:ext cx="3384000" cy="21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418" name="テキスト ボックス 417">
              <a:extLst>
                <a:ext uri="{FF2B5EF4-FFF2-40B4-BE49-F238E27FC236}">
                  <a16:creationId xmlns:a16="http://schemas.microsoft.com/office/drawing/2014/main" id="{224CE132-3DE8-437B-94E3-01AC4B7751EB}"/>
                </a:ext>
              </a:extLst>
            </p:cNvPr>
            <p:cNvSpPr txBox="1"/>
            <p:nvPr/>
          </p:nvSpPr>
          <p:spPr>
            <a:xfrm>
              <a:off x="4180452" y="275379"/>
              <a:ext cx="2222408" cy="260841"/>
            </a:xfrm>
            <a:prstGeom prst="rect">
              <a:avLst/>
            </a:prstGeom>
            <a:noFill/>
            <a:ln>
              <a:noFill/>
            </a:ln>
          </p:spPr>
          <p:txBody>
            <a:bodyPr wrap="square" rtlCol="0">
              <a:spAutoFit/>
            </a:bodyPr>
            <a:lstStyle/>
            <a:p>
              <a:pPr algn="ctr"/>
              <a:r>
                <a:rPr kumimoji="1" lang="ja-JP" altLang="en-US" sz="1095" b="1" dirty="0">
                  <a:latin typeface="+mn-ea"/>
                </a:rPr>
                <a:t>予約カード</a:t>
              </a:r>
            </a:p>
          </p:txBody>
        </p:sp>
        <p:grpSp>
          <p:nvGrpSpPr>
            <p:cNvPr id="419" name="グループ化 418">
              <a:extLst>
                <a:ext uri="{FF2B5EF4-FFF2-40B4-BE49-F238E27FC236}">
                  <a16:creationId xmlns:a16="http://schemas.microsoft.com/office/drawing/2014/main" id="{9C81B266-E7A4-4A8A-9078-1036D61983EF}"/>
                </a:ext>
              </a:extLst>
            </p:cNvPr>
            <p:cNvGrpSpPr/>
            <p:nvPr/>
          </p:nvGrpSpPr>
          <p:grpSpPr>
            <a:xfrm>
              <a:off x="3971050" y="1827642"/>
              <a:ext cx="2641213" cy="215446"/>
              <a:chOff x="3699747" y="1931834"/>
              <a:chExt cx="2532446" cy="206572"/>
            </a:xfrm>
          </p:grpSpPr>
          <p:sp>
            <p:nvSpPr>
              <p:cNvPr id="447" name="テキスト ボックス 446">
                <a:extLst>
                  <a:ext uri="{FF2B5EF4-FFF2-40B4-BE49-F238E27FC236}">
                    <a16:creationId xmlns:a16="http://schemas.microsoft.com/office/drawing/2014/main" id="{8C679A66-1FA5-4E1A-A5CF-1C96EF64B146}"/>
                  </a:ext>
                </a:extLst>
              </p:cNvPr>
              <p:cNvSpPr txBox="1"/>
              <p:nvPr/>
            </p:nvSpPr>
            <p:spPr>
              <a:xfrm>
                <a:off x="3699747" y="1931834"/>
                <a:ext cx="2532446" cy="206572"/>
              </a:xfrm>
              <a:prstGeom prst="rect">
                <a:avLst/>
              </a:prstGeom>
              <a:noFill/>
            </p:spPr>
            <p:txBody>
              <a:bodyPr wrap="square" rtlCol="0">
                <a:spAutoFit/>
              </a:bodyPr>
              <a:lstStyle/>
              <a:p>
                <a:r>
                  <a:rPr kumimoji="1" lang="en-US" altLang="ja-JP" sz="800" dirty="0">
                    <a:latin typeface="BIZ UDP明朝 Medium" panose="02020500000000000000" pitchFamily="18" charset="-128"/>
                    <a:ea typeface="BIZ UDP明朝 Medium" panose="02020500000000000000" pitchFamily="18" charset="-128"/>
                  </a:rPr>
                  <a:t>Name              </a:t>
                </a:r>
                <a:endParaRPr kumimoji="1" lang="ja-JP" altLang="en-US" sz="800" dirty="0">
                  <a:latin typeface="BIZ UDP明朝 Medium" panose="02020500000000000000" pitchFamily="18" charset="-128"/>
                  <a:ea typeface="BIZ UDP明朝 Medium" panose="02020500000000000000" pitchFamily="18" charset="-128"/>
                </a:endParaRPr>
              </a:p>
            </p:txBody>
          </p:sp>
          <p:cxnSp>
            <p:nvCxnSpPr>
              <p:cNvPr id="448" name="直線コネクタ 447">
                <a:extLst>
                  <a:ext uri="{FF2B5EF4-FFF2-40B4-BE49-F238E27FC236}">
                    <a16:creationId xmlns:a16="http://schemas.microsoft.com/office/drawing/2014/main" id="{BD0F759E-EA08-4965-9D9F-46EDB7B1E4CF}"/>
                  </a:ext>
                </a:extLst>
              </p:cNvPr>
              <p:cNvCxnSpPr/>
              <p:nvPr/>
            </p:nvCxnSpPr>
            <p:spPr>
              <a:xfrm>
                <a:off x="3760076" y="2116820"/>
                <a:ext cx="2381707" cy="0"/>
              </a:xfrm>
              <a:prstGeom prst="line">
                <a:avLst/>
              </a:prstGeom>
            </p:spPr>
            <p:style>
              <a:lnRef idx="1">
                <a:schemeClr val="dk1"/>
              </a:lnRef>
              <a:fillRef idx="0">
                <a:schemeClr val="dk1"/>
              </a:fillRef>
              <a:effectRef idx="0">
                <a:schemeClr val="dk1"/>
              </a:effectRef>
              <a:fontRef idx="minor">
                <a:schemeClr val="tx1"/>
              </a:fontRef>
            </p:style>
          </p:cxnSp>
        </p:grpSp>
        <p:cxnSp>
          <p:nvCxnSpPr>
            <p:cNvPr id="420" name="直線コネクタ 419">
              <a:extLst>
                <a:ext uri="{FF2B5EF4-FFF2-40B4-BE49-F238E27FC236}">
                  <a16:creationId xmlns:a16="http://schemas.microsoft.com/office/drawing/2014/main" id="{325AC572-E45E-444E-B4C2-491C9AE28EBC}"/>
                </a:ext>
              </a:extLst>
            </p:cNvPr>
            <p:cNvCxnSpPr>
              <a:cxnSpLocks/>
            </p:cNvCxnSpPr>
            <p:nvPr/>
          </p:nvCxnSpPr>
          <p:spPr>
            <a:xfrm>
              <a:off x="114420" y="72000"/>
              <a:ext cx="6970472" cy="0"/>
            </a:xfrm>
            <a:prstGeom prst="line">
              <a:avLst/>
            </a:prstGeom>
          </p:spPr>
          <p:style>
            <a:lnRef idx="1">
              <a:schemeClr val="dk1"/>
            </a:lnRef>
            <a:fillRef idx="0">
              <a:schemeClr val="dk1"/>
            </a:fillRef>
            <a:effectRef idx="0">
              <a:schemeClr val="dk1"/>
            </a:effectRef>
            <a:fontRef idx="minor">
              <a:schemeClr val="tx1"/>
            </a:fontRef>
          </p:style>
        </p:cxnSp>
        <p:grpSp>
          <p:nvGrpSpPr>
            <p:cNvPr id="421" name="グループ化 420">
              <a:extLst>
                <a:ext uri="{FF2B5EF4-FFF2-40B4-BE49-F238E27FC236}">
                  <a16:creationId xmlns:a16="http://schemas.microsoft.com/office/drawing/2014/main" id="{E6382FBF-A37D-4CE5-9DFA-A3D666727CAE}"/>
                </a:ext>
              </a:extLst>
            </p:cNvPr>
            <p:cNvGrpSpPr/>
            <p:nvPr/>
          </p:nvGrpSpPr>
          <p:grpSpPr>
            <a:xfrm>
              <a:off x="4126431" y="540427"/>
              <a:ext cx="2330450" cy="1259146"/>
              <a:chOff x="4126431" y="2562956"/>
              <a:chExt cx="2330450" cy="1259146"/>
            </a:xfrm>
          </p:grpSpPr>
          <p:sp>
            <p:nvSpPr>
              <p:cNvPr id="422" name="Rectangle 6">
                <a:extLst>
                  <a:ext uri="{FF2B5EF4-FFF2-40B4-BE49-F238E27FC236}">
                    <a16:creationId xmlns:a16="http://schemas.microsoft.com/office/drawing/2014/main" id="{8CF9BCF8-718C-4B6D-8CF6-AEA316AE9311}"/>
                  </a:ext>
                </a:extLst>
              </p:cNvPr>
              <p:cNvSpPr>
                <a:spLocks noChangeArrowheads="1"/>
              </p:cNvSpPr>
              <p:nvPr/>
            </p:nvSpPr>
            <p:spPr bwMode="auto">
              <a:xfrm>
                <a:off x="5361288" y="26042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23" name="Rectangle 7">
                <a:extLst>
                  <a:ext uri="{FF2B5EF4-FFF2-40B4-BE49-F238E27FC236}">
                    <a16:creationId xmlns:a16="http://schemas.microsoft.com/office/drawing/2014/main" id="{64407C6B-8B70-48C9-A81A-88EC98BB240B}"/>
                  </a:ext>
                </a:extLst>
              </p:cNvPr>
              <p:cNvSpPr>
                <a:spLocks noChangeArrowheads="1"/>
              </p:cNvSpPr>
              <p:nvPr/>
            </p:nvSpPr>
            <p:spPr bwMode="auto">
              <a:xfrm>
                <a:off x="5361288" y="35313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24" name="Rectangle 8">
                <a:extLst>
                  <a:ext uri="{FF2B5EF4-FFF2-40B4-BE49-F238E27FC236}">
                    <a16:creationId xmlns:a16="http://schemas.microsoft.com/office/drawing/2014/main" id="{2BC5F937-B79D-403D-A2B5-15F63CCAF3DA}"/>
                  </a:ext>
                </a:extLst>
              </p:cNvPr>
              <p:cNvSpPr>
                <a:spLocks noChangeArrowheads="1"/>
              </p:cNvSpPr>
              <p:nvPr/>
            </p:nvSpPr>
            <p:spPr bwMode="auto">
              <a:xfrm>
                <a:off x="5361288" y="334591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25" name="Rectangle 9">
                <a:extLst>
                  <a:ext uri="{FF2B5EF4-FFF2-40B4-BE49-F238E27FC236}">
                    <a16:creationId xmlns:a16="http://schemas.microsoft.com/office/drawing/2014/main" id="{4DA43F47-9255-4232-9A66-DB6FD8BB99D6}"/>
                  </a:ext>
                </a:extLst>
              </p:cNvPr>
              <p:cNvSpPr>
                <a:spLocks noChangeArrowheads="1"/>
              </p:cNvSpPr>
              <p:nvPr/>
            </p:nvSpPr>
            <p:spPr bwMode="auto">
              <a:xfrm>
                <a:off x="5361288" y="316049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26" name="Rectangle 10">
                <a:extLst>
                  <a:ext uri="{FF2B5EF4-FFF2-40B4-BE49-F238E27FC236}">
                    <a16:creationId xmlns:a16="http://schemas.microsoft.com/office/drawing/2014/main" id="{C8F43FAA-9365-4D04-A6BB-FC411E1EC426}"/>
                  </a:ext>
                </a:extLst>
              </p:cNvPr>
              <p:cNvSpPr>
                <a:spLocks noChangeArrowheads="1"/>
              </p:cNvSpPr>
              <p:nvPr/>
            </p:nvSpPr>
            <p:spPr bwMode="auto">
              <a:xfrm>
                <a:off x="5361288" y="297507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27" name="Rectangle 11">
                <a:extLst>
                  <a:ext uri="{FF2B5EF4-FFF2-40B4-BE49-F238E27FC236}">
                    <a16:creationId xmlns:a16="http://schemas.microsoft.com/office/drawing/2014/main" id="{19559B2C-49BB-4A75-BDB2-DDCC59BD42E4}"/>
                  </a:ext>
                </a:extLst>
              </p:cNvPr>
              <p:cNvSpPr>
                <a:spLocks noChangeArrowheads="1"/>
              </p:cNvSpPr>
              <p:nvPr/>
            </p:nvSpPr>
            <p:spPr bwMode="auto">
              <a:xfrm>
                <a:off x="5361288" y="278965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28" name="Rectangle 12">
                <a:extLst>
                  <a:ext uri="{FF2B5EF4-FFF2-40B4-BE49-F238E27FC236}">
                    <a16:creationId xmlns:a16="http://schemas.microsoft.com/office/drawing/2014/main" id="{6845090D-E129-4136-AA56-77E338C8CF88}"/>
                  </a:ext>
                </a:extLst>
              </p:cNvPr>
              <p:cNvSpPr>
                <a:spLocks noChangeArrowheads="1"/>
              </p:cNvSpPr>
              <p:nvPr/>
            </p:nvSpPr>
            <p:spPr bwMode="auto">
              <a:xfrm>
                <a:off x="4194475" y="26042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29" name="Rectangle 13">
                <a:extLst>
                  <a:ext uri="{FF2B5EF4-FFF2-40B4-BE49-F238E27FC236}">
                    <a16:creationId xmlns:a16="http://schemas.microsoft.com/office/drawing/2014/main" id="{920AE47D-AF0F-4459-94C2-639E283E8716}"/>
                  </a:ext>
                </a:extLst>
              </p:cNvPr>
              <p:cNvSpPr>
                <a:spLocks noChangeArrowheads="1"/>
              </p:cNvSpPr>
              <p:nvPr/>
            </p:nvSpPr>
            <p:spPr bwMode="auto">
              <a:xfrm>
                <a:off x="4194475" y="35313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30" name="Rectangle 14">
                <a:extLst>
                  <a:ext uri="{FF2B5EF4-FFF2-40B4-BE49-F238E27FC236}">
                    <a16:creationId xmlns:a16="http://schemas.microsoft.com/office/drawing/2014/main" id="{3BB74CB5-CD38-424B-8868-EF64E99D4B07}"/>
                  </a:ext>
                </a:extLst>
              </p:cNvPr>
              <p:cNvSpPr>
                <a:spLocks noChangeArrowheads="1"/>
              </p:cNvSpPr>
              <p:nvPr/>
            </p:nvSpPr>
            <p:spPr bwMode="auto">
              <a:xfrm>
                <a:off x="4194475" y="334591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31" name="Rectangle 15">
                <a:extLst>
                  <a:ext uri="{FF2B5EF4-FFF2-40B4-BE49-F238E27FC236}">
                    <a16:creationId xmlns:a16="http://schemas.microsoft.com/office/drawing/2014/main" id="{84031024-8C6D-4D46-83AC-4D75E88D0225}"/>
                  </a:ext>
                </a:extLst>
              </p:cNvPr>
              <p:cNvSpPr>
                <a:spLocks noChangeArrowheads="1"/>
              </p:cNvSpPr>
              <p:nvPr/>
            </p:nvSpPr>
            <p:spPr bwMode="auto">
              <a:xfrm>
                <a:off x="4194475" y="316049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32" name="Rectangle 16">
                <a:extLst>
                  <a:ext uri="{FF2B5EF4-FFF2-40B4-BE49-F238E27FC236}">
                    <a16:creationId xmlns:a16="http://schemas.microsoft.com/office/drawing/2014/main" id="{3D3F43A1-E1E0-4F55-BCF9-D52C40764669}"/>
                  </a:ext>
                </a:extLst>
              </p:cNvPr>
              <p:cNvSpPr>
                <a:spLocks noChangeArrowheads="1"/>
              </p:cNvSpPr>
              <p:nvPr/>
            </p:nvSpPr>
            <p:spPr bwMode="auto">
              <a:xfrm>
                <a:off x="4194475" y="297507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33" name="Rectangle 17">
                <a:extLst>
                  <a:ext uri="{FF2B5EF4-FFF2-40B4-BE49-F238E27FC236}">
                    <a16:creationId xmlns:a16="http://schemas.microsoft.com/office/drawing/2014/main" id="{A20F398B-29F4-481C-9A7B-031A2C701272}"/>
                  </a:ext>
                </a:extLst>
              </p:cNvPr>
              <p:cNvSpPr>
                <a:spLocks noChangeArrowheads="1"/>
              </p:cNvSpPr>
              <p:nvPr/>
            </p:nvSpPr>
            <p:spPr bwMode="auto">
              <a:xfrm>
                <a:off x="4194475" y="278965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34" name="Rectangle 18">
                <a:extLst>
                  <a:ext uri="{FF2B5EF4-FFF2-40B4-BE49-F238E27FC236}">
                    <a16:creationId xmlns:a16="http://schemas.microsoft.com/office/drawing/2014/main" id="{9FBFE979-7B45-41EA-A69E-8FCE4FC6B6BA}"/>
                  </a:ext>
                </a:extLst>
              </p:cNvPr>
              <p:cNvSpPr>
                <a:spLocks noChangeArrowheads="1"/>
              </p:cNvSpPr>
              <p:nvPr/>
            </p:nvSpPr>
            <p:spPr bwMode="auto">
              <a:xfrm>
                <a:off x="4194475" y="3756756"/>
                <a:ext cx="96838" cy="30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35" name="Rectangle 19">
                <a:extLst>
                  <a:ext uri="{FF2B5EF4-FFF2-40B4-BE49-F238E27FC236}">
                    <a16:creationId xmlns:a16="http://schemas.microsoft.com/office/drawing/2014/main" id="{5C0B1E43-33FB-4E16-8D39-B4968D1B9091}"/>
                  </a:ext>
                </a:extLst>
              </p:cNvPr>
              <p:cNvSpPr>
                <a:spLocks noChangeArrowheads="1"/>
              </p:cNvSpPr>
              <p:nvPr/>
            </p:nvSpPr>
            <p:spPr bwMode="auto">
              <a:xfrm>
                <a:off x="4346726" y="3729769"/>
                <a:ext cx="2000548"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a:ln>
                      <a:noFill/>
                    </a:ln>
                    <a:solidFill>
                      <a:srgbClr val="000000"/>
                    </a:solidFill>
                    <a:effectLst/>
                    <a:latin typeface="+mn-ea"/>
                  </a:rPr>
                  <a:t>※予約変更をされる場合は、前日までにご連絡ください。</a:t>
                </a:r>
                <a:endParaRPr kumimoji="0" lang="ja-JP" altLang="ja-JP" sz="1800" b="0" i="0" u="none" strike="noStrike" cap="none" normalizeH="0" baseline="0" dirty="0">
                  <a:ln>
                    <a:noFill/>
                  </a:ln>
                  <a:solidFill>
                    <a:schemeClr val="tx1"/>
                  </a:solidFill>
                  <a:effectLst/>
                  <a:latin typeface="+mn-ea"/>
                </a:endParaRPr>
              </a:p>
            </p:txBody>
          </p:sp>
          <p:grpSp>
            <p:nvGrpSpPr>
              <p:cNvPr id="436" name="グループ化 435">
                <a:extLst>
                  <a:ext uri="{FF2B5EF4-FFF2-40B4-BE49-F238E27FC236}">
                    <a16:creationId xmlns:a16="http://schemas.microsoft.com/office/drawing/2014/main" id="{768ECE31-0541-4507-97A6-74F26B39CFF5}"/>
                  </a:ext>
                </a:extLst>
              </p:cNvPr>
              <p:cNvGrpSpPr/>
              <p:nvPr/>
            </p:nvGrpSpPr>
            <p:grpSpPr>
              <a:xfrm>
                <a:off x="4126431" y="2562956"/>
                <a:ext cx="2330450" cy="1123950"/>
                <a:chOff x="4126431" y="2562956"/>
                <a:chExt cx="2330450" cy="1123950"/>
              </a:xfrm>
            </p:grpSpPr>
            <p:sp>
              <p:nvSpPr>
                <p:cNvPr id="437" name="Line 20">
                  <a:extLst>
                    <a:ext uri="{FF2B5EF4-FFF2-40B4-BE49-F238E27FC236}">
                      <a16:creationId xmlns:a16="http://schemas.microsoft.com/office/drawing/2014/main" id="{07351D8D-5AFD-450D-ACBF-857D1D40AB00}"/>
                    </a:ext>
                  </a:extLst>
                </p:cNvPr>
                <p:cNvSpPr>
                  <a:spLocks noChangeShapeType="1"/>
                </p:cNvSpPr>
                <p:nvPr/>
              </p:nvSpPr>
              <p:spPr bwMode="auto">
                <a:xfrm>
                  <a:off x="4126431" y="2562956"/>
                  <a:ext cx="0" cy="112395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38" name="Line 24">
                  <a:extLst>
                    <a:ext uri="{FF2B5EF4-FFF2-40B4-BE49-F238E27FC236}">
                      <a16:creationId xmlns:a16="http://schemas.microsoft.com/office/drawing/2014/main" id="{BE417B57-B1FE-4F79-8A20-A6EB773462C3}"/>
                    </a:ext>
                  </a:extLst>
                </p:cNvPr>
                <p:cNvSpPr>
                  <a:spLocks noChangeShapeType="1"/>
                </p:cNvSpPr>
                <p:nvPr/>
              </p:nvSpPr>
              <p:spPr bwMode="auto">
                <a:xfrm>
                  <a:off x="6456881" y="2567719"/>
                  <a:ext cx="0" cy="11191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39" name="Line 26">
                  <a:extLst>
                    <a:ext uri="{FF2B5EF4-FFF2-40B4-BE49-F238E27FC236}">
                      <a16:creationId xmlns:a16="http://schemas.microsoft.com/office/drawing/2014/main" id="{23505961-7AEC-4E8D-BC0D-94E02DC72B48}"/>
                    </a:ext>
                  </a:extLst>
                </p:cNvPr>
                <p:cNvSpPr>
                  <a:spLocks noChangeShapeType="1"/>
                </p:cNvSpPr>
                <p:nvPr/>
              </p:nvSpPr>
              <p:spPr bwMode="auto">
                <a:xfrm>
                  <a:off x="4126431" y="256295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0" name="Line 30">
                  <a:extLst>
                    <a:ext uri="{FF2B5EF4-FFF2-40B4-BE49-F238E27FC236}">
                      <a16:creationId xmlns:a16="http://schemas.microsoft.com/office/drawing/2014/main" id="{EB818B5C-8D14-4F30-8252-FD021A3F2040}"/>
                    </a:ext>
                  </a:extLst>
                </p:cNvPr>
                <p:cNvSpPr>
                  <a:spLocks noChangeShapeType="1"/>
                </p:cNvSpPr>
                <p:nvPr/>
              </p:nvSpPr>
              <p:spPr bwMode="auto">
                <a:xfrm>
                  <a:off x="4126431" y="293760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1" name="Line 34">
                  <a:extLst>
                    <a:ext uri="{FF2B5EF4-FFF2-40B4-BE49-F238E27FC236}">
                      <a16:creationId xmlns:a16="http://schemas.microsoft.com/office/drawing/2014/main" id="{C52FD744-3A8D-4420-8A23-3F3A7471DE14}"/>
                    </a:ext>
                  </a:extLst>
                </p:cNvPr>
                <p:cNvSpPr>
                  <a:spLocks noChangeShapeType="1"/>
                </p:cNvSpPr>
                <p:nvPr/>
              </p:nvSpPr>
              <p:spPr bwMode="auto">
                <a:xfrm>
                  <a:off x="4126431" y="331225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2" name="Line 26">
                  <a:extLst>
                    <a:ext uri="{FF2B5EF4-FFF2-40B4-BE49-F238E27FC236}">
                      <a16:creationId xmlns:a16="http://schemas.microsoft.com/office/drawing/2014/main" id="{D0C35594-FB58-4FF5-BB5C-ECBC2B6942BC}"/>
                    </a:ext>
                  </a:extLst>
                </p:cNvPr>
                <p:cNvSpPr>
                  <a:spLocks noChangeShapeType="1"/>
                </p:cNvSpPr>
                <p:nvPr/>
              </p:nvSpPr>
              <p:spPr bwMode="auto">
                <a:xfrm>
                  <a:off x="4126431" y="275028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3" name="Line 26">
                  <a:extLst>
                    <a:ext uri="{FF2B5EF4-FFF2-40B4-BE49-F238E27FC236}">
                      <a16:creationId xmlns:a16="http://schemas.microsoft.com/office/drawing/2014/main" id="{31C68D45-29C3-4DF9-993E-9657AE8CC868}"/>
                    </a:ext>
                  </a:extLst>
                </p:cNvPr>
                <p:cNvSpPr>
                  <a:spLocks noChangeShapeType="1"/>
                </p:cNvSpPr>
                <p:nvPr/>
              </p:nvSpPr>
              <p:spPr bwMode="auto">
                <a:xfrm>
                  <a:off x="4126431" y="368690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4" name="Line 30">
                  <a:extLst>
                    <a:ext uri="{FF2B5EF4-FFF2-40B4-BE49-F238E27FC236}">
                      <a16:creationId xmlns:a16="http://schemas.microsoft.com/office/drawing/2014/main" id="{B3E78BCC-03E2-497D-90D2-4A005C47E88F}"/>
                    </a:ext>
                  </a:extLst>
                </p:cNvPr>
                <p:cNvSpPr>
                  <a:spLocks noChangeShapeType="1"/>
                </p:cNvSpPr>
                <p:nvPr/>
              </p:nvSpPr>
              <p:spPr bwMode="auto">
                <a:xfrm>
                  <a:off x="4126431" y="312493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5" name="Line 34">
                  <a:extLst>
                    <a:ext uri="{FF2B5EF4-FFF2-40B4-BE49-F238E27FC236}">
                      <a16:creationId xmlns:a16="http://schemas.microsoft.com/office/drawing/2014/main" id="{9EB6DC37-1BDD-4878-B5EF-D6F81943F410}"/>
                    </a:ext>
                  </a:extLst>
                </p:cNvPr>
                <p:cNvSpPr>
                  <a:spLocks noChangeShapeType="1"/>
                </p:cNvSpPr>
                <p:nvPr/>
              </p:nvSpPr>
              <p:spPr bwMode="auto">
                <a:xfrm>
                  <a:off x="4126431" y="349958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6" name="Line 24">
                  <a:extLst>
                    <a:ext uri="{FF2B5EF4-FFF2-40B4-BE49-F238E27FC236}">
                      <a16:creationId xmlns:a16="http://schemas.microsoft.com/office/drawing/2014/main" id="{005C5600-A87D-427D-B293-EC4457CBB7E6}"/>
                    </a:ext>
                  </a:extLst>
                </p:cNvPr>
                <p:cNvSpPr>
                  <a:spLocks noChangeShapeType="1"/>
                </p:cNvSpPr>
                <p:nvPr/>
              </p:nvSpPr>
              <p:spPr bwMode="auto">
                <a:xfrm>
                  <a:off x="5291656" y="2567719"/>
                  <a:ext cx="0" cy="11191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grpSp>
      <p:grpSp>
        <p:nvGrpSpPr>
          <p:cNvPr id="452" name="グループ化 451">
            <a:extLst>
              <a:ext uri="{FF2B5EF4-FFF2-40B4-BE49-F238E27FC236}">
                <a16:creationId xmlns:a16="http://schemas.microsoft.com/office/drawing/2014/main" id="{F5FCF757-1678-4E2C-B202-C9C22AA9C690}"/>
              </a:ext>
            </a:extLst>
          </p:cNvPr>
          <p:cNvGrpSpPr/>
          <p:nvPr/>
        </p:nvGrpSpPr>
        <p:grpSpPr>
          <a:xfrm>
            <a:off x="113449" y="5327634"/>
            <a:ext cx="6972415" cy="2340000"/>
            <a:chOff x="113449" y="0"/>
            <a:chExt cx="6972415" cy="2340000"/>
          </a:xfrm>
        </p:grpSpPr>
        <p:cxnSp>
          <p:nvCxnSpPr>
            <p:cNvPr id="453" name="直線コネクタ 452">
              <a:extLst>
                <a:ext uri="{FF2B5EF4-FFF2-40B4-BE49-F238E27FC236}">
                  <a16:creationId xmlns:a16="http://schemas.microsoft.com/office/drawing/2014/main" id="{5353195A-267E-4843-81C5-50CF75B801CC}"/>
                </a:ext>
              </a:extLst>
            </p:cNvPr>
            <p:cNvCxnSpPr>
              <a:cxnSpLocks/>
            </p:cNvCxnSpPr>
            <p:nvPr/>
          </p:nvCxnSpPr>
          <p:spPr>
            <a:xfrm>
              <a:off x="113449" y="180000"/>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454" name="直線コネクタ 453">
              <a:extLst>
                <a:ext uri="{FF2B5EF4-FFF2-40B4-BE49-F238E27FC236}">
                  <a16:creationId xmlns:a16="http://schemas.microsoft.com/office/drawing/2014/main" id="{8F8BCB18-340E-4D6C-B361-630E3044A2E3}"/>
                </a:ext>
              </a:extLst>
            </p:cNvPr>
            <p:cNvCxnSpPr>
              <a:cxnSpLocks/>
            </p:cNvCxnSpPr>
            <p:nvPr/>
          </p:nvCxnSpPr>
          <p:spPr>
            <a:xfrm>
              <a:off x="113449" y="2160000"/>
              <a:ext cx="6972415" cy="0"/>
            </a:xfrm>
            <a:prstGeom prst="line">
              <a:avLst/>
            </a:prstGeom>
          </p:spPr>
          <p:style>
            <a:lnRef idx="1">
              <a:schemeClr val="dk1"/>
            </a:lnRef>
            <a:fillRef idx="0">
              <a:schemeClr val="dk1"/>
            </a:fillRef>
            <a:effectRef idx="0">
              <a:schemeClr val="dk1"/>
            </a:effectRef>
            <a:fontRef idx="minor">
              <a:schemeClr val="tx1"/>
            </a:fontRef>
          </p:style>
        </p:cxnSp>
        <p:grpSp>
          <p:nvGrpSpPr>
            <p:cNvPr id="455" name="グループ化 454">
              <a:extLst>
                <a:ext uri="{FF2B5EF4-FFF2-40B4-BE49-F238E27FC236}">
                  <a16:creationId xmlns:a16="http://schemas.microsoft.com/office/drawing/2014/main" id="{7861A9FA-588F-4B7B-9185-82126D589B90}"/>
                </a:ext>
              </a:extLst>
            </p:cNvPr>
            <p:cNvGrpSpPr/>
            <p:nvPr/>
          </p:nvGrpSpPr>
          <p:grpSpPr>
            <a:xfrm>
              <a:off x="323656" y="0"/>
              <a:ext cx="6660000" cy="2340000"/>
              <a:chOff x="323656" y="2680796"/>
              <a:chExt cx="6660000" cy="2340000"/>
            </a:xfrm>
          </p:grpSpPr>
          <p:cxnSp>
            <p:nvCxnSpPr>
              <p:cNvPr id="493" name="直線コネクタ 492">
                <a:extLst>
                  <a:ext uri="{FF2B5EF4-FFF2-40B4-BE49-F238E27FC236}">
                    <a16:creationId xmlns:a16="http://schemas.microsoft.com/office/drawing/2014/main" id="{8F13B43E-751D-4304-996E-962D8FA05998}"/>
                  </a:ext>
                </a:extLst>
              </p:cNvPr>
              <p:cNvCxnSpPr>
                <a:cxnSpLocks/>
              </p:cNvCxnSpPr>
              <p:nvPr/>
            </p:nvCxnSpPr>
            <p:spPr>
              <a:xfrm>
                <a:off x="323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494" name="直線コネクタ 493">
                <a:extLst>
                  <a:ext uri="{FF2B5EF4-FFF2-40B4-BE49-F238E27FC236}">
                    <a16:creationId xmlns:a16="http://schemas.microsoft.com/office/drawing/2014/main" id="{EAA9ADD2-6A9C-4F0E-9236-7DCFB07EB7D1}"/>
                  </a:ext>
                </a:extLst>
              </p:cNvPr>
              <p:cNvCxnSpPr>
                <a:cxnSpLocks/>
              </p:cNvCxnSpPr>
              <p:nvPr/>
            </p:nvCxnSpPr>
            <p:spPr>
              <a:xfrm>
                <a:off x="687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495" name="直線コネクタ 494">
                <a:extLst>
                  <a:ext uri="{FF2B5EF4-FFF2-40B4-BE49-F238E27FC236}">
                    <a16:creationId xmlns:a16="http://schemas.microsoft.com/office/drawing/2014/main" id="{1F862819-5ABE-403B-8054-49237D682E73}"/>
                  </a:ext>
                </a:extLst>
              </p:cNvPr>
              <p:cNvCxnSpPr>
                <a:cxnSpLocks/>
              </p:cNvCxnSpPr>
              <p:nvPr/>
            </p:nvCxnSpPr>
            <p:spPr>
              <a:xfrm>
                <a:off x="6983656" y="2680796"/>
                <a:ext cx="0" cy="2340000"/>
              </a:xfrm>
              <a:prstGeom prst="line">
                <a:avLst/>
              </a:prstGeom>
            </p:spPr>
            <p:style>
              <a:lnRef idx="1">
                <a:schemeClr val="dk1"/>
              </a:lnRef>
              <a:fillRef idx="0">
                <a:schemeClr val="dk1"/>
              </a:fillRef>
              <a:effectRef idx="0">
                <a:schemeClr val="dk1"/>
              </a:effectRef>
              <a:fontRef idx="minor">
                <a:schemeClr val="tx1"/>
              </a:fontRef>
            </p:style>
          </p:cxnSp>
        </p:grpSp>
        <p:sp>
          <p:nvSpPr>
            <p:cNvPr id="456" name="正方形/長方形 455">
              <a:extLst>
                <a:ext uri="{FF2B5EF4-FFF2-40B4-BE49-F238E27FC236}">
                  <a16:creationId xmlns:a16="http://schemas.microsoft.com/office/drawing/2014/main" id="{1EA6DD60-CD20-42A7-B89D-FE0D3049C084}"/>
                </a:ext>
              </a:extLst>
            </p:cNvPr>
            <p:cNvSpPr/>
            <p:nvPr/>
          </p:nvSpPr>
          <p:spPr>
            <a:xfrm>
              <a:off x="215656" y="72000"/>
              <a:ext cx="3384000" cy="21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cxnSp>
          <p:nvCxnSpPr>
            <p:cNvPr id="457" name="直線コネクタ 456">
              <a:extLst>
                <a:ext uri="{FF2B5EF4-FFF2-40B4-BE49-F238E27FC236}">
                  <a16:creationId xmlns:a16="http://schemas.microsoft.com/office/drawing/2014/main" id="{63C02DDB-856C-458D-B851-4DDD63265B59}"/>
                </a:ext>
              </a:extLst>
            </p:cNvPr>
            <p:cNvCxnSpPr>
              <a:cxnSpLocks/>
            </p:cNvCxnSpPr>
            <p:nvPr/>
          </p:nvCxnSpPr>
          <p:spPr>
            <a:xfrm>
              <a:off x="215656" y="0"/>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458" name="直線コネクタ 457">
              <a:extLst>
                <a:ext uri="{FF2B5EF4-FFF2-40B4-BE49-F238E27FC236}">
                  <a16:creationId xmlns:a16="http://schemas.microsoft.com/office/drawing/2014/main" id="{87624FD5-A18A-4861-93A8-7F7C75EF3233}"/>
                </a:ext>
              </a:extLst>
            </p:cNvPr>
            <p:cNvCxnSpPr>
              <a:cxnSpLocks/>
            </p:cNvCxnSpPr>
            <p:nvPr/>
          </p:nvCxnSpPr>
          <p:spPr>
            <a:xfrm>
              <a:off x="114420" y="2268000"/>
              <a:ext cx="6970472" cy="0"/>
            </a:xfrm>
            <a:prstGeom prst="line">
              <a:avLst/>
            </a:prstGeom>
          </p:spPr>
          <p:style>
            <a:lnRef idx="1">
              <a:schemeClr val="dk1"/>
            </a:lnRef>
            <a:fillRef idx="0">
              <a:schemeClr val="dk1"/>
            </a:fillRef>
            <a:effectRef idx="0">
              <a:schemeClr val="dk1"/>
            </a:effectRef>
            <a:fontRef idx="minor">
              <a:schemeClr val="tx1"/>
            </a:fontRef>
          </p:style>
        </p:cxnSp>
        <p:sp>
          <p:nvSpPr>
            <p:cNvPr id="459" name="テキスト ボックス 458">
              <a:extLst>
                <a:ext uri="{FF2B5EF4-FFF2-40B4-BE49-F238E27FC236}">
                  <a16:creationId xmlns:a16="http://schemas.microsoft.com/office/drawing/2014/main" id="{7A1D1667-815F-4361-90F6-3A82F536FBBE}"/>
                </a:ext>
              </a:extLst>
            </p:cNvPr>
            <p:cNvSpPr txBox="1"/>
            <p:nvPr/>
          </p:nvSpPr>
          <p:spPr>
            <a:xfrm>
              <a:off x="850452" y="275379"/>
              <a:ext cx="2222408" cy="260841"/>
            </a:xfrm>
            <a:prstGeom prst="rect">
              <a:avLst/>
            </a:prstGeom>
            <a:noFill/>
            <a:ln>
              <a:noFill/>
            </a:ln>
          </p:spPr>
          <p:txBody>
            <a:bodyPr wrap="square" rtlCol="0">
              <a:spAutoFit/>
            </a:bodyPr>
            <a:lstStyle/>
            <a:p>
              <a:pPr algn="ctr"/>
              <a:r>
                <a:rPr kumimoji="1" lang="ja-JP" altLang="en-US" sz="1095" b="1" u="sng" dirty="0">
                  <a:latin typeface="+mn-ea"/>
                </a:rPr>
                <a:t>お手入れに関する注意事項</a:t>
              </a:r>
            </a:p>
          </p:txBody>
        </p:sp>
        <p:sp>
          <p:nvSpPr>
            <p:cNvPr id="460" name="正方形/長方形 459">
              <a:extLst>
                <a:ext uri="{FF2B5EF4-FFF2-40B4-BE49-F238E27FC236}">
                  <a16:creationId xmlns:a16="http://schemas.microsoft.com/office/drawing/2014/main" id="{0C158757-F22F-48C4-831C-7E284C5B867D}"/>
                </a:ext>
              </a:extLst>
            </p:cNvPr>
            <p:cNvSpPr/>
            <p:nvPr/>
          </p:nvSpPr>
          <p:spPr>
            <a:xfrm>
              <a:off x="431657" y="504662"/>
              <a:ext cx="3059999" cy="1496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ct val="120000"/>
                </a:lnSpc>
                <a:buFont typeface="Wingdings" panose="05000000000000000000" pitchFamily="2" charset="2"/>
                <a:buChar char="l"/>
              </a:pPr>
              <a:r>
                <a:rPr lang="ja-JP" altLang="en-US" sz="730" dirty="0">
                  <a:solidFill>
                    <a:schemeClr val="tx1"/>
                  </a:solidFill>
                  <a:latin typeface="+mn-ea"/>
                </a:rPr>
                <a:t>お薬の服用</a:t>
              </a:r>
              <a:r>
                <a:rPr lang="en-US" altLang="ja-JP" sz="730" dirty="0">
                  <a:solidFill>
                    <a:schemeClr val="tx1"/>
                  </a:solidFill>
                  <a:latin typeface="+mn-ea"/>
                </a:rPr>
                <a:t>(</a:t>
              </a:r>
              <a:r>
                <a:rPr lang="ja-JP" altLang="en-US" sz="730" dirty="0">
                  <a:solidFill>
                    <a:schemeClr val="tx1"/>
                  </a:solidFill>
                  <a:latin typeface="+mn-ea"/>
                </a:rPr>
                <a:t>市販薬など</a:t>
              </a:r>
              <a:r>
                <a:rPr lang="en-US" altLang="ja-JP" sz="730" dirty="0">
                  <a:solidFill>
                    <a:schemeClr val="tx1"/>
                  </a:solidFill>
                  <a:latin typeface="+mn-ea"/>
                </a:rPr>
                <a:t>…)</a:t>
              </a:r>
              <a:r>
                <a:rPr lang="ja-JP" altLang="en-US" sz="730" dirty="0">
                  <a:solidFill>
                    <a:schemeClr val="tx1"/>
                  </a:solidFill>
                  <a:latin typeface="+mn-ea"/>
                </a:rPr>
                <a:t>は前後</a:t>
              </a:r>
              <a:r>
                <a:rPr lang="en-US" altLang="ja-JP" sz="730" dirty="0">
                  <a:solidFill>
                    <a:schemeClr val="tx1"/>
                  </a:solidFill>
                  <a:latin typeface="+mn-ea"/>
                </a:rPr>
                <a:t>24h</a:t>
              </a:r>
              <a:r>
                <a:rPr lang="ja-JP" altLang="en-US" sz="730" dirty="0">
                  <a:solidFill>
                    <a:schemeClr val="tx1"/>
                  </a:solidFill>
                  <a:latin typeface="+mn-ea"/>
                </a:rPr>
                <a:t>はお控えください。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体調の優れない方・既往歴のある方は</a:t>
              </a:r>
              <a:r>
                <a:rPr lang="ja-JP" altLang="en-US" sz="700" dirty="0">
                  <a:solidFill>
                    <a:schemeClr val="tx1"/>
                  </a:solidFill>
                  <a:latin typeface="+mn-ea"/>
                </a:rPr>
                <a:t>ご相談</a:t>
              </a:r>
              <a:r>
                <a:rPr lang="ja-JP" altLang="en-US" sz="730" dirty="0">
                  <a:solidFill>
                    <a:schemeClr val="tx1"/>
                  </a:solidFill>
                  <a:latin typeface="+mn-ea"/>
                </a:rPr>
                <a:t>させていただきます</a:t>
              </a:r>
              <a:r>
                <a:rPr lang="ja-JP" altLang="en-US" sz="834" dirty="0">
                  <a:solidFill>
                    <a:schemeClr val="tx1"/>
                  </a:solidFill>
                  <a:latin typeface="+mn-ea"/>
                </a:rPr>
                <a:t>。</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en-US" altLang="ja-JP" sz="730" dirty="0">
                  <a:solidFill>
                    <a:schemeClr val="tx1"/>
                  </a:solidFill>
                  <a:latin typeface="+mn-ea"/>
                </a:rPr>
                <a:t>1</a:t>
              </a:r>
              <a:r>
                <a:rPr lang="ja-JP" altLang="en-US" sz="730" dirty="0">
                  <a:solidFill>
                    <a:schemeClr val="tx1"/>
                  </a:solidFill>
                  <a:latin typeface="+mn-ea"/>
                </a:rPr>
                <a:t>週間前後のお注射、採血、予防接種、点滴等の医療行為はお控えください。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お肌が乾燥している場合は、お手入れできない場合がございます。効果を高めるために肌に優しい成分で保湿してください。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日中、長時間の外出をした際や日焼け直後のお肌にはお手入れ出来ない場合がございます。</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お手入れ前後にサウナ、岩盤浴、運動、飲酒など体を温める行為は</a:t>
              </a:r>
              <a:r>
                <a:rPr lang="en-US" altLang="ja-JP" sz="730" dirty="0">
                  <a:solidFill>
                    <a:schemeClr val="tx1"/>
                  </a:solidFill>
                  <a:latin typeface="+mn-ea"/>
                </a:rPr>
                <a:t>2</a:t>
              </a:r>
              <a:r>
                <a:rPr lang="ja-JP" altLang="en-US" sz="730" dirty="0">
                  <a:solidFill>
                    <a:schemeClr val="tx1"/>
                  </a:solidFill>
                  <a:latin typeface="+mn-ea"/>
                </a:rPr>
                <a:t>～</a:t>
              </a:r>
              <a:r>
                <a:rPr lang="en-US" altLang="ja-JP" sz="730" dirty="0">
                  <a:solidFill>
                    <a:schemeClr val="tx1"/>
                  </a:solidFill>
                  <a:latin typeface="+mn-ea"/>
                </a:rPr>
                <a:t>3</a:t>
              </a:r>
              <a:r>
                <a:rPr lang="ja-JP" altLang="en-US" sz="730" dirty="0">
                  <a:solidFill>
                    <a:schemeClr val="tx1"/>
                  </a:solidFill>
                  <a:latin typeface="+mn-ea"/>
                </a:rPr>
                <a:t>日避けてください。</a:t>
              </a:r>
              <a:endParaRPr kumimoji="1" lang="ja-JP" altLang="en-US" sz="521" dirty="0">
                <a:solidFill>
                  <a:schemeClr val="tx1"/>
                </a:solidFill>
                <a:latin typeface="+mn-ea"/>
              </a:endParaRPr>
            </a:p>
          </p:txBody>
        </p:sp>
        <p:sp>
          <p:nvSpPr>
            <p:cNvPr id="461" name="正方形/長方形 460">
              <a:extLst>
                <a:ext uri="{FF2B5EF4-FFF2-40B4-BE49-F238E27FC236}">
                  <a16:creationId xmlns:a16="http://schemas.microsoft.com/office/drawing/2014/main" id="{2486ED12-F05D-4E8D-9DAA-A56666CC0C72}"/>
                </a:ext>
              </a:extLst>
            </p:cNvPr>
            <p:cNvSpPr/>
            <p:nvPr/>
          </p:nvSpPr>
          <p:spPr>
            <a:xfrm>
              <a:off x="3599656" y="72000"/>
              <a:ext cx="3384000" cy="21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462" name="テキスト ボックス 461">
              <a:extLst>
                <a:ext uri="{FF2B5EF4-FFF2-40B4-BE49-F238E27FC236}">
                  <a16:creationId xmlns:a16="http://schemas.microsoft.com/office/drawing/2014/main" id="{89685F84-FB3E-4872-A904-466A673A4F28}"/>
                </a:ext>
              </a:extLst>
            </p:cNvPr>
            <p:cNvSpPr txBox="1"/>
            <p:nvPr/>
          </p:nvSpPr>
          <p:spPr>
            <a:xfrm>
              <a:off x="4180452" y="275379"/>
              <a:ext cx="2222408" cy="260841"/>
            </a:xfrm>
            <a:prstGeom prst="rect">
              <a:avLst/>
            </a:prstGeom>
            <a:noFill/>
            <a:ln>
              <a:noFill/>
            </a:ln>
          </p:spPr>
          <p:txBody>
            <a:bodyPr wrap="square" rtlCol="0">
              <a:spAutoFit/>
            </a:bodyPr>
            <a:lstStyle/>
            <a:p>
              <a:pPr algn="ctr"/>
              <a:r>
                <a:rPr kumimoji="1" lang="ja-JP" altLang="en-US" sz="1095" b="1" dirty="0">
                  <a:latin typeface="+mn-ea"/>
                </a:rPr>
                <a:t>予約カード</a:t>
              </a:r>
            </a:p>
          </p:txBody>
        </p:sp>
        <p:grpSp>
          <p:nvGrpSpPr>
            <p:cNvPr id="463" name="グループ化 462">
              <a:extLst>
                <a:ext uri="{FF2B5EF4-FFF2-40B4-BE49-F238E27FC236}">
                  <a16:creationId xmlns:a16="http://schemas.microsoft.com/office/drawing/2014/main" id="{5DFD8D57-38FF-4C9B-A0CE-00ED800A6777}"/>
                </a:ext>
              </a:extLst>
            </p:cNvPr>
            <p:cNvGrpSpPr/>
            <p:nvPr/>
          </p:nvGrpSpPr>
          <p:grpSpPr>
            <a:xfrm>
              <a:off x="3971050" y="1827642"/>
              <a:ext cx="2641213" cy="215446"/>
              <a:chOff x="3699747" y="1931834"/>
              <a:chExt cx="2532446" cy="206572"/>
            </a:xfrm>
          </p:grpSpPr>
          <p:sp>
            <p:nvSpPr>
              <p:cNvPr id="491" name="テキスト ボックス 490">
                <a:extLst>
                  <a:ext uri="{FF2B5EF4-FFF2-40B4-BE49-F238E27FC236}">
                    <a16:creationId xmlns:a16="http://schemas.microsoft.com/office/drawing/2014/main" id="{B857F060-29F8-45F8-A02B-BCF976C9AED7}"/>
                  </a:ext>
                </a:extLst>
              </p:cNvPr>
              <p:cNvSpPr txBox="1"/>
              <p:nvPr/>
            </p:nvSpPr>
            <p:spPr>
              <a:xfrm>
                <a:off x="3699747" y="1931834"/>
                <a:ext cx="2532446" cy="206572"/>
              </a:xfrm>
              <a:prstGeom prst="rect">
                <a:avLst/>
              </a:prstGeom>
              <a:noFill/>
            </p:spPr>
            <p:txBody>
              <a:bodyPr wrap="square" rtlCol="0">
                <a:spAutoFit/>
              </a:bodyPr>
              <a:lstStyle/>
              <a:p>
                <a:r>
                  <a:rPr kumimoji="1" lang="en-US" altLang="ja-JP" sz="800" dirty="0">
                    <a:latin typeface="BIZ UDP明朝 Medium" panose="02020500000000000000" pitchFamily="18" charset="-128"/>
                    <a:ea typeface="BIZ UDP明朝 Medium" panose="02020500000000000000" pitchFamily="18" charset="-128"/>
                  </a:rPr>
                  <a:t>Name              </a:t>
                </a:r>
                <a:endParaRPr kumimoji="1" lang="ja-JP" altLang="en-US" sz="800" dirty="0">
                  <a:latin typeface="BIZ UDP明朝 Medium" panose="02020500000000000000" pitchFamily="18" charset="-128"/>
                  <a:ea typeface="BIZ UDP明朝 Medium" panose="02020500000000000000" pitchFamily="18" charset="-128"/>
                </a:endParaRPr>
              </a:p>
            </p:txBody>
          </p:sp>
          <p:cxnSp>
            <p:nvCxnSpPr>
              <p:cNvPr id="492" name="直線コネクタ 491">
                <a:extLst>
                  <a:ext uri="{FF2B5EF4-FFF2-40B4-BE49-F238E27FC236}">
                    <a16:creationId xmlns:a16="http://schemas.microsoft.com/office/drawing/2014/main" id="{D31ECDF0-FE06-447D-A1EF-1CFB643ADBF9}"/>
                  </a:ext>
                </a:extLst>
              </p:cNvPr>
              <p:cNvCxnSpPr/>
              <p:nvPr/>
            </p:nvCxnSpPr>
            <p:spPr>
              <a:xfrm>
                <a:off x="3760076" y="2116820"/>
                <a:ext cx="2381707" cy="0"/>
              </a:xfrm>
              <a:prstGeom prst="line">
                <a:avLst/>
              </a:prstGeom>
            </p:spPr>
            <p:style>
              <a:lnRef idx="1">
                <a:schemeClr val="dk1"/>
              </a:lnRef>
              <a:fillRef idx="0">
                <a:schemeClr val="dk1"/>
              </a:fillRef>
              <a:effectRef idx="0">
                <a:schemeClr val="dk1"/>
              </a:effectRef>
              <a:fontRef idx="minor">
                <a:schemeClr val="tx1"/>
              </a:fontRef>
            </p:style>
          </p:cxnSp>
        </p:grpSp>
        <p:cxnSp>
          <p:nvCxnSpPr>
            <p:cNvPr id="464" name="直線コネクタ 463">
              <a:extLst>
                <a:ext uri="{FF2B5EF4-FFF2-40B4-BE49-F238E27FC236}">
                  <a16:creationId xmlns:a16="http://schemas.microsoft.com/office/drawing/2014/main" id="{7CD874E5-6788-486E-9606-3DBD85033F8F}"/>
                </a:ext>
              </a:extLst>
            </p:cNvPr>
            <p:cNvCxnSpPr>
              <a:cxnSpLocks/>
            </p:cNvCxnSpPr>
            <p:nvPr/>
          </p:nvCxnSpPr>
          <p:spPr>
            <a:xfrm>
              <a:off x="114420" y="72000"/>
              <a:ext cx="6970472" cy="0"/>
            </a:xfrm>
            <a:prstGeom prst="line">
              <a:avLst/>
            </a:prstGeom>
          </p:spPr>
          <p:style>
            <a:lnRef idx="1">
              <a:schemeClr val="dk1"/>
            </a:lnRef>
            <a:fillRef idx="0">
              <a:schemeClr val="dk1"/>
            </a:fillRef>
            <a:effectRef idx="0">
              <a:schemeClr val="dk1"/>
            </a:effectRef>
            <a:fontRef idx="minor">
              <a:schemeClr val="tx1"/>
            </a:fontRef>
          </p:style>
        </p:cxnSp>
        <p:grpSp>
          <p:nvGrpSpPr>
            <p:cNvPr id="465" name="グループ化 464">
              <a:extLst>
                <a:ext uri="{FF2B5EF4-FFF2-40B4-BE49-F238E27FC236}">
                  <a16:creationId xmlns:a16="http://schemas.microsoft.com/office/drawing/2014/main" id="{9A665BA3-9487-4F5D-9AAD-098F24166ED3}"/>
                </a:ext>
              </a:extLst>
            </p:cNvPr>
            <p:cNvGrpSpPr/>
            <p:nvPr/>
          </p:nvGrpSpPr>
          <p:grpSpPr>
            <a:xfrm>
              <a:off x="4126431" y="540427"/>
              <a:ext cx="2330450" cy="1259146"/>
              <a:chOff x="4126431" y="2562956"/>
              <a:chExt cx="2330450" cy="1259146"/>
            </a:xfrm>
          </p:grpSpPr>
          <p:sp>
            <p:nvSpPr>
              <p:cNvPr id="466" name="Rectangle 6">
                <a:extLst>
                  <a:ext uri="{FF2B5EF4-FFF2-40B4-BE49-F238E27FC236}">
                    <a16:creationId xmlns:a16="http://schemas.microsoft.com/office/drawing/2014/main" id="{BFE2B11D-DF1F-4633-9E36-587B1BB18B5A}"/>
                  </a:ext>
                </a:extLst>
              </p:cNvPr>
              <p:cNvSpPr>
                <a:spLocks noChangeArrowheads="1"/>
              </p:cNvSpPr>
              <p:nvPr/>
            </p:nvSpPr>
            <p:spPr bwMode="auto">
              <a:xfrm>
                <a:off x="5361288" y="26042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67" name="Rectangle 7">
                <a:extLst>
                  <a:ext uri="{FF2B5EF4-FFF2-40B4-BE49-F238E27FC236}">
                    <a16:creationId xmlns:a16="http://schemas.microsoft.com/office/drawing/2014/main" id="{3B70973A-1C88-4E78-B4EF-1DCB6C030BFD}"/>
                  </a:ext>
                </a:extLst>
              </p:cNvPr>
              <p:cNvSpPr>
                <a:spLocks noChangeArrowheads="1"/>
              </p:cNvSpPr>
              <p:nvPr/>
            </p:nvSpPr>
            <p:spPr bwMode="auto">
              <a:xfrm>
                <a:off x="5361288" y="35313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68" name="Rectangle 8">
                <a:extLst>
                  <a:ext uri="{FF2B5EF4-FFF2-40B4-BE49-F238E27FC236}">
                    <a16:creationId xmlns:a16="http://schemas.microsoft.com/office/drawing/2014/main" id="{4C4CADEB-0D03-4E52-9FA9-41BF73332346}"/>
                  </a:ext>
                </a:extLst>
              </p:cNvPr>
              <p:cNvSpPr>
                <a:spLocks noChangeArrowheads="1"/>
              </p:cNvSpPr>
              <p:nvPr/>
            </p:nvSpPr>
            <p:spPr bwMode="auto">
              <a:xfrm>
                <a:off x="5361288" y="334591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69" name="Rectangle 9">
                <a:extLst>
                  <a:ext uri="{FF2B5EF4-FFF2-40B4-BE49-F238E27FC236}">
                    <a16:creationId xmlns:a16="http://schemas.microsoft.com/office/drawing/2014/main" id="{EA3CDCF2-E39B-477D-8599-41B8D9E487A5}"/>
                  </a:ext>
                </a:extLst>
              </p:cNvPr>
              <p:cNvSpPr>
                <a:spLocks noChangeArrowheads="1"/>
              </p:cNvSpPr>
              <p:nvPr/>
            </p:nvSpPr>
            <p:spPr bwMode="auto">
              <a:xfrm>
                <a:off x="5361288" y="316049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70" name="Rectangle 10">
                <a:extLst>
                  <a:ext uri="{FF2B5EF4-FFF2-40B4-BE49-F238E27FC236}">
                    <a16:creationId xmlns:a16="http://schemas.microsoft.com/office/drawing/2014/main" id="{2391C61C-9A18-4AEF-86E0-F00B5DAF792E}"/>
                  </a:ext>
                </a:extLst>
              </p:cNvPr>
              <p:cNvSpPr>
                <a:spLocks noChangeArrowheads="1"/>
              </p:cNvSpPr>
              <p:nvPr/>
            </p:nvSpPr>
            <p:spPr bwMode="auto">
              <a:xfrm>
                <a:off x="5361288" y="297507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71" name="Rectangle 11">
                <a:extLst>
                  <a:ext uri="{FF2B5EF4-FFF2-40B4-BE49-F238E27FC236}">
                    <a16:creationId xmlns:a16="http://schemas.microsoft.com/office/drawing/2014/main" id="{64D132EA-A230-4A61-9B94-048E6D5B70E9}"/>
                  </a:ext>
                </a:extLst>
              </p:cNvPr>
              <p:cNvSpPr>
                <a:spLocks noChangeArrowheads="1"/>
              </p:cNvSpPr>
              <p:nvPr/>
            </p:nvSpPr>
            <p:spPr bwMode="auto">
              <a:xfrm>
                <a:off x="5361288" y="278965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72" name="Rectangle 12">
                <a:extLst>
                  <a:ext uri="{FF2B5EF4-FFF2-40B4-BE49-F238E27FC236}">
                    <a16:creationId xmlns:a16="http://schemas.microsoft.com/office/drawing/2014/main" id="{377EFF61-34CC-4314-AE08-50DEB43B8C95}"/>
                  </a:ext>
                </a:extLst>
              </p:cNvPr>
              <p:cNvSpPr>
                <a:spLocks noChangeArrowheads="1"/>
              </p:cNvSpPr>
              <p:nvPr/>
            </p:nvSpPr>
            <p:spPr bwMode="auto">
              <a:xfrm>
                <a:off x="4194475" y="26042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73" name="Rectangle 13">
                <a:extLst>
                  <a:ext uri="{FF2B5EF4-FFF2-40B4-BE49-F238E27FC236}">
                    <a16:creationId xmlns:a16="http://schemas.microsoft.com/office/drawing/2014/main" id="{48BA3962-1D92-4154-8997-B7B61948D99E}"/>
                  </a:ext>
                </a:extLst>
              </p:cNvPr>
              <p:cNvSpPr>
                <a:spLocks noChangeArrowheads="1"/>
              </p:cNvSpPr>
              <p:nvPr/>
            </p:nvSpPr>
            <p:spPr bwMode="auto">
              <a:xfrm>
                <a:off x="4194475" y="35313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74" name="Rectangle 14">
                <a:extLst>
                  <a:ext uri="{FF2B5EF4-FFF2-40B4-BE49-F238E27FC236}">
                    <a16:creationId xmlns:a16="http://schemas.microsoft.com/office/drawing/2014/main" id="{E6263E15-F8B4-4D73-9036-EE12D113633B}"/>
                  </a:ext>
                </a:extLst>
              </p:cNvPr>
              <p:cNvSpPr>
                <a:spLocks noChangeArrowheads="1"/>
              </p:cNvSpPr>
              <p:nvPr/>
            </p:nvSpPr>
            <p:spPr bwMode="auto">
              <a:xfrm>
                <a:off x="4194475" y="334591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75" name="Rectangle 15">
                <a:extLst>
                  <a:ext uri="{FF2B5EF4-FFF2-40B4-BE49-F238E27FC236}">
                    <a16:creationId xmlns:a16="http://schemas.microsoft.com/office/drawing/2014/main" id="{2D0D1835-7669-4E25-97DF-72744ADD9488}"/>
                  </a:ext>
                </a:extLst>
              </p:cNvPr>
              <p:cNvSpPr>
                <a:spLocks noChangeArrowheads="1"/>
              </p:cNvSpPr>
              <p:nvPr/>
            </p:nvSpPr>
            <p:spPr bwMode="auto">
              <a:xfrm>
                <a:off x="4194475" y="316049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76" name="Rectangle 16">
                <a:extLst>
                  <a:ext uri="{FF2B5EF4-FFF2-40B4-BE49-F238E27FC236}">
                    <a16:creationId xmlns:a16="http://schemas.microsoft.com/office/drawing/2014/main" id="{7BB8F1B0-06BB-4219-9172-5AAC41C60E1C}"/>
                  </a:ext>
                </a:extLst>
              </p:cNvPr>
              <p:cNvSpPr>
                <a:spLocks noChangeArrowheads="1"/>
              </p:cNvSpPr>
              <p:nvPr/>
            </p:nvSpPr>
            <p:spPr bwMode="auto">
              <a:xfrm>
                <a:off x="4194475" y="297507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77" name="Rectangle 17">
                <a:extLst>
                  <a:ext uri="{FF2B5EF4-FFF2-40B4-BE49-F238E27FC236}">
                    <a16:creationId xmlns:a16="http://schemas.microsoft.com/office/drawing/2014/main" id="{00429886-572A-425E-85FC-B3C157D1A485}"/>
                  </a:ext>
                </a:extLst>
              </p:cNvPr>
              <p:cNvSpPr>
                <a:spLocks noChangeArrowheads="1"/>
              </p:cNvSpPr>
              <p:nvPr/>
            </p:nvSpPr>
            <p:spPr bwMode="auto">
              <a:xfrm>
                <a:off x="4194475" y="278965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478" name="Rectangle 18">
                <a:extLst>
                  <a:ext uri="{FF2B5EF4-FFF2-40B4-BE49-F238E27FC236}">
                    <a16:creationId xmlns:a16="http://schemas.microsoft.com/office/drawing/2014/main" id="{C04AC478-D467-4FF4-80F8-AF4D90F2360A}"/>
                  </a:ext>
                </a:extLst>
              </p:cNvPr>
              <p:cNvSpPr>
                <a:spLocks noChangeArrowheads="1"/>
              </p:cNvSpPr>
              <p:nvPr/>
            </p:nvSpPr>
            <p:spPr bwMode="auto">
              <a:xfrm>
                <a:off x="4194475" y="3756756"/>
                <a:ext cx="96838" cy="30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79" name="Rectangle 19">
                <a:extLst>
                  <a:ext uri="{FF2B5EF4-FFF2-40B4-BE49-F238E27FC236}">
                    <a16:creationId xmlns:a16="http://schemas.microsoft.com/office/drawing/2014/main" id="{87C19DCC-2D55-4D08-92BB-049C1317AAFE}"/>
                  </a:ext>
                </a:extLst>
              </p:cNvPr>
              <p:cNvSpPr>
                <a:spLocks noChangeArrowheads="1"/>
              </p:cNvSpPr>
              <p:nvPr/>
            </p:nvSpPr>
            <p:spPr bwMode="auto">
              <a:xfrm>
                <a:off x="4346726" y="3729769"/>
                <a:ext cx="2000548"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a:ln>
                      <a:noFill/>
                    </a:ln>
                    <a:solidFill>
                      <a:srgbClr val="000000"/>
                    </a:solidFill>
                    <a:effectLst/>
                    <a:latin typeface="+mn-ea"/>
                  </a:rPr>
                  <a:t>※予約変更をされる場合は、前日までにご連絡ください。</a:t>
                </a:r>
                <a:endParaRPr kumimoji="0" lang="ja-JP" altLang="ja-JP" sz="1800" b="0" i="0" u="none" strike="noStrike" cap="none" normalizeH="0" baseline="0" dirty="0">
                  <a:ln>
                    <a:noFill/>
                  </a:ln>
                  <a:solidFill>
                    <a:schemeClr val="tx1"/>
                  </a:solidFill>
                  <a:effectLst/>
                  <a:latin typeface="+mn-ea"/>
                </a:endParaRPr>
              </a:p>
            </p:txBody>
          </p:sp>
          <p:grpSp>
            <p:nvGrpSpPr>
              <p:cNvPr id="480" name="グループ化 479">
                <a:extLst>
                  <a:ext uri="{FF2B5EF4-FFF2-40B4-BE49-F238E27FC236}">
                    <a16:creationId xmlns:a16="http://schemas.microsoft.com/office/drawing/2014/main" id="{53D4701F-5535-4E77-9EF0-AC99227867E3}"/>
                  </a:ext>
                </a:extLst>
              </p:cNvPr>
              <p:cNvGrpSpPr/>
              <p:nvPr/>
            </p:nvGrpSpPr>
            <p:grpSpPr>
              <a:xfrm>
                <a:off x="4126431" y="2562956"/>
                <a:ext cx="2330450" cy="1123950"/>
                <a:chOff x="4126431" y="2562956"/>
                <a:chExt cx="2330450" cy="1123950"/>
              </a:xfrm>
            </p:grpSpPr>
            <p:sp>
              <p:nvSpPr>
                <p:cNvPr id="481" name="Line 20">
                  <a:extLst>
                    <a:ext uri="{FF2B5EF4-FFF2-40B4-BE49-F238E27FC236}">
                      <a16:creationId xmlns:a16="http://schemas.microsoft.com/office/drawing/2014/main" id="{ACFE2547-2BCB-4C05-8965-B078C9E4B6D6}"/>
                    </a:ext>
                  </a:extLst>
                </p:cNvPr>
                <p:cNvSpPr>
                  <a:spLocks noChangeShapeType="1"/>
                </p:cNvSpPr>
                <p:nvPr/>
              </p:nvSpPr>
              <p:spPr bwMode="auto">
                <a:xfrm>
                  <a:off x="4126431" y="2562956"/>
                  <a:ext cx="0" cy="112395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82" name="Line 24">
                  <a:extLst>
                    <a:ext uri="{FF2B5EF4-FFF2-40B4-BE49-F238E27FC236}">
                      <a16:creationId xmlns:a16="http://schemas.microsoft.com/office/drawing/2014/main" id="{D7710197-FB55-4D65-9553-D3CDE9365D10}"/>
                    </a:ext>
                  </a:extLst>
                </p:cNvPr>
                <p:cNvSpPr>
                  <a:spLocks noChangeShapeType="1"/>
                </p:cNvSpPr>
                <p:nvPr/>
              </p:nvSpPr>
              <p:spPr bwMode="auto">
                <a:xfrm>
                  <a:off x="6456881" y="2567719"/>
                  <a:ext cx="0" cy="11191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83" name="Line 26">
                  <a:extLst>
                    <a:ext uri="{FF2B5EF4-FFF2-40B4-BE49-F238E27FC236}">
                      <a16:creationId xmlns:a16="http://schemas.microsoft.com/office/drawing/2014/main" id="{73C5CAF1-D56A-4145-9692-06F88046BE12}"/>
                    </a:ext>
                  </a:extLst>
                </p:cNvPr>
                <p:cNvSpPr>
                  <a:spLocks noChangeShapeType="1"/>
                </p:cNvSpPr>
                <p:nvPr/>
              </p:nvSpPr>
              <p:spPr bwMode="auto">
                <a:xfrm>
                  <a:off x="4126431" y="256295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84" name="Line 30">
                  <a:extLst>
                    <a:ext uri="{FF2B5EF4-FFF2-40B4-BE49-F238E27FC236}">
                      <a16:creationId xmlns:a16="http://schemas.microsoft.com/office/drawing/2014/main" id="{452F1CD6-5CE0-4E10-9511-F48ED7851B5B}"/>
                    </a:ext>
                  </a:extLst>
                </p:cNvPr>
                <p:cNvSpPr>
                  <a:spLocks noChangeShapeType="1"/>
                </p:cNvSpPr>
                <p:nvPr/>
              </p:nvSpPr>
              <p:spPr bwMode="auto">
                <a:xfrm>
                  <a:off x="4126431" y="293760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85" name="Line 34">
                  <a:extLst>
                    <a:ext uri="{FF2B5EF4-FFF2-40B4-BE49-F238E27FC236}">
                      <a16:creationId xmlns:a16="http://schemas.microsoft.com/office/drawing/2014/main" id="{D55BD4F0-7C5D-4BFD-AA61-F0FAFCD54615}"/>
                    </a:ext>
                  </a:extLst>
                </p:cNvPr>
                <p:cNvSpPr>
                  <a:spLocks noChangeShapeType="1"/>
                </p:cNvSpPr>
                <p:nvPr/>
              </p:nvSpPr>
              <p:spPr bwMode="auto">
                <a:xfrm>
                  <a:off x="4126431" y="331225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86" name="Line 26">
                  <a:extLst>
                    <a:ext uri="{FF2B5EF4-FFF2-40B4-BE49-F238E27FC236}">
                      <a16:creationId xmlns:a16="http://schemas.microsoft.com/office/drawing/2014/main" id="{219A7110-D09D-48DF-AAFC-5BB0BFD4AC73}"/>
                    </a:ext>
                  </a:extLst>
                </p:cNvPr>
                <p:cNvSpPr>
                  <a:spLocks noChangeShapeType="1"/>
                </p:cNvSpPr>
                <p:nvPr/>
              </p:nvSpPr>
              <p:spPr bwMode="auto">
                <a:xfrm>
                  <a:off x="4126431" y="275028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87" name="Line 26">
                  <a:extLst>
                    <a:ext uri="{FF2B5EF4-FFF2-40B4-BE49-F238E27FC236}">
                      <a16:creationId xmlns:a16="http://schemas.microsoft.com/office/drawing/2014/main" id="{6D14BC1F-0DC0-407A-AB7F-1DCB6E67E4AB}"/>
                    </a:ext>
                  </a:extLst>
                </p:cNvPr>
                <p:cNvSpPr>
                  <a:spLocks noChangeShapeType="1"/>
                </p:cNvSpPr>
                <p:nvPr/>
              </p:nvSpPr>
              <p:spPr bwMode="auto">
                <a:xfrm>
                  <a:off x="4126431" y="368690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88" name="Line 30">
                  <a:extLst>
                    <a:ext uri="{FF2B5EF4-FFF2-40B4-BE49-F238E27FC236}">
                      <a16:creationId xmlns:a16="http://schemas.microsoft.com/office/drawing/2014/main" id="{EBD5B609-8562-49FA-A6BC-46A35F462EE3}"/>
                    </a:ext>
                  </a:extLst>
                </p:cNvPr>
                <p:cNvSpPr>
                  <a:spLocks noChangeShapeType="1"/>
                </p:cNvSpPr>
                <p:nvPr/>
              </p:nvSpPr>
              <p:spPr bwMode="auto">
                <a:xfrm>
                  <a:off x="4126431" y="312493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89" name="Line 34">
                  <a:extLst>
                    <a:ext uri="{FF2B5EF4-FFF2-40B4-BE49-F238E27FC236}">
                      <a16:creationId xmlns:a16="http://schemas.microsoft.com/office/drawing/2014/main" id="{2332201F-0DC6-4DEB-9237-B0027B4D5C43}"/>
                    </a:ext>
                  </a:extLst>
                </p:cNvPr>
                <p:cNvSpPr>
                  <a:spLocks noChangeShapeType="1"/>
                </p:cNvSpPr>
                <p:nvPr/>
              </p:nvSpPr>
              <p:spPr bwMode="auto">
                <a:xfrm>
                  <a:off x="4126431" y="349958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90" name="Line 24">
                  <a:extLst>
                    <a:ext uri="{FF2B5EF4-FFF2-40B4-BE49-F238E27FC236}">
                      <a16:creationId xmlns:a16="http://schemas.microsoft.com/office/drawing/2014/main" id="{BE1945C6-0588-4B19-97C2-5FD51497AAB7}"/>
                    </a:ext>
                  </a:extLst>
                </p:cNvPr>
                <p:cNvSpPr>
                  <a:spLocks noChangeShapeType="1"/>
                </p:cNvSpPr>
                <p:nvPr/>
              </p:nvSpPr>
              <p:spPr bwMode="auto">
                <a:xfrm>
                  <a:off x="5291656" y="2567719"/>
                  <a:ext cx="0" cy="11191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grpSp>
      <p:grpSp>
        <p:nvGrpSpPr>
          <p:cNvPr id="496" name="グループ化 495">
            <a:extLst>
              <a:ext uri="{FF2B5EF4-FFF2-40B4-BE49-F238E27FC236}">
                <a16:creationId xmlns:a16="http://schemas.microsoft.com/office/drawing/2014/main" id="{2100A05E-4F00-42F8-9676-E14E8D696E4A}"/>
              </a:ext>
            </a:extLst>
          </p:cNvPr>
          <p:cNvGrpSpPr/>
          <p:nvPr/>
        </p:nvGrpSpPr>
        <p:grpSpPr>
          <a:xfrm>
            <a:off x="113449" y="7991450"/>
            <a:ext cx="6972415" cy="2340000"/>
            <a:chOff x="113449" y="0"/>
            <a:chExt cx="6972415" cy="2340000"/>
          </a:xfrm>
        </p:grpSpPr>
        <p:cxnSp>
          <p:nvCxnSpPr>
            <p:cNvPr id="497" name="直線コネクタ 496">
              <a:extLst>
                <a:ext uri="{FF2B5EF4-FFF2-40B4-BE49-F238E27FC236}">
                  <a16:creationId xmlns:a16="http://schemas.microsoft.com/office/drawing/2014/main" id="{C53878DC-AC4F-4D72-AB25-E82C98AF5740}"/>
                </a:ext>
              </a:extLst>
            </p:cNvPr>
            <p:cNvCxnSpPr>
              <a:cxnSpLocks/>
            </p:cNvCxnSpPr>
            <p:nvPr/>
          </p:nvCxnSpPr>
          <p:spPr>
            <a:xfrm>
              <a:off x="113449" y="180000"/>
              <a:ext cx="6972415" cy="0"/>
            </a:xfrm>
            <a:prstGeom prst="line">
              <a:avLst/>
            </a:prstGeom>
          </p:spPr>
          <p:style>
            <a:lnRef idx="1">
              <a:schemeClr val="dk1"/>
            </a:lnRef>
            <a:fillRef idx="0">
              <a:schemeClr val="dk1"/>
            </a:fillRef>
            <a:effectRef idx="0">
              <a:schemeClr val="dk1"/>
            </a:effectRef>
            <a:fontRef idx="minor">
              <a:schemeClr val="tx1"/>
            </a:fontRef>
          </p:style>
        </p:cxnSp>
        <p:cxnSp>
          <p:nvCxnSpPr>
            <p:cNvPr id="498" name="直線コネクタ 497">
              <a:extLst>
                <a:ext uri="{FF2B5EF4-FFF2-40B4-BE49-F238E27FC236}">
                  <a16:creationId xmlns:a16="http://schemas.microsoft.com/office/drawing/2014/main" id="{5F356E0D-B84F-433F-A89A-8D16C8B3AFA4}"/>
                </a:ext>
              </a:extLst>
            </p:cNvPr>
            <p:cNvCxnSpPr>
              <a:cxnSpLocks/>
            </p:cNvCxnSpPr>
            <p:nvPr/>
          </p:nvCxnSpPr>
          <p:spPr>
            <a:xfrm>
              <a:off x="113449" y="2160000"/>
              <a:ext cx="6972415" cy="0"/>
            </a:xfrm>
            <a:prstGeom prst="line">
              <a:avLst/>
            </a:prstGeom>
          </p:spPr>
          <p:style>
            <a:lnRef idx="1">
              <a:schemeClr val="dk1"/>
            </a:lnRef>
            <a:fillRef idx="0">
              <a:schemeClr val="dk1"/>
            </a:fillRef>
            <a:effectRef idx="0">
              <a:schemeClr val="dk1"/>
            </a:effectRef>
            <a:fontRef idx="minor">
              <a:schemeClr val="tx1"/>
            </a:fontRef>
          </p:style>
        </p:cxnSp>
        <p:grpSp>
          <p:nvGrpSpPr>
            <p:cNvPr id="499" name="グループ化 498">
              <a:extLst>
                <a:ext uri="{FF2B5EF4-FFF2-40B4-BE49-F238E27FC236}">
                  <a16:creationId xmlns:a16="http://schemas.microsoft.com/office/drawing/2014/main" id="{2B1A78FD-6BB9-423D-95C0-588AEFF3B22E}"/>
                </a:ext>
              </a:extLst>
            </p:cNvPr>
            <p:cNvGrpSpPr/>
            <p:nvPr/>
          </p:nvGrpSpPr>
          <p:grpSpPr>
            <a:xfrm>
              <a:off x="323656" y="0"/>
              <a:ext cx="6660000" cy="2340000"/>
              <a:chOff x="323656" y="2680796"/>
              <a:chExt cx="6660000" cy="2340000"/>
            </a:xfrm>
          </p:grpSpPr>
          <p:cxnSp>
            <p:nvCxnSpPr>
              <p:cNvPr id="537" name="直線コネクタ 536">
                <a:extLst>
                  <a:ext uri="{FF2B5EF4-FFF2-40B4-BE49-F238E27FC236}">
                    <a16:creationId xmlns:a16="http://schemas.microsoft.com/office/drawing/2014/main" id="{D94BBAA4-F12B-4A5B-AF48-BB143A97CD38}"/>
                  </a:ext>
                </a:extLst>
              </p:cNvPr>
              <p:cNvCxnSpPr>
                <a:cxnSpLocks/>
              </p:cNvCxnSpPr>
              <p:nvPr/>
            </p:nvCxnSpPr>
            <p:spPr>
              <a:xfrm>
                <a:off x="323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538" name="直線コネクタ 537">
                <a:extLst>
                  <a:ext uri="{FF2B5EF4-FFF2-40B4-BE49-F238E27FC236}">
                    <a16:creationId xmlns:a16="http://schemas.microsoft.com/office/drawing/2014/main" id="{4645CF5A-4670-4384-8637-79049EA1F778}"/>
                  </a:ext>
                </a:extLst>
              </p:cNvPr>
              <p:cNvCxnSpPr>
                <a:cxnSpLocks/>
              </p:cNvCxnSpPr>
              <p:nvPr/>
            </p:nvCxnSpPr>
            <p:spPr>
              <a:xfrm>
                <a:off x="6875656" y="2680796"/>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539" name="直線コネクタ 538">
                <a:extLst>
                  <a:ext uri="{FF2B5EF4-FFF2-40B4-BE49-F238E27FC236}">
                    <a16:creationId xmlns:a16="http://schemas.microsoft.com/office/drawing/2014/main" id="{1F256834-C2B2-4C4A-9DB9-354384F822F3}"/>
                  </a:ext>
                </a:extLst>
              </p:cNvPr>
              <p:cNvCxnSpPr>
                <a:cxnSpLocks/>
              </p:cNvCxnSpPr>
              <p:nvPr/>
            </p:nvCxnSpPr>
            <p:spPr>
              <a:xfrm>
                <a:off x="6983656" y="2680796"/>
                <a:ext cx="0" cy="2340000"/>
              </a:xfrm>
              <a:prstGeom prst="line">
                <a:avLst/>
              </a:prstGeom>
            </p:spPr>
            <p:style>
              <a:lnRef idx="1">
                <a:schemeClr val="dk1"/>
              </a:lnRef>
              <a:fillRef idx="0">
                <a:schemeClr val="dk1"/>
              </a:fillRef>
              <a:effectRef idx="0">
                <a:schemeClr val="dk1"/>
              </a:effectRef>
              <a:fontRef idx="minor">
                <a:schemeClr val="tx1"/>
              </a:fontRef>
            </p:style>
          </p:cxnSp>
        </p:grpSp>
        <p:sp>
          <p:nvSpPr>
            <p:cNvPr id="500" name="正方形/長方形 499">
              <a:extLst>
                <a:ext uri="{FF2B5EF4-FFF2-40B4-BE49-F238E27FC236}">
                  <a16:creationId xmlns:a16="http://schemas.microsoft.com/office/drawing/2014/main" id="{A65B6740-5653-4F23-BF98-96D971579482}"/>
                </a:ext>
              </a:extLst>
            </p:cNvPr>
            <p:cNvSpPr/>
            <p:nvPr/>
          </p:nvSpPr>
          <p:spPr>
            <a:xfrm>
              <a:off x="215656" y="72000"/>
              <a:ext cx="3384000" cy="21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cxnSp>
          <p:nvCxnSpPr>
            <p:cNvPr id="501" name="直線コネクタ 500">
              <a:extLst>
                <a:ext uri="{FF2B5EF4-FFF2-40B4-BE49-F238E27FC236}">
                  <a16:creationId xmlns:a16="http://schemas.microsoft.com/office/drawing/2014/main" id="{F35EA512-26BE-4C46-A0D0-B82A2CC6A777}"/>
                </a:ext>
              </a:extLst>
            </p:cNvPr>
            <p:cNvCxnSpPr>
              <a:cxnSpLocks/>
            </p:cNvCxnSpPr>
            <p:nvPr/>
          </p:nvCxnSpPr>
          <p:spPr>
            <a:xfrm>
              <a:off x="215656" y="0"/>
              <a:ext cx="0" cy="2340000"/>
            </a:xfrm>
            <a:prstGeom prst="line">
              <a:avLst/>
            </a:prstGeom>
          </p:spPr>
          <p:style>
            <a:lnRef idx="1">
              <a:schemeClr val="dk1"/>
            </a:lnRef>
            <a:fillRef idx="0">
              <a:schemeClr val="dk1"/>
            </a:fillRef>
            <a:effectRef idx="0">
              <a:schemeClr val="dk1"/>
            </a:effectRef>
            <a:fontRef idx="minor">
              <a:schemeClr val="tx1"/>
            </a:fontRef>
          </p:style>
        </p:cxnSp>
        <p:cxnSp>
          <p:nvCxnSpPr>
            <p:cNvPr id="502" name="直線コネクタ 501">
              <a:extLst>
                <a:ext uri="{FF2B5EF4-FFF2-40B4-BE49-F238E27FC236}">
                  <a16:creationId xmlns:a16="http://schemas.microsoft.com/office/drawing/2014/main" id="{3D6092D7-37E6-431B-B55F-329195C341B8}"/>
                </a:ext>
              </a:extLst>
            </p:cNvPr>
            <p:cNvCxnSpPr>
              <a:cxnSpLocks/>
            </p:cNvCxnSpPr>
            <p:nvPr/>
          </p:nvCxnSpPr>
          <p:spPr>
            <a:xfrm>
              <a:off x="114420" y="2268000"/>
              <a:ext cx="6970472" cy="0"/>
            </a:xfrm>
            <a:prstGeom prst="line">
              <a:avLst/>
            </a:prstGeom>
          </p:spPr>
          <p:style>
            <a:lnRef idx="1">
              <a:schemeClr val="dk1"/>
            </a:lnRef>
            <a:fillRef idx="0">
              <a:schemeClr val="dk1"/>
            </a:fillRef>
            <a:effectRef idx="0">
              <a:schemeClr val="dk1"/>
            </a:effectRef>
            <a:fontRef idx="minor">
              <a:schemeClr val="tx1"/>
            </a:fontRef>
          </p:style>
        </p:cxnSp>
        <p:sp>
          <p:nvSpPr>
            <p:cNvPr id="503" name="テキスト ボックス 502">
              <a:extLst>
                <a:ext uri="{FF2B5EF4-FFF2-40B4-BE49-F238E27FC236}">
                  <a16:creationId xmlns:a16="http://schemas.microsoft.com/office/drawing/2014/main" id="{3684491E-D419-46C3-BE9E-4A6D40EEB148}"/>
                </a:ext>
              </a:extLst>
            </p:cNvPr>
            <p:cNvSpPr txBox="1"/>
            <p:nvPr/>
          </p:nvSpPr>
          <p:spPr>
            <a:xfrm>
              <a:off x="850452" y="275379"/>
              <a:ext cx="2222408" cy="260841"/>
            </a:xfrm>
            <a:prstGeom prst="rect">
              <a:avLst/>
            </a:prstGeom>
            <a:noFill/>
            <a:ln>
              <a:noFill/>
            </a:ln>
          </p:spPr>
          <p:txBody>
            <a:bodyPr wrap="square" rtlCol="0">
              <a:spAutoFit/>
            </a:bodyPr>
            <a:lstStyle/>
            <a:p>
              <a:pPr algn="ctr"/>
              <a:r>
                <a:rPr kumimoji="1" lang="ja-JP" altLang="en-US" sz="1095" b="1" u="sng" dirty="0">
                  <a:latin typeface="+mn-ea"/>
                </a:rPr>
                <a:t>お手入れに関する注意事項</a:t>
              </a:r>
            </a:p>
          </p:txBody>
        </p:sp>
        <p:sp>
          <p:nvSpPr>
            <p:cNvPr id="504" name="正方形/長方形 503">
              <a:extLst>
                <a:ext uri="{FF2B5EF4-FFF2-40B4-BE49-F238E27FC236}">
                  <a16:creationId xmlns:a16="http://schemas.microsoft.com/office/drawing/2014/main" id="{625A84A3-A7D0-48DA-B9B7-D832C03BA09C}"/>
                </a:ext>
              </a:extLst>
            </p:cNvPr>
            <p:cNvSpPr/>
            <p:nvPr/>
          </p:nvSpPr>
          <p:spPr>
            <a:xfrm>
              <a:off x="431657" y="504662"/>
              <a:ext cx="3059999" cy="14964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ct val="120000"/>
                </a:lnSpc>
                <a:buFont typeface="Wingdings" panose="05000000000000000000" pitchFamily="2" charset="2"/>
                <a:buChar char="l"/>
              </a:pPr>
              <a:r>
                <a:rPr lang="ja-JP" altLang="en-US" sz="730" dirty="0">
                  <a:solidFill>
                    <a:schemeClr val="tx1"/>
                  </a:solidFill>
                  <a:latin typeface="+mn-ea"/>
                </a:rPr>
                <a:t>お薬の服用</a:t>
              </a:r>
              <a:r>
                <a:rPr lang="en-US" altLang="ja-JP" sz="730" dirty="0">
                  <a:solidFill>
                    <a:schemeClr val="tx1"/>
                  </a:solidFill>
                  <a:latin typeface="+mn-ea"/>
                </a:rPr>
                <a:t>(</a:t>
              </a:r>
              <a:r>
                <a:rPr lang="ja-JP" altLang="en-US" sz="730" dirty="0">
                  <a:solidFill>
                    <a:schemeClr val="tx1"/>
                  </a:solidFill>
                  <a:latin typeface="+mn-ea"/>
                </a:rPr>
                <a:t>市販薬など</a:t>
              </a:r>
              <a:r>
                <a:rPr lang="en-US" altLang="ja-JP" sz="730" dirty="0">
                  <a:solidFill>
                    <a:schemeClr val="tx1"/>
                  </a:solidFill>
                  <a:latin typeface="+mn-ea"/>
                </a:rPr>
                <a:t>…)</a:t>
              </a:r>
              <a:r>
                <a:rPr lang="ja-JP" altLang="en-US" sz="730" dirty="0">
                  <a:solidFill>
                    <a:schemeClr val="tx1"/>
                  </a:solidFill>
                  <a:latin typeface="+mn-ea"/>
                </a:rPr>
                <a:t>は前後</a:t>
              </a:r>
              <a:r>
                <a:rPr lang="en-US" altLang="ja-JP" sz="730" dirty="0">
                  <a:solidFill>
                    <a:schemeClr val="tx1"/>
                  </a:solidFill>
                  <a:latin typeface="+mn-ea"/>
                </a:rPr>
                <a:t>24h</a:t>
              </a:r>
              <a:r>
                <a:rPr lang="ja-JP" altLang="en-US" sz="730" dirty="0">
                  <a:solidFill>
                    <a:schemeClr val="tx1"/>
                  </a:solidFill>
                  <a:latin typeface="+mn-ea"/>
                </a:rPr>
                <a:t>はお控えください。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体調の優れない方・既往歴のある方は</a:t>
              </a:r>
              <a:r>
                <a:rPr lang="ja-JP" altLang="en-US" sz="700" dirty="0">
                  <a:solidFill>
                    <a:schemeClr val="tx1"/>
                  </a:solidFill>
                  <a:latin typeface="+mn-ea"/>
                </a:rPr>
                <a:t>ご相談</a:t>
              </a:r>
              <a:r>
                <a:rPr lang="ja-JP" altLang="en-US" sz="730" dirty="0">
                  <a:solidFill>
                    <a:schemeClr val="tx1"/>
                  </a:solidFill>
                  <a:latin typeface="+mn-ea"/>
                </a:rPr>
                <a:t>させていただきます</a:t>
              </a:r>
              <a:r>
                <a:rPr lang="ja-JP" altLang="en-US" sz="834" dirty="0">
                  <a:solidFill>
                    <a:schemeClr val="tx1"/>
                  </a:solidFill>
                  <a:latin typeface="+mn-ea"/>
                </a:rPr>
                <a:t>。</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en-US" altLang="ja-JP" sz="730" dirty="0">
                  <a:solidFill>
                    <a:schemeClr val="tx1"/>
                  </a:solidFill>
                  <a:latin typeface="+mn-ea"/>
                </a:rPr>
                <a:t>1</a:t>
              </a:r>
              <a:r>
                <a:rPr lang="ja-JP" altLang="en-US" sz="730" dirty="0">
                  <a:solidFill>
                    <a:schemeClr val="tx1"/>
                  </a:solidFill>
                  <a:latin typeface="+mn-ea"/>
                </a:rPr>
                <a:t>週間前後のお注射、採血、予防接種、点滴等の医療行為はお控えください。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お肌が乾燥している場合は、お手入れできない場合が</a:t>
              </a:r>
              <a:r>
                <a:rPr lang="ja-JP" altLang="en-US" sz="730">
                  <a:solidFill>
                    <a:schemeClr val="tx1"/>
                  </a:solidFill>
                  <a:latin typeface="+mn-ea"/>
                </a:rPr>
                <a:t>ございます。効果を高めるために肌に優しい成分で保湿してください。</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日中、長時間の外出をした際や日焼け直後のお肌にはお手入れ出来ない場合がございます。</a:t>
              </a:r>
              <a:endParaRPr lang="en-US" altLang="ja-JP" sz="313" dirty="0">
                <a:solidFill>
                  <a:schemeClr val="tx1"/>
                </a:solidFill>
                <a:latin typeface="+mn-ea"/>
              </a:endParaRPr>
            </a:p>
            <a:p>
              <a:pPr marL="171450" indent="-171450">
                <a:lnSpc>
                  <a:spcPct val="120000"/>
                </a:lnSpc>
                <a:buFont typeface="Wingdings" panose="05000000000000000000" pitchFamily="2" charset="2"/>
                <a:buChar char="l"/>
              </a:pPr>
              <a:r>
                <a:rPr lang="ja-JP" altLang="en-US" sz="730" dirty="0">
                  <a:solidFill>
                    <a:schemeClr val="tx1"/>
                  </a:solidFill>
                  <a:latin typeface="+mn-ea"/>
                </a:rPr>
                <a:t>お手入れ前後にサウナ、岩盤浴、運動、飲酒など体を温める行為は</a:t>
              </a:r>
              <a:r>
                <a:rPr lang="en-US" altLang="ja-JP" sz="730" dirty="0">
                  <a:solidFill>
                    <a:schemeClr val="tx1"/>
                  </a:solidFill>
                  <a:latin typeface="+mn-ea"/>
                </a:rPr>
                <a:t>2</a:t>
              </a:r>
              <a:r>
                <a:rPr lang="ja-JP" altLang="en-US" sz="730" dirty="0">
                  <a:solidFill>
                    <a:schemeClr val="tx1"/>
                  </a:solidFill>
                  <a:latin typeface="+mn-ea"/>
                </a:rPr>
                <a:t>～</a:t>
              </a:r>
              <a:r>
                <a:rPr lang="en-US" altLang="ja-JP" sz="730" dirty="0">
                  <a:solidFill>
                    <a:schemeClr val="tx1"/>
                  </a:solidFill>
                  <a:latin typeface="+mn-ea"/>
                </a:rPr>
                <a:t>3</a:t>
              </a:r>
              <a:r>
                <a:rPr lang="ja-JP" altLang="en-US" sz="730" dirty="0">
                  <a:solidFill>
                    <a:schemeClr val="tx1"/>
                  </a:solidFill>
                  <a:latin typeface="+mn-ea"/>
                </a:rPr>
                <a:t>日避けてください。</a:t>
              </a:r>
              <a:endParaRPr kumimoji="1" lang="ja-JP" altLang="en-US" sz="521" dirty="0">
                <a:solidFill>
                  <a:schemeClr val="tx1"/>
                </a:solidFill>
                <a:latin typeface="+mn-ea"/>
              </a:endParaRPr>
            </a:p>
          </p:txBody>
        </p:sp>
        <p:sp>
          <p:nvSpPr>
            <p:cNvPr id="505" name="正方形/長方形 504">
              <a:extLst>
                <a:ext uri="{FF2B5EF4-FFF2-40B4-BE49-F238E27FC236}">
                  <a16:creationId xmlns:a16="http://schemas.microsoft.com/office/drawing/2014/main" id="{32AA9EDB-6317-4698-B2B6-8E94F6833D6A}"/>
                </a:ext>
              </a:extLst>
            </p:cNvPr>
            <p:cNvSpPr/>
            <p:nvPr/>
          </p:nvSpPr>
          <p:spPr>
            <a:xfrm>
              <a:off x="3599656" y="72000"/>
              <a:ext cx="3384000" cy="219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920" b="1" dirty="0">
                <a:solidFill>
                  <a:schemeClr val="bg1"/>
                </a:solidFill>
                <a:latin typeface="Segoe Script" panose="030B0504020000000003" pitchFamily="66" charset="0"/>
              </a:endParaRPr>
            </a:p>
          </p:txBody>
        </p:sp>
        <p:sp>
          <p:nvSpPr>
            <p:cNvPr id="506" name="テキスト ボックス 505">
              <a:extLst>
                <a:ext uri="{FF2B5EF4-FFF2-40B4-BE49-F238E27FC236}">
                  <a16:creationId xmlns:a16="http://schemas.microsoft.com/office/drawing/2014/main" id="{A6222D09-0DB4-4BE0-A61B-04F7CD7B1CD0}"/>
                </a:ext>
              </a:extLst>
            </p:cNvPr>
            <p:cNvSpPr txBox="1"/>
            <p:nvPr/>
          </p:nvSpPr>
          <p:spPr>
            <a:xfrm>
              <a:off x="4180452" y="275379"/>
              <a:ext cx="2222408" cy="260841"/>
            </a:xfrm>
            <a:prstGeom prst="rect">
              <a:avLst/>
            </a:prstGeom>
            <a:noFill/>
            <a:ln>
              <a:noFill/>
            </a:ln>
          </p:spPr>
          <p:txBody>
            <a:bodyPr wrap="square" rtlCol="0">
              <a:spAutoFit/>
            </a:bodyPr>
            <a:lstStyle/>
            <a:p>
              <a:pPr algn="ctr"/>
              <a:r>
                <a:rPr kumimoji="1" lang="ja-JP" altLang="en-US" sz="1095" b="1" dirty="0">
                  <a:latin typeface="+mn-ea"/>
                </a:rPr>
                <a:t>予約カード</a:t>
              </a:r>
            </a:p>
          </p:txBody>
        </p:sp>
        <p:grpSp>
          <p:nvGrpSpPr>
            <p:cNvPr id="507" name="グループ化 506">
              <a:extLst>
                <a:ext uri="{FF2B5EF4-FFF2-40B4-BE49-F238E27FC236}">
                  <a16:creationId xmlns:a16="http://schemas.microsoft.com/office/drawing/2014/main" id="{420A57D8-4D23-4628-A35E-A16E785240FB}"/>
                </a:ext>
              </a:extLst>
            </p:cNvPr>
            <p:cNvGrpSpPr/>
            <p:nvPr/>
          </p:nvGrpSpPr>
          <p:grpSpPr>
            <a:xfrm>
              <a:off x="3971050" y="1827642"/>
              <a:ext cx="2641213" cy="215446"/>
              <a:chOff x="3699747" y="1931834"/>
              <a:chExt cx="2532446" cy="206572"/>
            </a:xfrm>
          </p:grpSpPr>
          <p:sp>
            <p:nvSpPr>
              <p:cNvPr id="535" name="テキスト ボックス 534">
                <a:extLst>
                  <a:ext uri="{FF2B5EF4-FFF2-40B4-BE49-F238E27FC236}">
                    <a16:creationId xmlns:a16="http://schemas.microsoft.com/office/drawing/2014/main" id="{2097A43A-EB99-412A-A3A0-301B34AA01C4}"/>
                  </a:ext>
                </a:extLst>
              </p:cNvPr>
              <p:cNvSpPr txBox="1"/>
              <p:nvPr/>
            </p:nvSpPr>
            <p:spPr>
              <a:xfrm>
                <a:off x="3699747" y="1931834"/>
                <a:ext cx="2532446" cy="206572"/>
              </a:xfrm>
              <a:prstGeom prst="rect">
                <a:avLst/>
              </a:prstGeom>
              <a:noFill/>
            </p:spPr>
            <p:txBody>
              <a:bodyPr wrap="square" rtlCol="0">
                <a:spAutoFit/>
              </a:bodyPr>
              <a:lstStyle/>
              <a:p>
                <a:r>
                  <a:rPr kumimoji="1" lang="en-US" altLang="ja-JP" sz="800" dirty="0">
                    <a:latin typeface="BIZ UDP明朝 Medium" panose="02020500000000000000" pitchFamily="18" charset="-128"/>
                    <a:ea typeface="BIZ UDP明朝 Medium" panose="02020500000000000000" pitchFamily="18" charset="-128"/>
                  </a:rPr>
                  <a:t>Name              </a:t>
                </a:r>
                <a:endParaRPr kumimoji="1" lang="ja-JP" altLang="en-US" sz="800" dirty="0">
                  <a:latin typeface="BIZ UDP明朝 Medium" panose="02020500000000000000" pitchFamily="18" charset="-128"/>
                  <a:ea typeface="BIZ UDP明朝 Medium" panose="02020500000000000000" pitchFamily="18" charset="-128"/>
                </a:endParaRPr>
              </a:p>
            </p:txBody>
          </p:sp>
          <p:cxnSp>
            <p:nvCxnSpPr>
              <p:cNvPr id="536" name="直線コネクタ 535">
                <a:extLst>
                  <a:ext uri="{FF2B5EF4-FFF2-40B4-BE49-F238E27FC236}">
                    <a16:creationId xmlns:a16="http://schemas.microsoft.com/office/drawing/2014/main" id="{8C1323E1-CC23-4649-A6A8-FFA4C60E8ECB}"/>
                  </a:ext>
                </a:extLst>
              </p:cNvPr>
              <p:cNvCxnSpPr/>
              <p:nvPr/>
            </p:nvCxnSpPr>
            <p:spPr>
              <a:xfrm>
                <a:off x="3760076" y="2116820"/>
                <a:ext cx="2381707" cy="0"/>
              </a:xfrm>
              <a:prstGeom prst="line">
                <a:avLst/>
              </a:prstGeom>
            </p:spPr>
            <p:style>
              <a:lnRef idx="1">
                <a:schemeClr val="dk1"/>
              </a:lnRef>
              <a:fillRef idx="0">
                <a:schemeClr val="dk1"/>
              </a:fillRef>
              <a:effectRef idx="0">
                <a:schemeClr val="dk1"/>
              </a:effectRef>
              <a:fontRef idx="minor">
                <a:schemeClr val="tx1"/>
              </a:fontRef>
            </p:style>
          </p:cxnSp>
        </p:grpSp>
        <p:cxnSp>
          <p:nvCxnSpPr>
            <p:cNvPr id="508" name="直線コネクタ 507">
              <a:extLst>
                <a:ext uri="{FF2B5EF4-FFF2-40B4-BE49-F238E27FC236}">
                  <a16:creationId xmlns:a16="http://schemas.microsoft.com/office/drawing/2014/main" id="{6FEA7064-648A-415F-8053-5AC6E17925B6}"/>
                </a:ext>
              </a:extLst>
            </p:cNvPr>
            <p:cNvCxnSpPr>
              <a:cxnSpLocks/>
            </p:cNvCxnSpPr>
            <p:nvPr/>
          </p:nvCxnSpPr>
          <p:spPr>
            <a:xfrm>
              <a:off x="114420" y="72000"/>
              <a:ext cx="6970472" cy="0"/>
            </a:xfrm>
            <a:prstGeom prst="line">
              <a:avLst/>
            </a:prstGeom>
          </p:spPr>
          <p:style>
            <a:lnRef idx="1">
              <a:schemeClr val="dk1"/>
            </a:lnRef>
            <a:fillRef idx="0">
              <a:schemeClr val="dk1"/>
            </a:fillRef>
            <a:effectRef idx="0">
              <a:schemeClr val="dk1"/>
            </a:effectRef>
            <a:fontRef idx="minor">
              <a:schemeClr val="tx1"/>
            </a:fontRef>
          </p:style>
        </p:cxnSp>
        <p:grpSp>
          <p:nvGrpSpPr>
            <p:cNvPr id="509" name="グループ化 508">
              <a:extLst>
                <a:ext uri="{FF2B5EF4-FFF2-40B4-BE49-F238E27FC236}">
                  <a16:creationId xmlns:a16="http://schemas.microsoft.com/office/drawing/2014/main" id="{89347DF9-2159-4BC4-ABC7-BC97617FD849}"/>
                </a:ext>
              </a:extLst>
            </p:cNvPr>
            <p:cNvGrpSpPr/>
            <p:nvPr/>
          </p:nvGrpSpPr>
          <p:grpSpPr>
            <a:xfrm>
              <a:off x="4126431" y="540427"/>
              <a:ext cx="2330450" cy="1259146"/>
              <a:chOff x="4126431" y="2562956"/>
              <a:chExt cx="2330450" cy="1259146"/>
            </a:xfrm>
          </p:grpSpPr>
          <p:sp>
            <p:nvSpPr>
              <p:cNvPr id="510" name="Rectangle 6">
                <a:extLst>
                  <a:ext uri="{FF2B5EF4-FFF2-40B4-BE49-F238E27FC236}">
                    <a16:creationId xmlns:a16="http://schemas.microsoft.com/office/drawing/2014/main" id="{AE48669A-8F1E-4214-A445-FDEFBB500DA6}"/>
                  </a:ext>
                </a:extLst>
              </p:cNvPr>
              <p:cNvSpPr>
                <a:spLocks noChangeArrowheads="1"/>
              </p:cNvSpPr>
              <p:nvPr/>
            </p:nvSpPr>
            <p:spPr bwMode="auto">
              <a:xfrm>
                <a:off x="5361288" y="26042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11" name="Rectangle 7">
                <a:extLst>
                  <a:ext uri="{FF2B5EF4-FFF2-40B4-BE49-F238E27FC236}">
                    <a16:creationId xmlns:a16="http://schemas.microsoft.com/office/drawing/2014/main" id="{44243C6D-6977-4C3E-9589-18C5BE00CA3D}"/>
                  </a:ext>
                </a:extLst>
              </p:cNvPr>
              <p:cNvSpPr>
                <a:spLocks noChangeArrowheads="1"/>
              </p:cNvSpPr>
              <p:nvPr/>
            </p:nvSpPr>
            <p:spPr bwMode="auto">
              <a:xfrm>
                <a:off x="5361288" y="35313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12" name="Rectangle 8">
                <a:extLst>
                  <a:ext uri="{FF2B5EF4-FFF2-40B4-BE49-F238E27FC236}">
                    <a16:creationId xmlns:a16="http://schemas.microsoft.com/office/drawing/2014/main" id="{48082BB1-D632-4115-BCEA-2A1C708FF81F}"/>
                  </a:ext>
                </a:extLst>
              </p:cNvPr>
              <p:cNvSpPr>
                <a:spLocks noChangeArrowheads="1"/>
              </p:cNvSpPr>
              <p:nvPr/>
            </p:nvSpPr>
            <p:spPr bwMode="auto">
              <a:xfrm>
                <a:off x="5361288" y="334591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13" name="Rectangle 9">
                <a:extLst>
                  <a:ext uri="{FF2B5EF4-FFF2-40B4-BE49-F238E27FC236}">
                    <a16:creationId xmlns:a16="http://schemas.microsoft.com/office/drawing/2014/main" id="{1A5E8D4D-3687-4D58-A4D2-1974D168F966}"/>
                  </a:ext>
                </a:extLst>
              </p:cNvPr>
              <p:cNvSpPr>
                <a:spLocks noChangeArrowheads="1"/>
              </p:cNvSpPr>
              <p:nvPr/>
            </p:nvSpPr>
            <p:spPr bwMode="auto">
              <a:xfrm>
                <a:off x="5361288" y="316049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14" name="Rectangle 10">
                <a:extLst>
                  <a:ext uri="{FF2B5EF4-FFF2-40B4-BE49-F238E27FC236}">
                    <a16:creationId xmlns:a16="http://schemas.microsoft.com/office/drawing/2014/main" id="{609BFD31-4CA0-49F6-8E0F-1CA9F38DD6E7}"/>
                  </a:ext>
                </a:extLst>
              </p:cNvPr>
              <p:cNvSpPr>
                <a:spLocks noChangeArrowheads="1"/>
              </p:cNvSpPr>
              <p:nvPr/>
            </p:nvSpPr>
            <p:spPr bwMode="auto">
              <a:xfrm>
                <a:off x="5361288" y="297507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15" name="Rectangle 11">
                <a:extLst>
                  <a:ext uri="{FF2B5EF4-FFF2-40B4-BE49-F238E27FC236}">
                    <a16:creationId xmlns:a16="http://schemas.microsoft.com/office/drawing/2014/main" id="{4812B0FC-F0A0-4ABD-A6EF-16345FA7C0A5}"/>
                  </a:ext>
                </a:extLst>
              </p:cNvPr>
              <p:cNvSpPr>
                <a:spLocks noChangeArrowheads="1"/>
              </p:cNvSpPr>
              <p:nvPr/>
            </p:nvSpPr>
            <p:spPr bwMode="auto">
              <a:xfrm>
                <a:off x="5361288" y="278965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16" name="Rectangle 12">
                <a:extLst>
                  <a:ext uri="{FF2B5EF4-FFF2-40B4-BE49-F238E27FC236}">
                    <a16:creationId xmlns:a16="http://schemas.microsoft.com/office/drawing/2014/main" id="{C428739A-ECE1-41D8-AD36-2DF098E90D11}"/>
                  </a:ext>
                </a:extLst>
              </p:cNvPr>
              <p:cNvSpPr>
                <a:spLocks noChangeArrowheads="1"/>
              </p:cNvSpPr>
              <p:nvPr/>
            </p:nvSpPr>
            <p:spPr bwMode="auto">
              <a:xfrm>
                <a:off x="4194475" y="26042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17" name="Rectangle 13">
                <a:extLst>
                  <a:ext uri="{FF2B5EF4-FFF2-40B4-BE49-F238E27FC236}">
                    <a16:creationId xmlns:a16="http://schemas.microsoft.com/office/drawing/2014/main" id="{9317E28E-D752-467F-AF5B-7D38FD2AC743}"/>
                  </a:ext>
                </a:extLst>
              </p:cNvPr>
              <p:cNvSpPr>
                <a:spLocks noChangeArrowheads="1"/>
              </p:cNvSpPr>
              <p:nvPr/>
            </p:nvSpPr>
            <p:spPr bwMode="auto">
              <a:xfrm>
                <a:off x="4194475" y="353133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18" name="Rectangle 14">
                <a:extLst>
                  <a:ext uri="{FF2B5EF4-FFF2-40B4-BE49-F238E27FC236}">
                    <a16:creationId xmlns:a16="http://schemas.microsoft.com/office/drawing/2014/main" id="{A0E8A0A3-BF9B-4726-AC6B-27C5A5A13290}"/>
                  </a:ext>
                </a:extLst>
              </p:cNvPr>
              <p:cNvSpPr>
                <a:spLocks noChangeArrowheads="1"/>
              </p:cNvSpPr>
              <p:nvPr/>
            </p:nvSpPr>
            <p:spPr bwMode="auto">
              <a:xfrm>
                <a:off x="4194475" y="334591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19" name="Rectangle 15">
                <a:extLst>
                  <a:ext uri="{FF2B5EF4-FFF2-40B4-BE49-F238E27FC236}">
                    <a16:creationId xmlns:a16="http://schemas.microsoft.com/office/drawing/2014/main" id="{F6C56AF4-4A48-470B-BDA8-12ABFD43F2BD}"/>
                  </a:ext>
                </a:extLst>
              </p:cNvPr>
              <p:cNvSpPr>
                <a:spLocks noChangeArrowheads="1"/>
              </p:cNvSpPr>
              <p:nvPr/>
            </p:nvSpPr>
            <p:spPr bwMode="auto">
              <a:xfrm>
                <a:off x="4194475" y="316049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20" name="Rectangle 16">
                <a:extLst>
                  <a:ext uri="{FF2B5EF4-FFF2-40B4-BE49-F238E27FC236}">
                    <a16:creationId xmlns:a16="http://schemas.microsoft.com/office/drawing/2014/main" id="{569F1E9F-66D8-4048-A400-25DEC622A052}"/>
                  </a:ext>
                </a:extLst>
              </p:cNvPr>
              <p:cNvSpPr>
                <a:spLocks noChangeArrowheads="1"/>
              </p:cNvSpPr>
              <p:nvPr/>
            </p:nvSpPr>
            <p:spPr bwMode="auto">
              <a:xfrm>
                <a:off x="4194475" y="297507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21" name="Rectangle 17">
                <a:extLst>
                  <a:ext uri="{FF2B5EF4-FFF2-40B4-BE49-F238E27FC236}">
                    <a16:creationId xmlns:a16="http://schemas.microsoft.com/office/drawing/2014/main" id="{B2ED5088-F5A4-44E8-B17F-8B7C0403B008}"/>
                  </a:ext>
                </a:extLst>
              </p:cNvPr>
              <p:cNvSpPr>
                <a:spLocks noChangeArrowheads="1"/>
              </p:cNvSpPr>
              <p:nvPr/>
            </p:nvSpPr>
            <p:spPr bwMode="auto">
              <a:xfrm>
                <a:off x="4194475" y="2789652"/>
                <a:ext cx="9377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800" b="0" i="0" u="none" strike="noStrike" cap="none" normalizeH="0" baseline="0" dirty="0">
                    <a:ln>
                      <a:noFill/>
                    </a:ln>
                    <a:solidFill>
                      <a:srgbClr val="000000"/>
                    </a:solidFill>
                    <a:effectLst/>
                    <a:latin typeface="游ゴシック" panose="020B0400000000000000" pitchFamily="50" charset="-128"/>
                    <a:ea typeface="游ゴシック" panose="020B0400000000000000" pitchFamily="50" charset="-128"/>
                  </a:rPr>
                  <a:t>     /      (   )          :   </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22" name="Rectangle 18">
                <a:extLst>
                  <a:ext uri="{FF2B5EF4-FFF2-40B4-BE49-F238E27FC236}">
                    <a16:creationId xmlns:a16="http://schemas.microsoft.com/office/drawing/2014/main" id="{556DA287-DCFB-41C5-92AB-6AB1ED02FF28}"/>
                  </a:ext>
                </a:extLst>
              </p:cNvPr>
              <p:cNvSpPr>
                <a:spLocks noChangeArrowheads="1"/>
              </p:cNvSpPr>
              <p:nvPr/>
            </p:nvSpPr>
            <p:spPr bwMode="auto">
              <a:xfrm>
                <a:off x="4194475" y="3756756"/>
                <a:ext cx="96838" cy="30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23" name="Rectangle 19">
                <a:extLst>
                  <a:ext uri="{FF2B5EF4-FFF2-40B4-BE49-F238E27FC236}">
                    <a16:creationId xmlns:a16="http://schemas.microsoft.com/office/drawing/2014/main" id="{F478CAF5-9FF6-4DD9-A8E5-AE59067C106E}"/>
                  </a:ext>
                </a:extLst>
              </p:cNvPr>
              <p:cNvSpPr>
                <a:spLocks noChangeArrowheads="1"/>
              </p:cNvSpPr>
              <p:nvPr/>
            </p:nvSpPr>
            <p:spPr bwMode="auto">
              <a:xfrm>
                <a:off x="4346726" y="3729769"/>
                <a:ext cx="2000548"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a:ln>
                      <a:noFill/>
                    </a:ln>
                    <a:solidFill>
                      <a:srgbClr val="000000"/>
                    </a:solidFill>
                    <a:effectLst/>
                    <a:latin typeface="+mn-ea"/>
                  </a:rPr>
                  <a:t>※予約変更をされる場合は、前日までにご連絡ください。</a:t>
                </a:r>
                <a:endParaRPr kumimoji="0" lang="ja-JP" altLang="ja-JP" sz="1800" b="0" i="0" u="none" strike="noStrike" cap="none" normalizeH="0" baseline="0" dirty="0">
                  <a:ln>
                    <a:noFill/>
                  </a:ln>
                  <a:solidFill>
                    <a:schemeClr val="tx1"/>
                  </a:solidFill>
                  <a:effectLst/>
                  <a:latin typeface="+mn-ea"/>
                </a:endParaRPr>
              </a:p>
            </p:txBody>
          </p:sp>
          <p:grpSp>
            <p:nvGrpSpPr>
              <p:cNvPr id="524" name="グループ化 523">
                <a:extLst>
                  <a:ext uri="{FF2B5EF4-FFF2-40B4-BE49-F238E27FC236}">
                    <a16:creationId xmlns:a16="http://schemas.microsoft.com/office/drawing/2014/main" id="{44199A3E-5BDE-41B9-8E14-B837D9C67384}"/>
                  </a:ext>
                </a:extLst>
              </p:cNvPr>
              <p:cNvGrpSpPr/>
              <p:nvPr/>
            </p:nvGrpSpPr>
            <p:grpSpPr>
              <a:xfrm>
                <a:off x="4126431" y="2562956"/>
                <a:ext cx="2330450" cy="1123950"/>
                <a:chOff x="4126431" y="2562956"/>
                <a:chExt cx="2330450" cy="1123950"/>
              </a:xfrm>
            </p:grpSpPr>
            <p:sp>
              <p:nvSpPr>
                <p:cNvPr id="525" name="Line 20">
                  <a:extLst>
                    <a:ext uri="{FF2B5EF4-FFF2-40B4-BE49-F238E27FC236}">
                      <a16:creationId xmlns:a16="http://schemas.microsoft.com/office/drawing/2014/main" id="{19148225-A6AF-46EC-B0C7-A2466B485A4A}"/>
                    </a:ext>
                  </a:extLst>
                </p:cNvPr>
                <p:cNvSpPr>
                  <a:spLocks noChangeShapeType="1"/>
                </p:cNvSpPr>
                <p:nvPr/>
              </p:nvSpPr>
              <p:spPr bwMode="auto">
                <a:xfrm>
                  <a:off x="4126431" y="2562956"/>
                  <a:ext cx="0" cy="112395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26" name="Line 24">
                  <a:extLst>
                    <a:ext uri="{FF2B5EF4-FFF2-40B4-BE49-F238E27FC236}">
                      <a16:creationId xmlns:a16="http://schemas.microsoft.com/office/drawing/2014/main" id="{B8F05ED9-2527-441A-9C76-067F67AF1C99}"/>
                    </a:ext>
                  </a:extLst>
                </p:cNvPr>
                <p:cNvSpPr>
                  <a:spLocks noChangeShapeType="1"/>
                </p:cNvSpPr>
                <p:nvPr/>
              </p:nvSpPr>
              <p:spPr bwMode="auto">
                <a:xfrm>
                  <a:off x="6456881" y="2567719"/>
                  <a:ext cx="0" cy="11191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27" name="Line 26">
                  <a:extLst>
                    <a:ext uri="{FF2B5EF4-FFF2-40B4-BE49-F238E27FC236}">
                      <a16:creationId xmlns:a16="http://schemas.microsoft.com/office/drawing/2014/main" id="{94F54A8B-D171-4D0E-9173-1F631041CE4D}"/>
                    </a:ext>
                  </a:extLst>
                </p:cNvPr>
                <p:cNvSpPr>
                  <a:spLocks noChangeShapeType="1"/>
                </p:cNvSpPr>
                <p:nvPr/>
              </p:nvSpPr>
              <p:spPr bwMode="auto">
                <a:xfrm>
                  <a:off x="4126431" y="256295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28" name="Line 30">
                  <a:extLst>
                    <a:ext uri="{FF2B5EF4-FFF2-40B4-BE49-F238E27FC236}">
                      <a16:creationId xmlns:a16="http://schemas.microsoft.com/office/drawing/2014/main" id="{B6A5C711-D737-43B2-8CE0-6E24B6478294}"/>
                    </a:ext>
                  </a:extLst>
                </p:cNvPr>
                <p:cNvSpPr>
                  <a:spLocks noChangeShapeType="1"/>
                </p:cNvSpPr>
                <p:nvPr/>
              </p:nvSpPr>
              <p:spPr bwMode="auto">
                <a:xfrm>
                  <a:off x="4126431" y="293760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29" name="Line 34">
                  <a:extLst>
                    <a:ext uri="{FF2B5EF4-FFF2-40B4-BE49-F238E27FC236}">
                      <a16:creationId xmlns:a16="http://schemas.microsoft.com/office/drawing/2014/main" id="{F5635FA2-FAAF-430D-93BC-6BDE94734A61}"/>
                    </a:ext>
                  </a:extLst>
                </p:cNvPr>
                <p:cNvSpPr>
                  <a:spLocks noChangeShapeType="1"/>
                </p:cNvSpPr>
                <p:nvPr/>
              </p:nvSpPr>
              <p:spPr bwMode="auto">
                <a:xfrm>
                  <a:off x="4126431" y="331225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30" name="Line 26">
                  <a:extLst>
                    <a:ext uri="{FF2B5EF4-FFF2-40B4-BE49-F238E27FC236}">
                      <a16:creationId xmlns:a16="http://schemas.microsoft.com/office/drawing/2014/main" id="{103B48FB-33AA-436C-9546-AE7497F78F6B}"/>
                    </a:ext>
                  </a:extLst>
                </p:cNvPr>
                <p:cNvSpPr>
                  <a:spLocks noChangeShapeType="1"/>
                </p:cNvSpPr>
                <p:nvPr/>
              </p:nvSpPr>
              <p:spPr bwMode="auto">
                <a:xfrm>
                  <a:off x="4126431" y="275028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31" name="Line 26">
                  <a:extLst>
                    <a:ext uri="{FF2B5EF4-FFF2-40B4-BE49-F238E27FC236}">
                      <a16:creationId xmlns:a16="http://schemas.microsoft.com/office/drawing/2014/main" id="{4161A8FE-8EA3-459F-8467-110B7431EF4A}"/>
                    </a:ext>
                  </a:extLst>
                </p:cNvPr>
                <p:cNvSpPr>
                  <a:spLocks noChangeShapeType="1"/>
                </p:cNvSpPr>
                <p:nvPr/>
              </p:nvSpPr>
              <p:spPr bwMode="auto">
                <a:xfrm>
                  <a:off x="4126431" y="3686906"/>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32" name="Line 30">
                  <a:extLst>
                    <a:ext uri="{FF2B5EF4-FFF2-40B4-BE49-F238E27FC236}">
                      <a16:creationId xmlns:a16="http://schemas.microsoft.com/office/drawing/2014/main" id="{BE489629-B2C6-4138-AF7E-FD264C54BAA2}"/>
                    </a:ext>
                  </a:extLst>
                </p:cNvPr>
                <p:cNvSpPr>
                  <a:spLocks noChangeShapeType="1"/>
                </p:cNvSpPr>
                <p:nvPr/>
              </p:nvSpPr>
              <p:spPr bwMode="auto">
                <a:xfrm>
                  <a:off x="4126431" y="312493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33" name="Line 34">
                  <a:extLst>
                    <a:ext uri="{FF2B5EF4-FFF2-40B4-BE49-F238E27FC236}">
                      <a16:creationId xmlns:a16="http://schemas.microsoft.com/office/drawing/2014/main" id="{A7D29DDF-3C5C-4D1C-A2F9-C5D8C7525374}"/>
                    </a:ext>
                  </a:extLst>
                </p:cNvPr>
                <p:cNvSpPr>
                  <a:spLocks noChangeShapeType="1"/>
                </p:cNvSpPr>
                <p:nvPr/>
              </p:nvSpPr>
              <p:spPr bwMode="auto">
                <a:xfrm>
                  <a:off x="4126431" y="3499581"/>
                  <a:ext cx="23304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34" name="Line 24">
                  <a:extLst>
                    <a:ext uri="{FF2B5EF4-FFF2-40B4-BE49-F238E27FC236}">
                      <a16:creationId xmlns:a16="http://schemas.microsoft.com/office/drawing/2014/main" id="{AE73CA21-6DC7-4E6B-A405-2D49E1F21FF0}"/>
                    </a:ext>
                  </a:extLst>
                </p:cNvPr>
                <p:cNvSpPr>
                  <a:spLocks noChangeShapeType="1"/>
                </p:cNvSpPr>
                <p:nvPr/>
              </p:nvSpPr>
              <p:spPr bwMode="auto">
                <a:xfrm>
                  <a:off x="5291656" y="2567719"/>
                  <a:ext cx="0" cy="11191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grpSp>
      </p:grpSp>
    </p:spTree>
    <p:extLst>
      <p:ext uri="{BB962C8B-B14F-4D97-AF65-F5344CB8AC3E}">
        <p14:creationId xmlns:p14="http://schemas.microsoft.com/office/powerpoint/2010/main" val="28939880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427</TotalTime>
  <Words>1026</Words>
  <Application>Microsoft Office PowerPoint</Application>
  <PresentationFormat>ユーザー設定</PresentationFormat>
  <Paragraphs>134</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UDP明朝 Medium</vt:lpstr>
      <vt:lpstr>游ゴシック</vt:lpstr>
      <vt:lpstr>Arial</vt:lpstr>
      <vt:lpstr>Calibri</vt:lpstr>
      <vt:lpstr>Calibri Light</vt:lpstr>
      <vt:lpstr>Segoe Script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愛梨 平澤</dc:creator>
  <cp:lastModifiedBy>愛梨 平澤</cp:lastModifiedBy>
  <cp:revision>12</cp:revision>
  <cp:lastPrinted>2021-09-24T01:04:44Z</cp:lastPrinted>
  <dcterms:created xsi:type="dcterms:W3CDTF">2021-09-10T07:16:45Z</dcterms:created>
  <dcterms:modified xsi:type="dcterms:W3CDTF">2021-11-22T03:55:16Z</dcterms:modified>
</cp:coreProperties>
</file>