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7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1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3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1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9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4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6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1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3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3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999A8DD2-C443-44AD-85B3-4CE72B962C5F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9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花のドレスを着た女性&#10;&#10;自動的に生成された説明">
            <a:extLst>
              <a:ext uri="{FF2B5EF4-FFF2-40B4-BE49-F238E27FC236}">
                <a16:creationId xmlns:a16="http://schemas.microsoft.com/office/drawing/2014/main" id="{7877D533-349B-AF3B-5F07-E60CD669C3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3" t="1266" r="49200" b="5063"/>
          <a:stretch/>
        </p:blipFill>
        <p:spPr>
          <a:xfrm>
            <a:off x="20" y="578734"/>
            <a:ext cx="5143480" cy="8565266"/>
          </a:xfrm>
          <a:prstGeom prst="rect">
            <a:avLst/>
          </a:prstGeom>
          <a:noFill/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4F74B7-7401-F3A2-3A6E-9794F85915F7}"/>
              </a:ext>
            </a:extLst>
          </p:cNvPr>
          <p:cNvSpPr txBox="1"/>
          <p:nvPr/>
        </p:nvSpPr>
        <p:spPr>
          <a:xfrm>
            <a:off x="0" y="-81023"/>
            <a:ext cx="5143500" cy="764184"/>
          </a:xfrm>
          <a:prstGeom prst="rect">
            <a:avLst/>
          </a:prstGeom>
          <a:solidFill>
            <a:srgbClr val="D4DEE7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32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BRIDAL AESTHETIC</a:t>
            </a:r>
            <a:endParaRPr kumimoji="1" lang="ja-JP" altLang="en-US" sz="3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CA830B-406B-DEE9-678B-ADFA6007DE63}"/>
              </a:ext>
            </a:extLst>
          </p:cNvPr>
          <p:cNvSpPr txBox="1"/>
          <p:nvPr/>
        </p:nvSpPr>
        <p:spPr>
          <a:xfrm>
            <a:off x="117917" y="7884211"/>
            <a:ext cx="4907666" cy="954107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光トータルエステ</a:t>
            </a:r>
            <a:endParaRPr kumimoji="1" lang="en-US" altLang="ja-JP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フェイシャル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/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デコルテ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/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バスト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/</a:t>
            </a:r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背中</a:t>
            </a:r>
            <a:r>
              <a: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</a:p>
          <a:p>
            <a:pPr algn="r"/>
            <a:r>
              <a: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＋　パック　</a:t>
            </a:r>
            <a:r>
              <a: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120</a:t>
            </a:r>
            <a:r>
              <a:rPr kumimoji="1"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分 </a:t>
            </a:r>
            <a:r>
              <a: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23,000</a:t>
            </a:r>
            <a:r>
              <a:rPr kumimoji="1"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円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7F68E9B-275A-4E1C-45E7-791D6B57A5AB}"/>
              </a:ext>
            </a:extLst>
          </p:cNvPr>
          <p:cNvSpPr txBox="1"/>
          <p:nvPr/>
        </p:nvSpPr>
        <p:spPr>
          <a:xfrm>
            <a:off x="449847" y="683161"/>
            <a:ext cx="800219" cy="34490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一生に一度の</a:t>
            </a:r>
            <a:endParaRPr lang="en-US" altLang="ja-JP" sz="20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r"/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大切な１日のために</a:t>
            </a:r>
            <a:r>
              <a:rPr kumimoji="1"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。</a:t>
            </a:r>
            <a:endParaRPr lang="ja-JP" altLang="en-US" sz="20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0636950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4019</TotalTime>
  <Words>30</Words>
  <Application>Microsoft Office PowerPoint</Application>
  <PresentationFormat>画面に合わせる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游明朝 Demibold</vt:lpstr>
      <vt:lpstr>Arial</vt:lpstr>
      <vt:lpstr>Neue Haas Grotesk Text Pro</vt:lpstr>
      <vt:lpstr>VanillaVTI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 共有アカウント</dc:creator>
  <cp:lastModifiedBy>【営業】  共有アカウント</cp:lastModifiedBy>
  <cp:revision>9</cp:revision>
  <dcterms:created xsi:type="dcterms:W3CDTF">2023-08-09T01:04:32Z</dcterms:created>
  <dcterms:modified xsi:type="dcterms:W3CDTF">2023-08-25T01:57:38Z</dcterms:modified>
</cp:coreProperties>
</file>