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89" autoAdjust="0"/>
    <p:restoredTop sz="94660"/>
  </p:normalViewPr>
  <p:slideViewPr>
    <p:cSldViewPr snapToGrid="0">
      <p:cViewPr varScale="1">
        <p:scale>
          <a:sx n="83" d="100"/>
          <a:sy n="83" d="100"/>
        </p:scale>
        <p:origin x="3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3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1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3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1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9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4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6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12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3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3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6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9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下着姿の女性&#10;&#10;自動的に生成された説明">
            <a:extLst>
              <a:ext uri="{FF2B5EF4-FFF2-40B4-BE49-F238E27FC236}">
                <a16:creationId xmlns:a16="http://schemas.microsoft.com/office/drawing/2014/main" id="{EE3F8C0C-BC29-64A0-EACB-BABC452B64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90" t="3086" r="6063"/>
          <a:stretch/>
        </p:blipFill>
        <p:spPr>
          <a:xfrm>
            <a:off x="20" y="0"/>
            <a:ext cx="5143480" cy="9144000"/>
          </a:xfrm>
          <a:prstGeom prst="rect">
            <a:avLst/>
          </a:prstGeom>
        </p:spPr>
      </p:pic>
      <p:sp>
        <p:nvSpPr>
          <p:cNvPr id="11" name="Rectangle 13">
            <a:extLst>
              <a:ext uri="{FF2B5EF4-FFF2-40B4-BE49-F238E27FC236}">
                <a16:creationId xmlns:a16="http://schemas.microsoft.com/office/drawing/2014/main" id="{CABB2D53-C128-F87A-33DB-ADDA783A5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44513"/>
            <a:ext cx="5143500" cy="2599488"/>
          </a:xfrm>
          <a:prstGeom prst="rect">
            <a:avLst/>
          </a:prstGeom>
          <a:solidFill>
            <a:srgbClr val="0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946795D-9CAC-CD45-12C7-22937BE09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765" y="6835215"/>
            <a:ext cx="4937935" cy="637120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夏</a:t>
            </a:r>
            <a:r>
              <a:rPr kumimoji="1" lang="ja-JP" altLang="en-US" sz="20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に向けて背中で</a:t>
            </a:r>
            <a:r>
              <a:rPr kumimoji="1" lang="ja-JP" altLang="en-US" sz="28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差</a:t>
            </a:r>
            <a:r>
              <a:rPr kumimoji="1" lang="ja-JP" altLang="en-US" sz="20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をつけよう</a:t>
            </a:r>
            <a:r>
              <a:rPr kumimoji="1" lang="en-US" altLang="ja-JP" sz="20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!</a:t>
            </a:r>
            <a:endParaRPr kumimoji="1" lang="ja-JP" altLang="en-US" sz="2400" dirty="0">
              <a:solidFill>
                <a:srgbClr val="FFFFFF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553348D-8F52-8170-AC23-623052E69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33" y="5218375"/>
            <a:ext cx="5147732" cy="764602"/>
          </a:xfrm>
          <a:noFill/>
        </p:spPr>
        <p:txBody>
          <a:bodyPr>
            <a:normAutofit fontScale="25000" lnSpcReduction="20000"/>
          </a:bodyPr>
          <a:lstStyle/>
          <a:p>
            <a:pPr algn="l"/>
            <a:r>
              <a:rPr kumimoji="1" lang="ja-JP" altLang="en-US" sz="8000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通常</a:t>
            </a:r>
            <a:r>
              <a:rPr kumimoji="1" lang="en-US" altLang="ja-JP" sz="8000" i="1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\</a:t>
            </a:r>
            <a:r>
              <a:rPr kumimoji="1" lang="en-US" altLang="ja-JP" sz="11200" i="1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7,700</a:t>
            </a:r>
            <a:r>
              <a:rPr kumimoji="1" lang="en-US" altLang="ja-JP" sz="8000" i="1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kumimoji="1" lang="ja-JP" altLang="en-US" sz="8000" i="1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税込</a:t>
            </a:r>
            <a:r>
              <a:rPr kumimoji="1" lang="en-US" altLang="ja-JP" sz="8000" i="1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</a:p>
          <a:p>
            <a:pPr algn="r"/>
            <a:r>
              <a:rPr kumimoji="1" lang="en-US" altLang="ja-JP" sz="3200" i="1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 </a:t>
            </a:r>
            <a:r>
              <a:rPr kumimoji="1" lang="en-US" altLang="ja-JP" sz="11200" i="1" dirty="0">
                <a:solidFill>
                  <a:srgbClr val="FFFF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\</a:t>
            </a:r>
            <a:r>
              <a:rPr kumimoji="1" lang="en-US" altLang="ja-JP" sz="19200" i="1" dirty="0">
                <a:solidFill>
                  <a:srgbClr val="FFFF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5,390</a:t>
            </a:r>
            <a:r>
              <a:rPr kumimoji="1" lang="en-US" altLang="ja-JP" sz="11200" i="1" dirty="0">
                <a:solidFill>
                  <a:srgbClr val="FFFF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kumimoji="1" lang="ja-JP" altLang="en-US" sz="11200" i="1" dirty="0">
                <a:solidFill>
                  <a:srgbClr val="FFFF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税込</a:t>
            </a:r>
            <a:r>
              <a:rPr kumimoji="1" lang="en-US" altLang="ja-JP" sz="11200" i="1" dirty="0">
                <a:solidFill>
                  <a:srgbClr val="FFFF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kumimoji="1" lang="ja-JP" altLang="en-US" sz="11200" i="1" dirty="0">
              <a:solidFill>
                <a:srgbClr val="FFFF00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8EBEF7A3-CDB7-BB68-3664-21CF821E2639}"/>
              </a:ext>
            </a:extLst>
          </p:cNvPr>
          <p:cNvSpPr txBox="1">
            <a:spLocks/>
          </p:cNvSpPr>
          <p:nvPr/>
        </p:nvSpPr>
        <p:spPr>
          <a:xfrm>
            <a:off x="-331363" y="7384608"/>
            <a:ext cx="5806193" cy="9192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ja-JP" altLang="en-US" sz="48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「背中美人プラン」</a:t>
            </a: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6E9324F0-A9C3-11EE-8D0A-9860B3F0B461}"/>
              </a:ext>
            </a:extLst>
          </p:cNvPr>
          <p:cNvSpPr txBox="1">
            <a:spLocks/>
          </p:cNvSpPr>
          <p:nvPr/>
        </p:nvSpPr>
        <p:spPr>
          <a:xfrm>
            <a:off x="-183227" y="8044105"/>
            <a:ext cx="5283492" cy="6798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ja-JP" sz="18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【</a:t>
            </a:r>
            <a:r>
              <a:rPr kumimoji="1" lang="ja-JP" altLang="en-US" sz="18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プラン内容</a:t>
            </a:r>
            <a:r>
              <a:rPr kumimoji="1" lang="en-US" altLang="ja-JP" sz="18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】</a:t>
            </a:r>
            <a:r>
              <a:rPr kumimoji="1" lang="ja-JP" altLang="en-US" sz="1800" dirty="0">
                <a:solidFill>
                  <a:srgbClr val="FFFFFF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泡洗浄→背中脱毛→炭酸パック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65C6810-9E78-4440-9FD4-E49F4F21E411}"/>
              </a:ext>
            </a:extLst>
          </p:cNvPr>
          <p:cNvSpPr txBox="1"/>
          <p:nvPr/>
        </p:nvSpPr>
        <p:spPr>
          <a:xfrm>
            <a:off x="2604625" y="5478135"/>
            <a:ext cx="2604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8</a:t>
            </a:r>
            <a:r>
              <a:rPr kumimoji="1" lang="ja-JP" altLang="en-US" sz="2400" dirty="0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月末まで限定！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5318F42-0CFA-95E2-0369-8D7A6781009A}"/>
              </a:ext>
            </a:extLst>
          </p:cNvPr>
          <p:cNvCxnSpPr>
            <a:cxnSpLocks/>
          </p:cNvCxnSpPr>
          <p:nvPr/>
        </p:nvCxnSpPr>
        <p:spPr>
          <a:xfrm flipH="1">
            <a:off x="102765" y="5291943"/>
            <a:ext cx="2281618" cy="33742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フローチャート: 結合子 28">
            <a:extLst>
              <a:ext uri="{FF2B5EF4-FFF2-40B4-BE49-F238E27FC236}">
                <a16:creationId xmlns:a16="http://schemas.microsoft.com/office/drawing/2014/main" id="{1E39785C-6CEB-48F4-F406-DCC08130768A}"/>
              </a:ext>
            </a:extLst>
          </p:cNvPr>
          <p:cNvSpPr/>
          <p:nvPr/>
        </p:nvSpPr>
        <p:spPr>
          <a:xfrm>
            <a:off x="1538027" y="5635228"/>
            <a:ext cx="920488" cy="846789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5DAA2F2-6D22-24E2-C3D7-E2F7D8339795}"/>
              </a:ext>
            </a:extLst>
          </p:cNvPr>
          <p:cNvSpPr txBox="1"/>
          <p:nvPr/>
        </p:nvSpPr>
        <p:spPr>
          <a:xfrm>
            <a:off x="1483006" y="5779476"/>
            <a:ext cx="1030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30</a:t>
            </a:r>
            <a:r>
              <a:rPr kumimoji="1" lang="ja-JP" altLang="en-US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％</a:t>
            </a:r>
            <a:r>
              <a:rPr kumimoji="1" lang="en-US" altLang="ja-JP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OFF</a:t>
            </a:r>
            <a:endParaRPr kumimoji="1" lang="ja-JP" altLang="en-US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3622228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4019</TotalTime>
  <Words>47</Words>
  <Application>Microsoft Office PowerPoint</Application>
  <PresentationFormat>画面に合わせる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游明朝 Demibold</vt:lpstr>
      <vt:lpstr>Arial</vt:lpstr>
      <vt:lpstr>Neue Haas Grotesk Text Pro</vt:lpstr>
      <vt:lpstr>VanillaVTI</vt:lpstr>
      <vt:lpstr>夏に向けて背中で差をつけよう!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 共有アカウント</dc:creator>
  <cp:lastModifiedBy>【営業】  共有アカウント</cp:lastModifiedBy>
  <cp:revision>9</cp:revision>
  <dcterms:created xsi:type="dcterms:W3CDTF">2023-08-09T01:04:32Z</dcterms:created>
  <dcterms:modified xsi:type="dcterms:W3CDTF">2023-08-25T01:57:04Z</dcterms:modified>
</cp:coreProperties>
</file>