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EBAB0"/>
    <a:srgbClr val="CCE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93" d="100"/>
          <a:sy n="93" d="100"/>
        </p:scale>
        <p:origin x="41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愛梨 平澤" userId="61b2401202a5486b" providerId="LiveId" clId="{29191F20-C65C-4E52-AD0C-C66E6AC154AB}"/>
    <pc:docChg chg="custSel modSld">
      <pc:chgData name="愛梨 平澤" userId="61b2401202a5486b" providerId="LiveId" clId="{29191F20-C65C-4E52-AD0C-C66E6AC154AB}" dt="2022-01-12T08:03:45.658" v="262" actId="1076"/>
      <pc:docMkLst>
        <pc:docMk/>
      </pc:docMkLst>
      <pc:sldChg chg="addSp delSp modSp mod setBg">
        <pc:chgData name="愛梨 平澤" userId="61b2401202a5486b" providerId="LiveId" clId="{29191F20-C65C-4E52-AD0C-C66E6AC154AB}" dt="2022-01-12T08:03:45.658" v="262" actId="1076"/>
        <pc:sldMkLst>
          <pc:docMk/>
          <pc:sldMk cId="1972759391" sldId="256"/>
        </pc:sldMkLst>
        <pc:spChg chg="mod">
          <ac:chgData name="愛梨 平澤" userId="61b2401202a5486b" providerId="LiveId" clId="{29191F20-C65C-4E52-AD0C-C66E6AC154AB}" dt="2022-01-12T07:48:04.375" v="237" actId="1076"/>
          <ac:spMkLst>
            <pc:docMk/>
            <pc:sldMk cId="1972759391" sldId="256"/>
            <ac:spMk id="5" creationId="{D9DB4FC2-0C08-4122-9AC9-18A4D35E7FDC}"/>
          </ac:spMkLst>
        </pc:spChg>
        <pc:spChg chg="add mod">
          <ac:chgData name="愛梨 平澤" userId="61b2401202a5486b" providerId="LiveId" clId="{29191F20-C65C-4E52-AD0C-C66E6AC154AB}" dt="2022-01-12T08:01:08.331" v="255" actId="14100"/>
          <ac:spMkLst>
            <pc:docMk/>
            <pc:sldMk cId="1972759391" sldId="256"/>
            <ac:spMk id="12" creationId="{01543381-C222-4E38-98FD-CA18FE4FD442}"/>
          </ac:spMkLst>
        </pc:spChg>
        <pc:spChg chg="add del mod">
          <ac:chgData name="愛梨 平澤" userId="61b2401202a5486b" providerId="LiveId" clId="{29191F20-C65C-4E52-AD0C-C66E6AC154AB}" dt="2022-01-12T07:43:32.942" v="46" actId="478"/>
          <ac:spMkLst>
            <pc:docMk/>
            <pc:sldMk cId="1972759391" sldId="256"/>
            <ac:spMk id="13" creationId="{E6C2D73F-3A88-4A41-B22A-E7F4B30B5D2D}"/>
          </ac:spMkLst>
        </pc:spChg>
        <pc:spChg chg="mod">
          <ac:chgData name="愛梨 平澤" userId="61b2401202a5486b" providerId="LiveId" clId="{29191F20-C65C-4E52-AD0C-C66E6AC154AB}" dt="2022-01-12T07:38:13.251" v="24" actId="164"/>
          <ac:spMkLst>
            <pc:docMk/>
            <pc:sldMk cId="1972759391" sldId="256"/>
            <ac:spMk id="33" creationId="{3EB3F30B-BC3C-42C5-A95A-751E8204ACDE}"/>
          </ac:spMkLst>
        </pc:spChg>
        <pc:spChg chg="mod">
          <ac:chgData name="愛梨 平澤" userId="61b2401202a5486b" providerId="LiveId" clId="{29191F20-C65C-4E52-AD0C-C66E6AC154AB}" dt="2022-01-12T07:37:55.128" v="21" actId="164"/>
          <ac:spMkLst>
            <pc:docMk/>
            <pc:sldMk cId="1972759391" sldId="256"/>
            <ac:spMk id="34" creationId="{FA68654A-19DE-4C6F-B098-AAB3D8945C29}"/>
          </ac:spMkLst>
        </pc:spChg>
        <pc:spChg chg="mod">
          <ac:chgData name="愛梨 平澤" userId="61b2401202a5486b" providerId="LiveId" clId="{29191F20-C65C-4E52-AD0C-C66E6AC154AB}" dt="2022-01-12T07:38:07.379" v="23" actId="164"/>
          <ac:spMkLst>
            <pc:docMk/>
            <pc:sldMk cId="1972759391" sldId="256"/>
            <ac:spMk id="36" creationId="{B936A338-B930-405D-97BF-3D9C82CDB48B}"/>
          </ac:spMkLst>
        </pc:spChg>
        <pc:spChg chg="mod">
          <ac:chgData name="愛梨 平澤" userId="61b2401202a5486b" providerId="LiveId" clId="{29191F20-C65C-4E52-AD0C-C66E6AC154AB}" dt="2022-01-12T07:37:36.971" v="18" actId="164"/>
          <ac:spMkLst>
            <pc:docMk/>
            <pc:sldMk cId="1972759391" sldId="256"/>
            <ac:spMk id="37" creationId="{5BC7C63A-1802-4F64-AE95-ADD248C1402D}"/>
          </ac:spMkLst>
        </pc:spChg>
        <pc:spChg chg="mod">
          <ac:chgData name="愛梨 平澤" userId="61b2401202a5486b" providerId="LiveId" clId="{29191F20-C65C-4E52-AD0C-C66E6AC154AB}" dt="2022-01-12T07:37:44.743" v="19" actId="164"/>
          <ac:spMkLst>
            <pc:docMk/>
            <pc:sldMk cId="1972759391" sldId="256"/>
            <ac:spMk id="38" creationId="{CCB75CB5-631B-4970-9109-49983D9D8118}"/>
          </ac:spMkLst>
        </pc:spChg>
        <pc:spChg chg="mod">
          <ac:chgData name="愛梨 平澤" userId="61b2401202a5486b" providerId="LiveId" clId="{29191F20-C65C-4E52-AD0C-C66E6AC154AB}" dt="2022-01-12T07:37:49.828" v="20" actId="164"/>
          <ac:spMkLst>
            <pc:docMk/>
            <pc:sldMk cId="1972759391" sldId="256"/>
            <ac:spMk id="39" creationId="{697466A5-43B2-46E4-A95A-0DE86CCC048E}"/>
          </ac:spMkLst>
        </pc:spChg>
        <pc:spChg chg="mod">
          <ac:chgData name="愛梨 平澤" userId="61b2401202a5486b" providerId="LiveId" clId="{29191F20-C65C-4E52-AD0C-C66E6AC154AB}" dt="2022-01-12T07:37:55.128" v="21" actId="164"/>
          <ac:spMkLst>
            <pc:docMk/>
            <pc:sldMk cId="1972759391" sldId="256"/>
            <ac:spMk id="40" creationId="{F86D11C1-B009-4F6A-9BEB-599FBD992696}"/>
          </ac:spMkLst>
        </pc:spChg>
        <pc:spChg chg="mod">
          <ac:chgData name="愛梨 平澤" userId="61b2401202a5486b" providerId="LiveId" clId="{29191F20-C65C-4E52-AD0C-C66E6AC154AB}" dt="2022-01-12T07:38:00.814" v="22" actId="164"/>
          <ac:spMkLst>
            <pc:docMk/>
            <pc:sldMk cId="1972759391" sldId="256"/>
            <ac:spMk id="41" creationId="{BC4B58EE-51A0-4845-982C-CF5FF1BA6F5E}"/>
          </ac:spMkLst>
        </pc:spChg>
        <pc:spChg chg="mod">
          <ac:chgData name="愛梨 平澤" userId="61b2401202a5486b" providerId="LiveId" clId="{29191F20-C65C-4E52-AD0C-C66E6AC154AB}" dt="2022-01-12T07:38:07.379" v="23" actId="164"/>
          <ac:spMkLst>
            <pc:docMk/>
            <pc:sldMk cId="1972759391" sldId="256"/>
            <ac:spMk id="42" creationId="{4DE55616-882D-492C-8A4B-F712ED40E63A}"/>
          </ac:spMkLst>
        </pc:spChg>
        <pc:spChg chg="mod">
          <ac:chgData name="愛梨 平澤" userId="61b2401202a5486b" providerId="LiveId" clId="{29191F20-C65C-4E52-AD0C-C66E6AC154AB}" dt="2022-01-12T07:38:13.251" v="24" actId="164"/>
          <ac:spMkLst>
            <pc:docMk/>
            <pc:sldMk cId="1972759391" sldId="256"/>
            <ac:spMk id="43" creationId="{3F2D46F9-6013-4346-B776-F88ED9CAB26F}"/>
          </ac:spMkLst>
        </pc:spChg>
        <pc:spChg chg="mod">
          <ac:chgData name="愛梨 平澤" userId="61b2401202a5486b" providerId="LiveId" clId="{29191F20-C65C-4E52-AD0C-C66E6AC154AB}" dt="2022-01-12T07:38:18.239" v="25" actId="164"/>
          <ac:spMkLst>
            <pc:docMk/>
            <pc:sldMk cId="1972759391" sldId="256"/>
            <ac:spMk id="44" creationId="{937414F7-6411-405D-BAB0-ED22371904A7}"/>
          </ac:spMkLst>
        </pc:spChg>
        <pc:spChg chg="mod">
          <ac:chgData name="愛梨 平澤" userId="61b2401202a5486b" providerId="LiveId" clId="{29191F20-C65C-4E52-AD0C-C66E6AC154AB}" dt="2022-01-12T07:59:52.392" v="249" actId="1076"/>
          <ac:spMkLst>
            <pc:docMk/>
            <pc:sldMk cId="1972759391" sldId="256"/>
            <ac:spMk id="45" creationId="{AA30DBEC-872E-49F9-9EE8-F52364E9BF06}"/>
          </ac:spMkLst>
        </pc:spChg>
        <pc:spChg chg="add mod">
          <ac:chgData name="愛梨 平澤" userId="61b2401202a5486b" providerId="LiveId" clId="{29191F20-C65C-4E52-AD0C-C66E6AC154AB}" dt="2022-01-12T08:01:04.172" v="254" actId="14100"/>
          <ac:spMkLst>
            <pc:docMk/>
            <pc:sldMk cId="1972759391" sldId="256"/>
            <ac:spMk id="46" creationId="{C17FDF18-91ED-4E82-945B-B717388DE993}"/>
          </ac:spMkLst>
        </pc:spChg>
        <pc:spChg chg="add mod">
          <ac:chgData name="愛梨 平澤" userId="61b2401202a5486b" providerId="LiveId" clId="{29191F20-C65C-4E52-AD0C-C66E6AC154AB}" dt="2022-01-12T07:47:22.839" v="234" actId="20577"/>
          <ac:spMkLst>
            <pc:docMk/>
            <pc:sldMk cId="1972759391" sldId="256"/>
            <ac:spMk id="47" creationId="{69BDF9C2-3094-4F03-A101-0742386219D6}"/>
          </ac:spMkLst>
        </pc:spChg>
        <pc:spChg chg="add mod">
          <ac:chgData name="愛梨 平澤" userId="61b2401202a5486b" providerId="LiveId" clId="{29191F20-C65C-4E52-AD0C-C66E6AC154AB}" dt="2022-01-12T07:59:46.148" v="248"/>
          <ac:spMkLst>
            <pc:docMk/>
            <pc:sldMk cId="1972759391" sldId="256"/>
            <ac:spMk id="48" creationId="{B2F29081-2FC4-4EC3-8E11-828C100E4B74}"/>
          </ac:spMkLst>
        </pc:spChg>
        <pc:grpChg chg="add mod">
          <ac:chgData name="愛梨 平澤" userId="61b2401202a5486b" providerId="LiveId" clId="{29191F20-C65C-4E52-AD0C-C66E6AC154AB}" dt="2022-01-12T08:02:55.206" v="258" actId="1076"/>
          <ac:grpSpMkLst>
            <pc:docMk/>
            <pc:sldMk cId="1972759391" sldId="256"/>
            <ac:grpSpMk id="2" creationId="{1DD2B0AF-1998-4360-B88C-785D64B9C68C}"/>
          </ac:grpSpMkLst>
        </pc:grpChg>
        <pc:grpChg chg="add mod">
          <ac:chgData name="愛梨 平澤" userId="61b2401202a5486b" providerId="LiveId" clId="{29191F20-C65C-4E52-AD0C-C66E6AC154AB}" dt="2022-01-12T07:41:50.234" v="36" actId="1076"/>
          <ac:grpSpMkLst>
            <pc:docMk/>
            <pc:sldMk cId="1972759391" sldId="256"/>
            <ac:grpSpMk id="3" creationId="{C3F4DCE2-53D0-47A5-BA7D-D79FB637351F}"/>
          </ac:grpSpMkLst>
        </pc:grpChg>
        <pc:grpChg chg="add mod">
          <ac:chgData name="愛梨 平澤" userId="61b2401202a5486b" providerId="LiveId" clId="{29191F20-C65C-4E52-AD0C-C66E6AC154AB}" dt="2022-01-12T08:00:33.791" v="252" actId="1076"/>
          <ac:grpSpMkLst>
            <pc:docMk/>
            <pc:sldMk cId="1972759391" sldId="256"/>
            <ac:grpSpMk id="4" creationId="{59E557B7-0787-4D77-B4D9-44653D119DEC}"/>
          </ac:grpSpMkLst>
        </pc:grpChg>
        <pc:grpChg chg="add mod">
          <ac:chgData name="愛梨 平澤" userId="61b2401202a5486b" providerId="LiveId" clId="{29191F20-C65C-4E52-AD0C-C66E6AC154AB}" dt="2022-01-12T08:03:45.658" v="262" actId="1076"/>
          <ac:grpSpMkLst>
            <pc:docMk/>
            <pc:sldMk cId="1972759391" sldId="256"/>
            <ac:grpSpMk id="6" creationId="{7812919F-E321-433A-864E-34A48BD9BF27}"/>
          </ac:grpSpMkLst>
        </pc:grpChg>
        <pc:grpChg chg="add mod">
          <ac:chgData name="愛梨 平澤" userId="61b2401202a5486b" providerId="LiveId" clId="{29191F20-C65C-4E52-AD0C-C66E6AC154AB}" dt="2022-01-12T08:02:35.037" v="256" actId="1076"/>
          <ac:grpSpMkLst>
            <pc:docMk/>
            <pc:sldMk cId="1972759391" sldId="256"/>
            <ac:grpSpMk id="8" creationId="{85DE0AF5-8B91-49E0-B418-C40051B5463C}"/>
          </ac:grpSpMkLst>
        </pc:grpChg>
        <pc:grpChg chg="add mod">
          <ac:chgData name="愛梨 平澤" userId="61b2401202a5486b" providerId="LiveId" clId="{29191F20-C65C-4E52-AD0C-C66E6AC154AB}" dt="2022-01-12T08:03:12.961" v="259" actId="1076"/>
          <ac:grpSpMkLst>
            <pc:docMk/>
            <pc:sldMk cId="1972759391" sldId="256"/>
            <ac:grpSpMk id="9" creationId="{D7392EDD-A0DE-4950-AB02-4C538E27F217}"/>
          </ac:grpSpMkLst>
        </pc:grpChg>
        <pc:grpChg chg="add mod">
          <ac:chgData name="愛梨 平澤" userId="61b2401202a5486b" providerId="LiveId" clId="{29191F20-C65C-4E52-AD0C-C66E6AC154AB}" dt="2022-01-12T08:00:45.827" v="253" actId="1076"/>
          <ac:grpSpMkLst>
            <pc:docMk/>
            <pc:sldMk cId="1972759391" sldId="256"/>
            <ac:grpSpMk id="10" creationId="{854B6ED9-F133-4C1B-AE2A-A23F0F43F454}"/>
          </ac:grpSpMkLst>
        </pc:grpChg>
        <pc:grpChg chg="add mod">
          <ac:chgData name="愛梨 平澤" userId="61b2401202a5486b" providerId="LiveId" clId="{29191F20-C65C-4E52-AD0C-C66E6AC154AB}" dt="2022-01-12T07:40:49.518" v="31" actId="1076"/>
          <ac:grpSpMkLst>
            <pc:docMk/>
            <pc:sldMk cId="1972759391" sldId="256"/>
            <ac:grpSpMk id="11" creationId="{741B46AD-DC69-47EC-AD09-AD0B9DBE4480}"/>
          </ac:grpSpMkLst>
        </pc:grpChg>
        <pc:picChg chg="mod">
          <ac:chgData name="愛梨 平澤" userId="61b2401202a5486b" providerId="LiveId" clId="{29191F20-C65C-4E52-AD0C-C66E6AC154AB}" dt="2022-01-12T07:37:36.971" v="18" actId="164"/>
          <ac:picMkLst>
            <pc:docMk/>
            <pc:sldMk cId="1972759391" sldId="256"/>
            <ac:picMk id="7" creationId="{1FC73888-CA7B-487D-B391-68828242DD2C}"/>
          </ac:picMkLst>
        </pc:picChg>
        <pc:picChg chg="mod">
          <ac:chgData name="愛梨 平澤" userId="61b2401202a5486b" providerId="LiveId" clId="{29191F20-C65C-4E52-AD0C-C66E6AC154AB}" dt="2022-01-12T07:37:36.971" v="18" actId="164"/>
          <ac:picMkLst>
            <pc:docMk/>
            <pc:sldMk cId="1972759391" sldId="256"/>
            <ac:picMk id="20" creationId="{9DF52F41-290C-42D4-8E5B-E78CC7BED143}"/>
          </ac:picMkLst>
        </pc:picChg>
        <pc:picChg chg="mod">
          <ac:chgData name="愛梨 平澤" userId="61b2401202a5486b" providerId="LiveId" clId="{29191F20-C65C-4E52-AD0C-C66E6AC154AB}" dt="2022-01-12T07:37:44.743" v="19" actId="164"/>
          <ac:picMkLst>
            <pc:docMk/>
            <pc:sldMk cId="1972759391" sldId="256"/>
            <ac:picMk id="21" creationId="{2FC673AE-1B99-417C-ABDA-D0435718CCF1}"/>
          </ac:picMkLst>
        </pc:picChg>
        <pc:picChg chg="mod">
          <ac:chgData name="愛梨 平澤" userId="61b2401202a5486b" providerId="LiveId" clId="{29191F20-C65C-4E52-AD0C-C66E6AC154AB}" dt="2022-01-12T07:37:49.828" v="20" actId="164"/>
          <ac:picMkLst>
            <pc:docMk/>
            <pc:sldMk cId="1972759391" sldId="256"/>
            <ac:picMk id="22" creationId="{D9E55397-F844-4F45-AB4F-41F876DC1B59}"/>
          </ac:picMkLst>
        </pc:picChg>
        <pc:picChg chg="mod">
          <ac:chgData name="愛梨 平澤" userId="61b2401202a5486b" providerId="LiveId" clId="{29191F20-C65C-4E52-AD0C-C66E6AC154AB}" dt="2022-01-12T07:37:55.128" v="21" actId="164"/>
          <ac:picMkLst>
            <pc:docMk/>
            <pc:sldMk cId="1972759391" sldId="256"/>
            <ac:picMk id="23" creationId="{29EA22EE-57F7-4B3E-BC9B-FF37340BBB61}"/>
          </ac:picMkLst>
        </pc:picChg>
        <pc:picChg chg="mod">
          <ac:chgData name="愛梨 平澤" userId="61b2401202a5486b" providerId="LiveId" clId="{29191F20-C65C-4E52-AD0C-C66E6AC154AB}" dt="2022-01-12T07:37:44.743" v="19" actId="164"/>
          <ac:picMkLst>
            <pc:docMk/>
            <pc:sldMk cId="1972759391" sldId="256"/>
            <ac:picMk id="24" creationId="{EC23FAAF-85C2-407E-B78A-E4C38A1E6357}"/>
          </ac:picMkLst>
        </pc:picChg>
        <pc:picChg chg="mod">
          <ac:chgData name="愛梨 平澤" userId="61b2401202a5486b" providerId="LiveId" clId="{29191F20-C65C-4E52-AD0C-C66E6AC154AB}" dt="2022-01-12T07:37:49.828" v="20" actId="164"/>
          <ac:picMkLst>
            <pc:docMk/>
            <pc:sldMk cId="1972759391" sldId="256"/>
            <ac:picMk id="25" creationId="{2D2B6D53-491F-4476-BCFA-86EEAB9F62E2}"/>
          </ac:picMkLst>
        </pc:picChg>
        <pc:picChg chg="mod">
          <ac:chgData name="愛梨 平澤" userId="61b2401202a5486b" providerId="LiveId" clId="{29191F20-C65C-4E52-AD0C-C66E6AC154AB}" dt="2022-01-12T07:38:00.814" v="22" actId="164"/>
          <ac:picMkLst>
            <pc:docMk/>
            <pc:sldMk cId="1972759391" sldId="256"/>
            <ac:picMk id="28" creationId="{EEA9059A-5058-4BDE-81DC-7BC58DD86C6E}"/>
          </ac:picMkLst>
        </pc:picChg>
        <pc:picChg chg="mod">
          <ac:chgData name="愛梨 平澤" userId="61b2401202a5486b" providerId="LiveId" clId="{29191F20-C65C-4E52-AD0C-C66E6AC154AB}" dt="2022-01-12T07:38:00.814" v="22" actId="164"/>
          <ac:picMkLst>
            <pc:docMk/>
            <pc:sldMk cId="1972759391" sldId="256"/>
            <ac:picMk id="29" creationId="{6568C94E-C7F7-4BCB-88A4-EBDD5003CAEB}"/>
          </ac:picMkLst>
        </pc:picChg>
        <pc:picChg chg="mod">
          <ac:chgData name="愛梨 平澤" userId="61b2401202a5486b" providerId="LiveId" clId="{29191F20-C65C-4E52-AD0C-C66E6AC154AB}" dt="2022-01-12T07:38:07.379" v="23" actId="164"/>
          <ac:picMkLst>
            <pc:docMk/>
            <pc:sldMk cId="1972759391" sldId="256"/>
            <ac:picMk id="30" creationId="{B3231373-B7C3-4BB8-96C5-6591133BE470}"/>
          </ac:picMkLst>
        </pc:picChg>
        <pc:picChg chg="mod">
          <ac:chgData name="愛梨 平澤" userId="61b2401202a5486b" providerId="LiveId" clId="{29191F20-C65C-4E52-AD0C-C66E6AC154AB}" dt="2022-01-12T07:38:13.251" v="24" actId="164"/>
          <ac:picMkLst>
            <pc:docMk/>
            <pc:sldMk cId="1972759391" sldId="256"/>
            <ac:picMk id="31" creationId="{69F6D2A8-C891-4BBC-B698-9AEA28A74872}"/>
          </ac:picMkLst>
        </pc:picChg>
        <pc:picChg chg="mod">
          <ac:chgData name="愛梨 平澤" userId="61b2401202a5486b" providerId="LiveId" clId="{29191F20-C65C-4E52-AD0C-C66E6AC154AB}" dt="2022-01-12T07:38:18.239" v="25" actId="164"/>
          <ac:picMkLst>
            <pc:docMk/>
            <pc:sldMk cId="1972759391" sldId="256"/>
            <ac:picMk id="32" creationId="{FD381670-D312-41F4-A672-45EEAB91195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9AE9A-2283-4DD9-9FBF-EBC8CE919AD2}" type="datetimeFigureOut">
              <a:rPr kumimoji="1" lang="ja-JP" altLang="en-US" smtClean="0"/>
              <a:t>2022/1/12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2C008-6489-448E-A937-9856EA40BD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8237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9AE9A-2283-4DD9-9FBF-EBC8CE919AD2}" type="datetimeFigureOut">
              <a:rPr kumimoji="1" lang="ja-JP" altLang="en-US" smtClean="0"/>
              <a:t>2022/1/12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2C008-6489-448E-A937-9856EA40BD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1263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9AE9A-2283-4DD9-9FBF-EBC8CE919AD2}" type="datetimeFigureOut">
              <a:rPr kumimoji="1" lang="ja-JP" altLang="en-US" smtClean="0"/>
              <a:t>2022/1/12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2C008-6489-448E-A937-9856EA40BD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790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9AE9A-2283-4DD9-9FBF-EBC8CE919AD2}" type="datetimeFigureOut">
              <a:rPr kumimoji="1" lang="ja-JP" altLang="en-US" smtClean="0"/>
              <a:t>2022/1/12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2C008-6489-448E-A937-9856EA40BD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910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9AE9A-2283-4DD9-9FBF-EBC8CE919AD2}" type="datetimeFigureOut">
              <a:rPr kumimoji="1" lang="ja-JP" altLang="en-US" smtClean="0"/>
              <a:t>2022/1/12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2C008-6489-448E-A937-9856EA40BD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30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9AE9A-2283-4DD9-9FBF-EBC8CE919AD2}" type="datetimeFigureOut">
              <a:rPr kumimoji="1" lang="ja-JP" altLang="en-US" smtClean="0"/>
              <a:t>2022/1/12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2C008-6489-448E-A937-9856EA40BD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6736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9AE9A-2283-4DD9-9FBF-EBC8CE919AD2}" type="datetimeFigureOut">
              <a:rPr kumimoji="1" lang="ja-JP" altLang="en-US" smtClean="0"/>
              <a:t>2022/1/12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2C008-6489-448E-A937-9856EA40BD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690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9AE9A-2283-4DD9-9FBF-EBC8CE919AD2}" type="datetimeFigureOut">
              <a:rPr kumimoji="1" lang="ja-JP" altLang="en-US" smtClean="0"/>
              <a:t>2022/1/12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2C008-6489-448E-A937-9856EA40BD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5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9AE9A-2283-4DD9-9FBF-EBC8CE919AD2}" type="datetimeFigureOut">
              <a:rPr kumimoji="1" lang="ja-JP" altLang="en-US" smtClean="0"/>
              <a:t>2022/1/12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2C008-6489-448E-A937-9856EA40BD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92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9AE9A-2283-4DD9-9FBF-EBC8CE919AD2}" type="datetimeFigureOut">
              <a:rPr kumimoji="1" lang="ja-JP" altLang="en-US" smtClean="0"/>
              <a:t>2022/1/12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2C008-6489-448E-A937-9856EA40BD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42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9AE9A-2283-4DD9-9FBF-EBC8CE919AD2}" type="datetimeFigureOut">
              <a:rPr kumimoji="1" lang="ja-JP" altLang="en-US" smtClean="0"/>
              <a:t>2022/1/12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2C008-6489-448E-A937-9856EA40BD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309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9AE9A-2283-4DD9-9FBF-EBC8CE919AD2}" type="datetimeFigureOut">
              <a:rPr kumimoji="1" lang="ja-JP" altLang="en-US" smtClean="0"/>
              <a:t>2022/1/12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2C008-6489-448E-A937-9856EA40BD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8636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9DB4FC2-0C08-4122-9AC9-18A4D35E7FDC}"/>
              </a:ext>
            </a:extLst>
          </p:cNvPr>
          <p:cNvSpPr txBox="1"/>
          <p:nvPr/>
        </p:nvSpPr>
        <p:spPr>
          <a:xfrm>
            <a:off x="366925" y="81216"/>
            <a:ext cx="53799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VIO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脱毛　デザイン例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DD2B0AF-1998-4360-B88C-785D64B9C68C}"/>
              </a:ext>
            </a:extLst>
          </p:cNvPr>
          <p:cNvGrpSpPr/>
          <p:nvPr/>
        </p:nvGrpSpPr>
        <p:grpSpPr>
          <a:xfrm>
            <a:off x="2716731" y="1324164"/>
            <a:ext cx="2064592" cy="2540214"/>
            <a:chOff x="366925" y="1530736"/>
            <a:chExt cx="2064592" cy="2540214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1FC73888-CA7B-487D-B391-68828242DD2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6925" y="1530736"/>
              <a:ext cx="2064592" cy="2060902"/>
            </a:xfrm>
            <a:prstGeom prst="rect">
              <a:avLst/>
            </a:prstGeom>
          </p:spPr>
        </p:pic>
        <p:pic>
          <p:nvPicPr>
            <p:cNvPr id="20" name="グラフィックス 19">
              <a:extLst>
                <a:ext uri="{FF2B5EF4-FFF2-40B4-BE49-F238E27FC236}">
                  <a16:creationId xmlns:a16="http://schemas.microsoft.com/office/drawing/2014/main" id="{9DF52F41-290C-42D4-8E5B-E78CC7BED14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27581" y="2213012"/>
              <a:ext cx="543280" cy="486093"/>
            </a:xfrm>
            <a:prstGeom prst="rect">
              <a:avLst/>
            </a:prstGeom>
          </p:spPr>
        </p:pic>
        <p:sp>
          <p:nvSpPr>
            <p:cNvPr id="37" name="四角形: 角を丸くする 36">
              <a:extLst>
                <a:ext uri="{FF2B5EF4-FFF2-40B4-BE49-F238E27FC236}">
                  <a16:creationId xmlns:a16="http://schemas.microsoft.com/office/drawing/2014/main" id="{5BC7C63A-1802-4F64-AE95-ADD248C1402D}"/>
                </a:ext>
              </a:extLst>
            </p:cNvPr>
            <p:cNvSpPr/>
            <p:nvPr/>
          </p:nvSpPr>
          <p:spPr>
            <a:xfrm>
              <a:off x="499219" y="3605013"/>
              <a:ext cx="1800000" cy="465937"/>
            </a:xfrm>
            <a:prstGeom prst="round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solidFill>
                    <a:schemeClr val="bg1">
                      <a:lumMod val="50000"/>
                    </a:schemeClr>
                  </a:solidFill>
                </a:rPr>
                <a:t>逆三角形</a:t>
              </a:r>
            </a:p>
          </p:txBody>
        </p: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3F4DCE2-53D0-47A5-BA7D-D79FB637351F}"/>
              </a:ext>
            </a:extLst>
          </p:cNvPr>
          <p:cNvGrpSpPr/>
          <p:nvPr/>
        </p:nvGrpSpPr>
        <p:grpSpPr>
          <a:xfrm>
            <a:off x="366925" y="4330315"/>
            <a:ext cx="2064592" cy="2541060"/>
            <a:chOff x="2778933" y="1530736"/>
            <a:chExt cx="2064592" cy="2541060"/>
          </a:xfrm>
        </p:grpSpPr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2FC673AE-1B99-417C-ABDA-D0435718CCF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8933" y="1530736"/>
              <a:ext cx="2064592" cy="2060902"/>
            </a:xfrm>
            <a:prstGeom prst="rect">
              <a:avLst/>
            </a:prstGeom>
          </p:spPr>
        </p:pic>
        <p:pic>
          <p:nvPicPr>
            <p:cNvPr id="24" name="グラフィックス 23">
              <a:extLst>
                <a:ext uri="{FF2B5EF4-FFF2-40B4-BE49-F238E27FC236}">
                  <a16:creationId xmlns:a16="http://schemas.microsoft.com/office/drawing/2014/main" id="{EC23FAAF-85C2-407E-B78A-E4C38A1E635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670000" y="2176627"/>
              <a:ext cx="282458" cy="558862"/>
            </a:xfrm>
            <a:prstGeom prst="rect">
              <a:avLst/>
            </a:prstGeom>
          </p:spPr>
        </p:pic>
        <p:sp>
          <p:nvSpPr>
            <p:cNvPr id="38" name="四角形: 角を丸くする 37">
              <a:extLst>
                <a:ext uri="{FF2B5EF4-FFF2-40B4-BE49-F238E27FC236}">
                  <a16:creationId xmlns:a16="http://schemas.microsoft.com/office/drawing/2014/main" id="{CCB75CB5-631B-4970-9109-49983D9D8118}"/>
                </a:ext>
              </a:extLst>
            </p:cNvPr>
            <p:cNvSpPr/>
            <p:nvPr/>
          </p:nvSpPr>
          <p:spPr>
            <a:xfrm>
              <a:off x="2911228" y="3605859"/>
              <a:ext cx="1800000" cy="465937"/>
            </a:xfrm>
            <a:prstGeom prst="round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bg1">
                      <a:lumMod val="50000"/>
                    </a:schemeClr>
                  </a:solidFill>
                </a:rPr>
                <a:t>I</a:t>
              </a:r>
              <a:r>
                <a:rPr kumimoji="1" lang="ja-JP" altLang="en-US" dirty="0">
                  <a:solidFill>
                    <a:schemeClr val="bg1">
                      <a:lumMod val="50000"/>
                    </a:schemeClr>
                  </a:solidFill>
                </a:rPr>
                <a:t>ライン型</a:t>
              </a: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9E557B7-0787-4D77-B4D9-44653D119DEC}"/>
              </a:ext>
            </a:extLst>
          </p:cNvPr>
          <p:cNvGrpSpPr/>
          <p:nvPr/>
        </p:nvGrpSpPr>
        <p:grpSpPr>
          <a:xfrm>
            <a:off x="2748400" y="4331161"/>
            <a:ext cx="2064592" cy="2540214"/>
            <a:chOff x="5126708" y="1530736"/>
            <a:chExt cx="2064592" cy="2540214"/>
          </a:xfrm>
        </p:grpSpPr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D9E55397-F844-4F45-AB4F-41F876DC1B5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26708" y="1530736"/>
              <a:ext cx="2064592" cy="2060902"/>
            </a:xfrm>
            <a:prstGeom prst="rect">
              <a:avLst/>
            </a:prstGeom>
          </p:spPr>
        </p:pic>
        <p:pic>
          <p:nvPicPr>
            <p:cNvPr id="25" name="グラフィックス 24">
              <a:extLst>
                <a:ext uri="{FF2B5EF4-FFF2-40B4-BE49-F238E27FC236}">
                  <a16:creationId xmlns:a16="http://schemas.microsoft.com/office/drawing/2014/main" id="{2D2B6D53-491F-4476-BCFA-86EEAB9F62E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063609" y="2176627"/>
              <a:ext cx="190790" cy="558862"/>
            </a:xfrm>
            <a:prstGeom prst="rect">
              <a:avLst/>
            </a:prstGeom>
          </p:spPr>
        </p:pic>
        <p:sp>
          <p:nvSpPr>
            <p:cNvPr id="39" name="四角形: 角を丸くする 38">
              <a:extLst>
                <a:ext uri="{FF2B5EF4-FFF2-40B4-BE49-F238E27FC236}">
                  <a16:creationId xmlns:a16="http://schemas.microsoft.com/office/drawing/2014/main" id="{697466A5-43B2-46E4-A95A-0DE86CCC048E}"/>
                </a:ext>
              </a:extLst>
            </p:cNvPr>
            <p:cNvSpPr/>
            <p:nvPr/>
          </p:nvSpPr>
          <p:spPr>
            <a:xfrm>
              <a:off x="5253633" y="3605013"/>
              <a:ext cx="1800000" cy="465937"/>
            </a:xfrm>
            <a:prstGeom prst="round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bg1">
                      <a:lumMod val="50000"/>
                    </a:schemeClr>
                  </a:solidFill>
                </a:rPr>
                <a:t>I</a:t>
              </a:r>
              <a:r>
                <a:rPr kumimoji="1" lang="ja-JP" altLang="en-US" dirty="0">
                  <a:solidFill>
                    <a:schemeClr val="bg1">
                      <a:lumMod val="50000"/>
                    </a:schemeClr>
                  </a:solidFill>
                </a:rPr>
                <a:t>ライン型</a:t>
              </a:r>
              <a:r>
                <a:rPr kumimoji="1" lang="en-US" altLang="ja-JP" dirty="0">
                  <a:solidFill>
                    <a:schemeClr val="bg1">
                      <a:lumMod val="50000"/>
                    </a:schemeClr>
                  </a:solidFill>
                </a:rPr>
                <a:t>(</a:t>
              </a:r>
              <a:r>
                <a:rPr kumimoji="1" lang="ja-JP" altLang="en-US" dirty="0">
                  <a:solidFill>
                    <a:schemeClr val="bg1">
                      <a:lumMod val="50000"/>
                    </a:schemeClr>
                  </a:solidFill>
                </a:rPr>
                <a:t>細長</a:t>
              </a:r>
              <a:r>
                <a:rPr kumimoji="1" lang="en-US" altLang="ja-JP" dirty="0">
                  <a:solidFill>
                    <a:schemeClr val="bg1">
                      <a:lumMod val="50000"/>
                    </a:schemeClr>
                  </a:solidFill>
                </a:rPr>
                <a:t>)</a:t>
              </a:r>
              <a:endParaRPr kumimoji="1" lang="ja-JP" altLang="en-US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812919F-E321-433A-864E-34A48BD9BF27}"/>
              </a:ext>
            </a:extLst>
          </p:cNvPr>
          <p:cNvGrpSpPr/>
          <p:nvPr/>
        </p:nvGrpSpPr>
        <p:grpSpPr>
          <a:xfrm>
            <a:off x="7456307" y="1324164"/>
            <a:ext cx="2064592" cy="2540214"/>
            <a:chOff x="7474483" y="1530736"/>
            <a:chExt cx="2064592" cy="2540214"/>
          </a:xfrm>
        </p:grpSpPr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29EA22EE-57F7-4B3E-BC9B-FF37340BBB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74483" y="1530736"/>
              <a:ext cx="2064592" cy="2060902"/>
            </a:xfrm>
            <a:prstGeom prst="rect">
              <a:avLst/>
            </a:prstGeom>
          </p:spPr>
        </p:pic>
        <p:sp>
          <p:nvSpPr>
            <p:cNvPr id="34" name="フローチャート: 論理積ゲート 33">
              <a:extLst>
                <a:ext uri="{FF2B5EF4-FFF2-40B4-BE49-F238E27FC236}">
                  <a16:creationId xmlns:a16="http://schemas.microsoft.com/office/drawing/2014/main" id="{FA68654A-19DE-4C6F-B098-AAB3D8945C29}"/>
                </a:ext>
              </a:extLst>
            </p:cNvPr>
            <p:cNvSpPr/>
            <p:nvPr/>
          </p:nvSpPr>
          <p:spPr>
            <a:xfrm rot="5400000">
              <a:off x="8245540" y="2304103"/>
              <a:ext cx="522477" cy="340296"/>
            </a:xfrm>
            <a:prstGeom prst="flowChartDelay">
              <a:avLst/>
            </a:prstGeom>
            <a:solidFill>
              <a:srgbClr val="FEBA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四角形: 角を丸くする 39">
              <a:extLst>
                <a:ext uri="{FF2B5EF4-FFF2-40B4-BE49-F238E27FC236}">
                  <a16:creationId xmlns:a16="http://schemas.microsoft.com/office/drawing/2014/main" id="{F86D11C1-B009-4F6A-9BEB-599FBD992696}"/>
                </a:ext>
              </a:extLst>
            </p:cNvPr>
            <p:cNvSpPr/>
            <p:nvPr/>
          </p:nvSpPr>
          <p:spPr>
            <a:xfrm>
              <a:off x="7606781" y="3605013"/>
              <a:ext cx="1800000" cy="465937"/>
            </a:xfrm>
            <a:prstGeom prst="round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bg1">
                      <a:lumMod val="50000"/>
                    </a:schemeClr>
                  </a:solidFill>
                </a:rPr>
                <a:t>U</a:t>
              </a:r>
              <a:r>
                <a:rPr kumimoji="1" lang="ja-JP" altLang="en-US" dirty="0">
                  <a:solidFill>
                    <a:schemeClr val="bg1">
                      <a:lumMod val="50000"/>
                    </a:schemeClr>
                  </a:solidFill>
                </a:rPr>
                <a:t>ライン型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85DE0AF5-8B91-49E0-B418-C40051B5463C}"/>
              </a:ext>
            </a:extLst>
          </p:cNvPr>
          <p:cNvGrpSpPr/>
          <p:nvPr/>
        </p:nvGrpSpPr>
        <p:grpSpPr>
          <a:xfrm>
            <a:off x="381758" y="1331039"/>
            <a:ext cx="2064592" cy="2526839"/>
            <a:chOff x="366924" y="4195154"/>
            <a:chExt cx="2064592" cy="2526839"/>
          </a:xfrm>
        </p:grpSpPr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6568C94E-C7F7-4BCB-88A4-EBDD5003CA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6924" y="4195154"/>
              <a:ext cx="2064592" cy="2060902"/>
            </a:xfrm>
            <a:prstGeom prst="rect">
              <a:avLst/>
            </a:prstGeom>
          </p:spPr>
        </p:pic>
        <p:pic>
          <p:nvPicPr>
            <p:cNvPr id="28" name="グラフィックス 27">
              <a:extLst>
                <a:ext uri="{FF2B5EF4-FFF2-40B4-BE49-F238E27FC236}">
                  <a16:creationId xmlns:a16="http://schemas.microsoft.com/office/drawing/2014/main" id="{EEA9059A-5058-4BDE-81DC-7BC58DD86C6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155944" y="4906150"/>
              <a:ext cx="486551" cy="486093"/>
            </a:xfrm>
            <a:prstGeom prst="rect">
              <a:avLst/>
            </a:prstGeom>
          </p:spPr>
        </p:pic>
        <p:sp>
          <p:nvSpPr>
            <p:cNvPr id="41" name="四角形: 角を丸くする 40">
              <a:extLst>
                <a:ext uri="{FF2B5EF4-FFF2-40B4-BE49-F238E27FC236}">
                  <a16:creationId xmlns:a16="http://schemas.microsoft.com/office/drawing/2014/main" id="{BC4B58EE-51A0-4845-982C-CF5FF1BA6F5E}"/>
                </a:ext>
              </a:extLst>
            </p:cNvPr>
            <p:cNvSpPr/>
            <p:nvPr/>
          </p:nvSpPr>
          <p:spPr>
            <a:xfrm>
              <a:off x="497877" y="6256056"/>
              <a:ext cx="1800000" cy="465937"/>
            </a:xfrm>
            <a:prstGeom prst="round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solidFill>
                    <a:schemeClr val="bg1">
                      <a:lumMod val="50000"/>
                    </a:schemeClr>
                  </a:solidFill>
                </a:rPr>
                <a:t>スクエア型</a:t>
              </a: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7392EDD-A0DE-4950-AB02-4C538E27F217}"/>
              </a:ext>
            </a:extLst>
          </p:cNvPr>
          <p:cNvGrpSpPr/>
          <p:nvPr/>
        </p:nvGrpSpPr>
        <p:grpSpPr>
          <a:xfrm>
            <a:off x="5121337" y="1324164"/>
            <a:ext cx="2064592" cy="2526839"/>
            <a:chOff x="2778933" y="4195154"/>
            <a:chExt cx="2064592" cy="2526839"/>
          </a:xfrm>
        </p:grpSpPr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B3231373-B7C3-4BB8-96C5-6591133BE4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8933" y="4195154"/>
              <a:ext cx="2064592" cy="2060902"/>
            </a:xfrm>
            <a:prstGeom prst="rect">
              <a:avLst/>
            </a:prstGeom>
          </p:spPr>
        </p:pic>
        <p:sp>
          <p:nvSpPr>
            <p:cNvPr id="36" name="楕円 35">
              <a:extLst>
                <a:ext uri="{FF2B5EF4-FFF2-40B4-BE49-F238E27FC236}">
                  <a16:creationId xmlns:a16="http://schemas.microsoft.com/office/drawing/2014/main" id="{B936A338-B930-405D-97BF-3D9C82CDB48B}"/>
                </a:ext>
              </a:extLst>
            </p:cNvPr>
            <p:cNvSpPr/>
            <p:nvPr/>
          </p:nvSpPr>
          <p:spPr>
            <a:xfrm>
              <a:off x="3631322" y="4869765"/>
              <a:ext cx="359813" cy="558862"/>
            </a:xfrm>
            <a:prstGeom prst="ellipse">
              <a:avLst/>
            </a:prstGeom>
            <a:solidFill>
              <a:srgbClr val="FEBA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4DE55616-882D-492C-8A4B-F712ED40E63A}"/>
                </a:ext>
              </a:extLst>
            </p:cNvPr>
            <p:cNvSpPr/>
            <p:nvPr/>
          </p:nvSpPr>
          <p:spPr>
            <a:xfrm>
              <a:off x="2911228" y="6256056"/>
              <a:ext cx="1800000" cy="465937"/>
            </a:xfrm>
            <a:prstGeom prst="round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solidFill>
                    <a:schemeClr val="bg1">
                      <a:lumMod val="50000"/>
                    </a:schemeClr>
                  </a:solidFill>
                </a:rPr>
                <a:t>卵型</a:t>
              </a: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54B6ED9-F133-4C1B-AE2A-A23F0F43F454}"/>
              </a:ext>
            </a:extLst>
          </p:cNvPr>
          <p:cNvGrpSpPr/>
          <p:nvPr/>
        </p:nvGrpSpPr>
        <p:grpSpPr>
          <a:xfrm>
            <a:off x="7502880" y="4325970"/>
            <a:ext cx="2064592" cy="2526839"/>
            <a:chOff x="5121337" y="4195154"/>
            <a:chExt cx="2064592" cy="2526839"/>
          </a:xfrm>
        </p:grpSpPr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69F6D2A8-C891-4BBC-B698-9AEA28A74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21337" y="4195154"/>
              <a:ext cx="2064592" cy="2060902"/>
            </a:xfrm>
            <a:prstGeom prst="rect">
              <a:avLst/>
            </a:prstGeom>
          </p:spPr>
        </p:pic>
        <p:sp>
          <p:nvSpPr>
            <p:cNvPr id="33" name="ハート 32">
              <a:extLst>
                <a:ext uri="{FF2B5EF4-FFF2-40B4-BE49-F238E27FC236}">
                  <a16:creationId xmlns:a16="http://schemas.microsoft.com/office/drawing/2014/main" id="{3EB3F30B-BC3C-42C5-A95A-751E8204ACDE}"/>
                </a:ext>
              </a:extLst>
            </p:cNvPr>
            <p:cNvSpPr/>
            <p:nvPr/>
          </p:nvSpPr>
          <p:spPr>
            <a:xfrm>
              <a:off x="6012404" y="4869765"/>
              <a:ext cx="282458" cy="558862"/>
            </a:xfrm>
            <a:prstGeom prst="heart">
              <a:avLst/>
            </a:prstGeom>
            <a:solidFill>
              <a:srgbClr val="FEBA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3F2D46F9-6013-4346-B776-F88ED9CAB26F}"/>
                </a:ext>
              </a:extLst>
            </p:cNvPr>
            <p:cNvSpPr/>
            <p:nvPr/>
          </p:nvSpPr>
          <p:spPr>
            <a:xfrm>
              <a:off x="5253633" y="6256056"/>
              <a:ext cx="1800000" cy="465937"/>
            </a:xfrm>
            <a:prstGeom prst="round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solidFill>
                    <a:schemeClr val="bg1">
                      <a:lumMod val="50000"/>
                    </a:schemeClr>
                  </a:solidFill>
                </a:rPr>
                <a:t>デザイン型</a:t>
              </a:r>
            </a:p>
          </p:txBody>
        </p: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741B46AD-DC69-47EC-AD09-AD0B9DBE4480}"/>
              </a:ext>
            </a:extLst>
          </p:cNvPr>
          <p:cNvGrpSpPr/>
          <p:nvPr/>
        </p:nvGrpSpPr>
        <p:grpSpPr>
          <a:xfrm>
            <a:off x="5121337" y="4331161"/>
            <a:ext cx="2064592" cy="2526839"/>
            <a:chOff x="7474483" y="4195154"/>
            <a:chExt cx="2064592" cy="2526839"/>
          </a:xfrm>
        </p:grpSpPr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FD381670-D312-41F4-A672-45EEAB9119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74483" y="4195154"/>
              <a:ext cx="2064592" cy="2060902"/>
            </a:xfrm>
            <a:prstGeom prst="rect">
              <a:avLst/>
            </a:prstGeom>
          </p:spPr>
        </p:pic>
        <p:sp>
          <p:nvSpPr>
            <p:cNvPr id="44" name="四角形: 角を丸くする 43">
              <a:extLst>
                <a:ext uri="{FF2B5EF4-FFF2-40B4-BE49-F238E27FC236}">
                  <a16:creationId xmlns:a16="http://schemas.microsoft.com/office/drawing/2014/main" id="{937414F7-6411-405D-BAB0-ED22371904A7}"/>
                </a:ext>
              </a:extLst>
            </p:cNvPr>
            <p:cNvSpPr/>
            <p:nvPr/>
          </p:nvSpPr>
          <p:spPr>
            <a:xfrm>
              <a:off x="7606781" y="6256056"/>
              <a:ext cx="1800000" cy="465937"/>
            </a:xfrm>
            <a:prstGeom prst="roundRect">
              <a:avLst/>
            </a:pr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solidFill>
                    <a:schemeClr val="bg1">
                      <a:lumMod val="50000"/>
                    </a:schemeClr>
                  </a:solidFill>
                </a:rPr>
                <a:t>ハイジニーナ</a:t>
              </a:r>
            </a:p>
          </p:txBody>
        </p:sp>
      </p:grp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AA30DBEC-872E-49F9-9EE8-F52364E9BF06}"/>
              </a:ext>
            </a:extLst>
          </p:cNvPr>
          <p:cNvSpPr/>
          <p:nvPr/>
        </p:nvSpPr>
        <p:spPr>
          <a:xfrm>
            <a:off x="6336880" y="125677"/>
            <a:ext cx="2706263" cy="837621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・</a:t>
            </a:r>
            <a:r>
              <a:rPr kumimoji="1" lang="en-US" altLang="ja-JP" dirty="0">
                <a:solidFill>
                  <a:schemeClr val="bg1">
                    <a:lumMod val="50000"/>
                  </a:schemeClr>
                </a:solidFill>
              </a:rPr>
              <a:t>O</a:t>
            </a:r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は基本的に</a:t>
            </a:r>
            <a:endParaRPr kumimoji="1"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全照射をおすすめします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01543381-C222-4E38-98FD-CA18FE4FD442}"/>
              </a:ext>
            </a:extLst>
          </p:cNvPr>
          <p:cNvSpPr/>
          <p:nvPr/>
        </p:nvSpPr>
        <p:spPr>
          <a:xfrm>
            <a:off x="762970" y="902013"/>
            <a:ext cx="8447811" cy="38346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bg1">
                    <a:lumMod val="50000"/>
                  </a:schemeClr>
                </a:solidFill>
              </a:rPr>
              <a:t>V</a:t>
            </a:r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ラインを整えたい方に</a:t>
            </a:r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C17FDF18-91ED-4E82-945B-B717388DE993}"/>
              </a:ext>
            </a:extLst>
          </p:cNvPr>
          <p:cNvSpPr/>
          <p:nvPr/>
        </p:nvSpPr>
        <p:spPr>
          <a:xfrm>
            <a:off x="762970" y="3903444"/>
            <a:ext cx="6064207" cy="3834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オシャレな下着、水着を楽しみたい方に</a:t>
            </a:r>
          </a:p>
        </p:txBody>
      </p:sp>
      <p:sp>
        <p:nvSpPr>
          <p:cNvPr id="47" name="四角形: 角を丸くする 46">
            <a:extLst>
              <a:ext uri="{FF2B5EF4-FFF2-40B4-BE49-F238E27FC236}">
                <a16:creationId xmlns:a16="http://schemas.microsoft.com/office/drawing/2014/main" id="{69BDF9C2-3094-4F03-A101-0742386219D6}"/>
              </a:ext>
            </a:extLst>
          </p:cNvPr>
          <p:cNvSpPr/>
          <p:nvPr/>
        </p:nvSpPr>
        <p:spPr>
          <a:xfrm>
            <a:off x="7543217" y="3903444"/>
            <a:ext cx="1863562" cy="383460"/>
          </a:xfrm>
          <a:prstGeom prst="roundRect">
            <a:avLst/>
          </a:prstGeom>
          <a:solidFill>
            <a:srgbClr val="FFCC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個性的な方に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B2F29081-2FC4-4EC3-8E11-828C100E4B74}"/>
              </a:ext>
            </a:extLst>
          </p:cNvPr>
          <p:cNvSpPr/>
          <p:nvPr/>
        </p:nvSpPr>
        <p:spPr>
          <a:xfrm>
            <a:off x="8305983" y="69635"/>
            <a:ext cx="1543050" cy="165118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rgbClr val="C00000"/>
                </a:solidFill>
              </a:rPr>
              <a:t>社内研修資料　</a:t>
            </a:r>
            <a:r>
              <a:rPr kumimoji="1" lang="en-US" altLang="ja-JP" sz="900" dirty="0">
                <a:solidFill>
                  <a:srgbClr val="C00000"/>
                </a:solidFill>
              </a:rPr>
              <a:t>※</a:t>
            </a:r>
            <a:r>
              <a:rPr kumimoji="1" lang="ja-JP" altLang="en-US" sz="900" dirty="0">
                <a:solidFill>
                  <a:srgbClr val="C00000"/>
                </a:solidFill>
              </a:rPr>
              <a:t>社外秘</a:t>
            </a:r>
          </a:p>
        </p:txBody>
      </p:sp>
    </p:spTree>
    <p:extLst>
      <p:ext uri="{BB962C8B-B14F-4D97-AF65-F5344CB8AC3E}">
        <p14:creationId xmlns:p14="http://schemas.microsoft.com/office/powerpoint/2010/main" val="1972759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51</Words>
  <Application>Microsoft Office PowerPoint</Application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UDP明朝 Medium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愛梨 平澤</dc:creator>
  <cp:lastModifiedBy>愛梨 平澤</cp:lastModifiedBy>
  <cp:revision>2</cp:revision>
  <dcterms:created xsi:type="dcterms:W3CDTF">2022-01-12T06:39:17Z</dcterms:created>
  <dcterms:modified xsi:type="dcterms:W3CDTF">2022-01-12T08:04:03Z</dcterms:modified>
</cp:coreProperties>
</file>