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77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4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1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34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72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3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1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39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36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72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4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A39A-2B0E-4980-BD8D-437FD137574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957A-77C2-4080-9ADB-430C33B0F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手紙&#10;&#10;自動的に生成された説明">
            <a:extLst>
              <a:ext uri="{FF2B5EF4-FFF2-40B4-BE49-F238E27FC236}">
                <a16:creationId xmlns:a16="http://schemas.microsoft.com/office/drawing/2014/main" id="{629A3DD7-06D5-355F-32C0-BE102A015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905964-9FB4-86AC-E20A-A6704DA39EA3}"/>
              </a:ext>
            </a:extLst>
          </p:cNvPr>
          <p:cNvSpPr txBox="1"/>
          <p:nvPr/>
        </p:nvSpPr>
        <p:spPr>
          <a:xfrm>
            <a:off x="513567" y="87683"/>
            <a:ext cx="458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Imprint MT Shadow" panose="04020605060303030202" pitchFamily="82" charset="0"/>
              </a:rPr>
              <a:t>SELF MENU</a:t>
            </a:r>
            <a:endParaRPr kumimoji="1" lang="ja-JP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07DC81-F3DE-BE27-B4AA-20179372A963}"/>
              </a:ext>
            </a:extLst>
          </p:cNvPr>
          <p:cNvSpPr txBox="1"/>
          <p:nvPr/>
        </p:nvSpPr>
        <p:spPr>
          <a:xfrm>
            <a:off x="4872624" y="3880492"/>
            <a:ext cx="101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Imprint MT Shadow" panose="04020605060303030202" pitchFamily="82" charset="0"/>
                <a:ea typeface="游明朝" panose="02020400000000000000" pitchFamily="18" charset="-128"/>
              </a:rPr>
              <a:t>5min</a:t>
            </a:r>
            <a:endParaRPr kumimoji="1" lang="ja-JP" altLang="en-US" sz="28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460C14-B6DE-94F2-442F-37A8B359C75D}"/>
              </a:ext>
            </a:extLst>
          </p:cNvPr>
          <p:cNvSpPr txBox="1"/>
          <p:nvPr/>
        </p:nvSpPr>
        <p:spPr>
          <a:xfrm>
            <a:off x="4872623" y="5395890"/>
            <a:ext cx="101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Imprint MT Shadow" panose="04020605060303030202" pitchFamily="82" charset="0"/>
                <a:ea typeface="游明朝" panose="02020400000000000000" pitchFamily="18" charset="-128"/>
              </a:rPr>
              <a:t>5min</a:t>
            </a:r>
            <a:endParaRPr kumimoji="1" lang="ja-JP" altLang="en-US" sz="28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58746B-6619-A125-BB4B-CB3343B929B1}"/>
              </a:ext>
            </a:extLst>
          </p:cNvPr>
          <p:cNvSpPr txBox="1"/>
          <p:nvPr/>
        </p:nvSpPr>
        <p:spPr>
          <a:xfrm>
            <a:off x="4872622" y="7089994"/>
            <a:ext cx="101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Imprint MT Shadow" panose="04020605060303030202" pitchFamily="82" charset="0"/>
                <a:ea typeface="游明朝" panose="02020400000000000000" pitchFamily="18" charset="-128"/>
              </a:rPr>
              <a:t>5min</a:t>
            </a:r>
            <a:endParaRPr kumimoji="1" lang="ja-JP" altLang="en-US" sz="28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1A1ACA-DF93-4FAF-BF0B-E265EEEA5842}"/>
              </a:ext>
            </a:extLst>
          </p:cNvPr>
          <p:cNvSpPr txBox="1"/>
          <p:nvPr/>
        </p:nvSpPr>
        <p:spPr>
          <a:xfrm>
            <a:off x="71499" y="3911050"/>
            <a:ext cx="334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①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ラジオ波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5C2162-C1DD-0D2E-24FA-BC314A83424C}"/>
              </a:ext>
            </a:extLst>
          </p:cNvPr>
          <p:cNvSpPr txBox="1"/>
          <p:nvPr/>
        </p:nvSpPr>
        <p:spPr>
          <a:xfrm>
            <a:off x="431185" y="5432755"/>
            <a:ext cx="440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②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エレクトロポレーション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910DAD-55E9-3F13-E64D-3D2B15A82BC1}"/>
              </a:ext>
            </a:extLst>
          </p:cNvPr>
          <p:cNvSpPr txBox="1"/>
          <p:nvPr/>
        </p:nvSpPr>
        <p:spPr>
          <a:xfrm>
            <a:off x="290825" y="7120771"/>
            <a:ext cx="251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③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EMS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D8C6C11-7417-CDDF-E5F3-4603D8AC2F39}"/>
              </a:ext>
            </a:extLst>
          </p:cNvPr>
          <p:cNvGrpSpPr/>
          <p:nvPr/>
        </p:nvGrpSpPr>
        <p:grpSpPr>
          <a:xfrm>
            <a:off x="463463" y="1263660"/>
            <a:ext cx="2015427" cy="1810222"/>
            <a:chOff x="-3213438" y="4047889"/>
            <a:chExt cx="2015427" cy="1810222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FF548DC-2911-2D85-2CB9-1F459B0E82AA}"/>
                </a:ext>
              </a:extLst>
            </p:cNvPr>
            <p:cNvSpPr txBox="1"/>
            <p:nvPr/>
          </p:nvSpPr>
          <p:spPr>
            <a:xfrm>
              <a:off x="-3213438" y="4414391"/>
              <a:ext cx="20154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Imprint MT Shadow" panose="04020605060303030202" pitchFamily="82" charset="0"/>
                  <a:ea typeface="游明朝" panose="02020400000000000000" pitchFamily="18" charset="-128"/>
                </a:rPr>
                <a:t>AUTO</a:t>
              </a:r>
            </a:p>
            <a:p>
              <a:pPr algn="ctr"/>
              <a:r>
                <a:rPr kumimoji="1" lang="en-US" altLang="ja-JP" sz="3200" dirty="0">
                  <a:latin typeface="Imprint MT Shadow" panose="04020605060303030202" pitchFamily="82" charset="0"/>
                  <a:ea typeface="游明朝" panose="02020400000000000000" pitchFamily="18" charset="-128"/>
                </a:rPr>
                <a:t>MODE</a:t>
              </a:r>
              <a:endParaRPr kumimoji="1" lang="ja-JP" altLang="en-US" sz="3200" dirty="0">
                <a:latin typeface="Imprint MT Shadow" panose="04020605060303030202" pitchFamily="82" charset="0"/>
                <a:ea typeface="游明朝" panose="02020400000000000000" pitchFamily="18" charset="-128"/>
              </a:endParaRPr>
            </a:p>
          </p:txBody>
        </p:sp>
        <p:sp>
          <p:nvSpPr>
            <p:cNvPr id="20" name="フローチャート: 結合子 19">
              <a:extLst>
                <a:ext uri="{FF2B5EF4-FFF2-40B4-BE49-F238E27FC236}">
                  <a16:creationId xmlns:a16="http://schemas.microsoft.com/office/drawing/2014/main" id="{0AE2EDE4-247E-54F1-8303-35CC10CAF43B}"/>
                </a:ext>
              </a:extLst>
            </p:cNvPr>
            <p:cNvSpPr/>
            <p:nvPr/>
          </p:nvSpPr>
          <p:spPr>
            <a:xfrm>
              <a:off x="-3110836" y="4047889"/>
              <a:ext cx="1810222" cy="1810222"/>
            </a:xfrm>
            <a:prstGeom prst="flowChartConnector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D6BD0E-B522-B4DA-8436-599396201166}"/>
              </a:ext>
            </a:extLst>
          </p:cNvPr>
          <p:cNvSpPr txBox="1"/>
          <p:nvPr/>
        </p:nvSpPr>
        <p:spPr>
          <a:xfrm>
            <a:off x="1149258" y="4531210"/>
            <a:ext cx="455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温めてほぐし、血流・老廃物を流します。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F42659-D30A-EF10-5195-E9CC1B7A2ACE}"/>
              </a:ext>
            </a:extLst>
          </p:cNvPr>
          <p:cNvSpPr txBox="1"/>
          <p:nvPr/>
        </p:nvSpPr>
        <p:spPr>
          <a:xfrm>
            <a:off x="1149258" y="6040039"/>
            <a:ext cx="455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細胞を刺激しながら、細胞レベルに美容液を導入させます。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D5543A-4CC0-47C7-2EB9-EFDFD88C92E3}"/>
              </a:ext>
            </a:extLst>
          </p:cNvPr>
          <p:cNvSpPr txBox="1"/>
          <p:nvPr/>
        </p:nvSpPr>
        <p:spPr>
          <a:xfrm>
            <a:off x="1149258" y="7858985"/>
            <a:ext cx="455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筋肉を強制的に動かし、引き締めます。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5B9899C-DEF7-922B-6793-74EB2ABE0EF0}"/>
              </a:ext>
            </a:extLst>
          </p:cNvPr>
          <p:cNvSpPr txBox="1"/>
          <p:nvPr/>
        </p:nvSpPr>
        <p:spPr>
          <a:xfrm>
            <a:off x="442470" y="8329629"/>
            <a:ext cx="597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游明朝" panose="02020400000000000000" pitchFamily="18" charset="-128"/>
                <a:ea typeface="游明朝" panose="02020400000000000000" pitchFamily="18" charset="-128"/>
              </a:rPr>
              <a:t>【15</a:t>
            </a:r>
            <a:r>
              <a:rPr kumimoji="1" lang="ja-JP" altLang="en-US" sz="2000" dirty="0">
                <a:latin typeface="游明朝" panose="02020400000000000000" pitchFamily="18" charset="-128"/>
                <a:ea typeface="游明朝" panose="02020400000000000000" pitchFamily="18" charset="-128"/>
              </a:rPr>
              <a:t>分の肌運動トリートメント</a:t>
            </a:r>
            <a:r>
              <a:rPr kumimoji="1" lang="en-US" altLang="ja-JP" sz="2000" dirty="0">
                <a:latin typeface="游明朝" panose="02020400000000000000" pitchFamily="18" charset="-128"/>
                <a:ea typeface="游明朝" panose="02020400000000000000" pitchFamily="18" charset="-128"/>
              </a:rPr>
              <a:t>】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D4C2B5-10E3-724F-DE84-D4172017597A}"/>
              </a:ext>
            </a:extLst>
          </p:cNvPr>
          <p:cNvSpPr txBox="1"/>
          <p:nvPr/>
        </p:nvSpPr>
        <p:spPr>
          <a:xfrm>
            <a:off x="442469" y="8770545"/>
            <a:ext cx="597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15min</a:t>
            </a:r>
            <a:r>
              <a: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\</a:t>
            </a:r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1,500</a:t>
            </a:r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(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税込</a:t>
            </a:r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)</a:t>
            </a: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607A2C-DE56-E88C-8361-E4FD8E61FDF5}"/>
              </a:ext>
            </a:extLst>
          </p:cNvPr>
          <p:cNvSpPr txBox="1"/>
          <p:nvPr/>
        </p:nvSpPr>
        <p:spPr>
          <a:xfrm>
            <a:off x="2229633" y="8170836"/>
            <a:ext cx="13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</a:p>
        </p:txBody>
      </p:sp>
      <p:pic>
        <p:nvPicPr>
          <p:cNvPr id="3" name="図 2" descr="黒いシャツを着ている女性&#10;&#10;自動的に生成された説明">
            <a:extLst>
              <a:ext uri="{FF2B5EF4-FFF2-40B4-BE49-F238E27FC236}">
                <a16:creationId xmlns:a16="http://schemas.microsoft.com/office/drawing/2014/main" id="{89E48A96-9291-D34D-B6CF-DDABCF9BC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92" y="934286"/>
            <a:ext cx="3865543" cy="25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3051</TotalTime>
  <Words>64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游明朝</vt:lpstr>
      <vt:lpstr>Arial</vt:lpstr>
      <vt:lpstr>Calibri</vt:lpstr>
      <vt:lpstr>Calibri Light</vt:lpstr>
      <vt:lpstr>Imprint MT Shadow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22</cp:revision>
  <dcterms:created xsi:type="dcterms:W3CDTF">2023-10-23T02:27:14Z</dcterms:created>
  <dcterms:modified xsi:type="dcterms:W3CDTF">2023-11-21T00:49:43Z</dcterms:modified>
</cp:coreProperties>
</file>